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B632B-426B-4F10-A631-DA79E9A1B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C1103F-8C27-45E7-B924-31281FAE5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1E900-A2D6-438C-94DA-51505152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F57-AFD6-4278-8336-EB8FB1474CB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319D2-B5FA-4A23-8F1C-B9138CDA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4F92A-785A-4E15-8E73-34B9602D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F060-CB07-4D33-9891-E31446A70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96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8BFB6-DE51-4CA0-9B8C-4C9A197E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5340BC-7566-49C0-9BCE-8764359F4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225E4-14E9-4ECB-8D51-6A6CACC0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F57-AFD6-4278-8336-EB8FB1474CB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04021-99BF-449D-9205-5D730BE1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C062A-1D7C-4229-AABC-9C6F60A0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F060-CB07-4D33-9891-E31446A70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2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8A5D9A-EB73-4EBA-A919-44B73091C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886ADE-B770-4170-B3B7-F2CDE147D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9D95F-815A-4B87-8656-91A149C1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F57-AFD6-4278-8336-EB8FB1474CB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1D7DC4-DEE0-4551-937A-838600C5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368E5-EBCA-4A9D-B996-611295C8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F060-CB07-4D33-9891-E31446A70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85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AE28C-CEC8-403C-B846-291B3229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E1BFC-B917-4B00-9231-120FCB02B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5287D4-2DFE-4C4B-8297-A004FBAF1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F57-AFD6-4278-8336-EB8FB1474CB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851B4-A61E-4107-BCAD-00545721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ECBC3-DA46-4687-8A14-9A231A90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F060-CB07-4D33-9891-E31446A70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14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81C72-FEDE-4002-BA6F-C44B9340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7DCC4C-ACCB-4AD4-973D-49B0F1804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CE4DB-89AA-4ACE-BE2F-08299DF7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F57-AFD6-4278-8336-EB8FB1474CB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B06B9-F03F-423B-A073-7D564C77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F3A0F-1C11-4DA8-8D36-54411DA8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F060-CB07-4D33-9891-E31446A70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11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068D5-79DE-458F-AC2F-9ED322B9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89836-D2A6-4843-BA08-8B11549F3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7A6DDE-8058-4031-9C0D-281F73DB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B3BD1-94F7-4D8A-983F-E6924034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F57-AFD6-4278-8336-EB8FB1474CB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EFFDC0-0B7E-4E4D-BE76-2E008129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CF2FE9-36AD-4CBD-8DBB-F396438C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F060-CB07-4D33-9891-E31446A70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92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A8E1C-A5E2-4A4C-8B87-B34EA818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A4BAE2-7CB0-41C1-8304-A01EFEA0B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F5675D-8AC9-4BD1-957D-F31A3C70D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95C17D-97BD-4ED5-94E6-B6706A6D5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1C9E45-5355-44BD-AE3B-10161FD33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82B02F-805D-430A-89D3-6776124D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F57-AFD6-4278-8336-EB8FB1474CB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9B84A3-CAC6-4A0D-B806-D9749026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410CF4-A6AF-4F1E-81C6-54B638E3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F060-CB07-4D33-9891-E31446A70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18FAB-C9DE-45FB-8067-9BED969F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E2648A-83BB-4C5E-A98F-CB4AC4AA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F57-AFD6-4278-8336-EB8FB1474CB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020991-1D1C-419A-9018-33E9D12F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099614-DEAF-46A7-B5EB-903FCFFF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F060-CB07-4D33-9891-E31446A70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8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1A19C9-796F-4AC1-B8D7-81EC6C80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F57-AFD6-4278-8336-EB8FB1474CB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74743A-67A3-40D4-9308-719DFF3D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1BAE65-6D06-42C6-BFE2-68D323C1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F060-CB07-4D33-9891-E31446A70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3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EDB69-BBB3-4763-B290-EAF02869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BEE35-A1BB-412D-BDF0-895062964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F4094A-CF47-40C9-871B-1B0F43ED8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22ECFA-47E9-45BC-A108-C5C07FD4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F57-AFD6-4278-8336-EB8FB1474CB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DC326A-41FD-485E-B72C-009FE3F2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645F0-7B76-4A75-9C37-54EFF6FC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F060-CB07-4D33-9891-E31446A70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54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6AC46-E19E-4973-91B9-522A52A4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06F33C-17D5-4446-92DA-8F22CB98C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E1BFC1-145A-4D51-8834-E74655BFC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809196-6335-42A9-AA29-6C9FC32A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F57-AFD6-4278-8336-EB8FB1474CB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4FEAE6-4C8E-449D-AA65-D6D930F3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15753D-3A60-43BA-A6E4-576DC8FC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F060-CB07-4D33-9891-E31446A70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63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9F15B3-C455-4486-94F6-7027F2236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8888F-CABD-4ECB-B572-BF7C87898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79493-83A8-4A88-BBAD-CA03EB355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1F57-AFD6-4278-8336-EB8FB1474CB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8D41A-4A0E-4B20-B0C3-A0E404296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E6A00-9980-4103-A625-CDC1B178D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2F060-CB07-4D33-9891-E31446A70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41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10" Type="http://schemas.openxmlformats.org/officeDocument/2006/relationships/image" Target="../media/image9.jpe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SMArena smartphone shopping guide: December 2013 - GSMArena.com tests">
            <a:extLst>
              <a:ext uri="{FF2B5EF4-FFF2-40B4-BE49-F238E27FC236}">
                <a16:creationId xmlns:a16="http://schemas.microsoft.com/office/drawing/2014/main" id="{110BD3D5-6AAF-4652-B393-6BE9A57F3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273453"/>
            <a:ext cx="55245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479C12-A427-42C2-860D-8C1C6DCFB46B}"/>
              </a:ext>
            </a:extLst>
          </p:cNvPr>
          <p:cNvSpPr txBox="1"/>
          <p:nvPr/>
        </p:nvSpPr>
        <p:spPr>
          <a:xfrm>
            <a:off x="6391373" y="1582340"/>
            <a:ext cx="5524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제품 등록 시 원하는 제목이 아닌 카테고리로 선택해서 등록하게 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i="1" dirty="0"/>
          </a:p>
          <a:p>
            <a:r>
              <a:rPr lang="ko-KR" altLang="en-US" i="1" dirty="0"/>
              <a:t>기존</a:t>
            </a:r>
            <a:r>
              <a:rPr lang="en-US" altLang="ko-KR" i="1" dirty="0"/>
              <a:t>) ‘</a:t>
            </a:r>
          </a:p>
          <a:p>
            <a:endParaRPr lang="en-US" altLang="ko-KR" i="1" dirty="0"/>
          </a:p>
          <a:p>
            <a:r>
              <a:rPr lang="ko-KR" altLang="en-US" i="1" dirty="0"/>
              <a:t>아이폰 </a:t>
            </a:r>
            <a:r>
              <a:rPr lang="en-US" altLang="ko-KR" i="1" dirty="0"/>
              <a:t>7 </a:t>
            </a:r>
            <a:r>
              <a:rPr lang="ko-KR" altLang="en-US" i="1" dirty="0" err="1"/>
              <a:t>신품급</a:t>
            </a:r>
            <a:r>
              <a:rPr lang="ko-KR" altLang="en-US" i="1" dirty="0"/>
              <a:t> 싸게 팔아요</a:t>
            </a:r>
            <a:r>
              <a:rPr lang="en-US" altLang="ko-KR" i="1" dirty="0"/>
              <a:t>(</a:t>
            </a:r>
            <a:r>
              <a:rPr lang="ko-KR" altLang="en-US" i="1" dirty="0" err="1"/>
              <a:t>네고</a:t>
            </a:r>
            <a:r>
              <a:rPr lang="ko-KR" altLang="en-US" i="1" dirty="0"/>
              <a:t> 금지</a:t>
            </a:r>
            <a:r>
              <a:rPr lang="en-US" altLang="ko-KR" i="1" dirty="0"/>
              <a:t>)</a:t>
            </a:r>
          </a:p>
          <a:p>
            <a:endParaRPr lang="en-US" altLang="ko-KR" i="1" dirty="0"/>
          </a:p>
          <a:p>
            <a:endParaRPr lang="en-US" altLang="ko-KR" i="1" dirty="0"/>
          </a:p>
          <a:p>
            <a:r>
              <a:rPr lang="ko-KR" altLang="en-US" i="1" dirty="0"/>
              <a:t>변경</a:t>
            </a:r>
            <a:r>
              <a:rPr lang="en-US" altLang="ko-KR" i="1" dirty="0"/>
              <a:t>)</a:t>
            </a:r>
          </a:p>
          <a:p>
            <a:endParaRPr lang="en-US" altLang="ko-KR" i="1" dirty="0"/>
          </a:p>
          <a:p>
            <a:r>
              <a:rPr lang="en-US" altLang="ko-KR" i="1" dirty="0"/>
              <a:t> </a:t>
            </a:r>
            <a:r>
              <a:rPr lang="ko-KR" altLang="en-US" i="1" dirty="0"/>
              <a:t>아이폰 </a:t>
            </a:r>
            <a:r>
              <a:rPr lang="en-US" altLang="ko-KR" i="1" dirty="0"/>
              <a:t>7 &amp; 64G &amp; </a:t>
            </a:r>
            <a:r>
              <a:rPr lang="ko-KR" altLang="en-US" i="1" dirty="0"/>
              <a:t>블랙 </a:t>
            </a:r>
            <a:r>
              <a:rPr lang="en-US" altLang="ko-KR" i="1" dirty="0"/>
              <a:t>&amp; S</a:t>
            </a:r>
            <a:r>
              <a:rPr lang="ko-KR" altLang="en-US" i="1" dirty="0"/>
              <a:t>급 </a:t>
            </a:r>
            <a:r>
              <a:rPr lang="en-US" altLang="ko-KR" i="1" dirty="0"/>
              <a:t>&amp; </a:t>
            </a:r>
            <a:r>
              <a:rPr lang="ko-KR" altLang="en-US" i="1" dirty="0"/>
              <a:t>가격</a:t>
            </a:r>
            <a:r>
              <a:rPr lang="en-US" altLang="ko-KR" i="1" dirty="0"/>
              <a:t>250000 &amp; </a:t>
            </a:r>
            <a:r>
              <a:rPr lang="ko-KR" altLang="en-US" i="1" dirty="0"/>
              <a:t>지역 서울 </a:t>
            </a:r>
            <a:r>
              <a:rPr lang="en-US" altLang="ko-KR" i="1" dirty="0"/>
              <a:t>&amp; </a:t>
            </a:r>
            <a:r>
              <a:rPr lang="ko-KR" altLang="en-US" i="1" dirty="0"/>
              <a:t>택배가능 </a:t>
            </a:r>
            <a:r>
              <a:rPr lang="en-US" altLang="ko-KR" i="1" dirty="0"/>
              <a:t>&amp; </a:t>
            </a:r>
            <a:r>
              <a:rPr lang="ko-KR" altLang="en-US" i="1" dirty="0"/>
              <a:t>특이사항</a:t>
            </a:r>
            <a:r>
              <a:rPr lang="en-US" altLang="ko-KR" i="1" dirty="0"/>
              <a:t>: </a:t>
            </a:r>
            <a:r>
              <a:rPr lang="ko-KR" altLang="en-US" i="1" dirty="0"/>
              <a:t>케이스 포함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D87D8-6702-4150-858A-B87FC3F9A1F3}"/>
              </a:ext>
            </a:extLst>
          </p:cNvPr>
          <p:cNvSpPr txBox="1"/>
          <p:nvPr/>
        </p:nvSpPr>
        <p:spPr>
          <a:xfrm>
            <a:off x="122548" y="0"/>
            <a:ext cx="597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카테고리로 등록 및 검색이 가능하도록 하자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88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People pictograms - Vector stencils library | Cisco People. Cisco ...">
            <a:extLst>
              <a:ext uri="{FF2B5EF4-FFF2-40B4-BE49-F238E27FC236}">
                <a16:creationId xmlns:a16="http://schemas.microsoft.com/office/drawing/2014/main" id="{AF591942-48BB-423B-A08B-81A970A1C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188" y1="23320" x2="52188" y2="233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280" y="1062088"/>
            <a:ext cx="3265599" cy="258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tainless steel price forecast: what to expect – Gispkitchen">
            <a:extLst>
              <a:ext uri="{FF2B5EF4-FFF2-40B4-BE49-F238E27FC236}">
                <a16:creationId xmlns:a16="http://schemas.microsoft.com/office/drawing/2014/main" id="{1F8277BB-8601-4478-B755-113301228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4" y="1062088"/>
            <a:ext cx="3862164" cy="237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eople pictograms - Vector stencils library | Cisco People. Cisco ...">
            <a:extLst>
              <a:ext uri="{FF2B5EF4-FFF2-40B4-BE49-F238E27FC236}">
                <a16:creationId xmlns:a16="http://schemas.microsoft.com/office/drawing/2014/main" id="{42D603C9-9CA5-4AA2-9F42-D49B045F5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188" y1="23320" x2="52188" y2="233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708" y="0"/>
            <a:ext cx="3265599" cy="258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eople pictograms - Vector stencils library | Cisco People. Cisco ...">
            <a:extLst>
              <a:ext uri="{FF2B5EF4-FFF2-40B4-BE49-F238E27FC236}">
                <a16:creationId xmlns:a16="http://schemas.microsoft.com/office/drawing/2014/main" id="{462A9E7F-A28D-48D1-B9D8-0B97DA0FC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188" y1="23320" x2="52188" y2="233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351" y="265522"/>
            <a:ext cx="3265599" cy="258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eople pictograms - Vector stencils library | Cisco People. Cisco ...">
            <a:extLst>
              <a:ext uri="{FF2B5EF4-FFF2-40B4-BE49-F238E27FC236}">
                <a16:creationId xmlns:a16="http://schemas.microsoft.com/office/drawing/2014/main" id="{1DDA8C26-D0B7-4F3E-BF72-BE75774B7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188" y1="23320" x2="52188" y2="233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994" y="531044"/>
            <a:ext cx="3265599" cy="258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eople pictograms - Vector stencils library | Cisco People. Cisco ...">
            <a:extLst>
              <a:ext uri="{FF2B5EF4-FFF2-40B4-BE49-F238E27FC236}">
                <a16:creationId xmlns:a16="http://schemas.microsoft.com/office/drawing/2014/main" id="{74385125-C501-4ED6-AEF4-47301BF82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188" y1="23320" x2="52188" y2="233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637" y="796566"/>
            <a:ext cx="3265599" cy="258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3B024A-F2F3-44D3-9C3C-7635429CF271}"/>
              </a:ext>
            </a:extLst>
          </p:cNvPr>
          <p:cNvSpPr txBox="1"/>
          <p:nvPr/>
        </p:nvSpPr>
        <p:spPr>
          <a:xfrm>
            <a:off x="683289" y="3846067"/>
            <a:ext cx="3176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카테고리에 해당하는 최근 시세를 보여주어 판매자 등록 시 참고 가능하게 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D534A-FD99-4C42-ABB9-BAC37F91EEED}"/>
              </a:ext>
            </a:extLst>
          </p:cNvPr>
          <p:cNvSpPr txBox="1"/>
          <p:nvPr/>
        </p:nvSpPr>
        <p:spPr>
          <a:xfrm>
            <a:off x="8894580" y="3806262"/>
            <a:ext cx="3063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$50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해당 조건에 부합하는 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구매자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명 검색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등록하시겠습니까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0" name="Picture 2" descr="People pictograms - Vector stencils library | Cisco People. Cisco ...">
            <a:extLst>
              <a:ext uri="{FF2B5EF4-FFF2-40B4-BE49-F238E27FC236}">
                <a16:creationId xmlns:a16="http://schemas.microsoft.com/office/drawing/2014/main" id="{94988EF6-1F3B-48C3-9A20-CA104021B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188" y1="23320" x2="52188" y2="233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109" y="265522"/>
            <a:ext cx="3265599" cy="258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53FA356-FE8C-4513-8B13-73918FE3C6DF}"/>
              </a:ext>
            </a:extLst>
          </p:cNvPr>
          <p:cNvSpPr txBox="1"/>
          <p:nvPr/>
        </p:nvSpPr>
        <p:spPr>
          <a:xfrm>
            <a:off x="5040589" y="3806262"/>
            <a:ext cx="3063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$100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해당 조건에 부합하는 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구매자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명 검색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등록하시겠습니까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847A0E-C859-474C-A52D-0CF1ABA00420}"/>
              </a:ext>
            </a:extLst>
          </p:cNvPr>
          <p:cNvSpPr txBox="1"/>
          <p:nvPr/>
        </p:nvSpPr>
        <p:spPr>
          <a:xfrm>
            <a:off x="122548" y="0"/>
            <a:ext cx="597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카테고리가 정리되면</a:t>
            </a:r>
            <a:r>
              <a:rPr lang="en-US" altLang="ko-KR" dirty="0"/>
              <a:t>, </a:t>
            </a:r>
            <a:r>
              <a:rPr lang="ko-KR" altLang="en-US" dirty="0"/>
              <a:t>쉽게 정보를 줄 수 있다</a:t>
            </a:r>
            <a:r>
              <a:rPr lang="en-US" altLang="ko-KR" dirty="0"/>
              <a:t>!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21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3D3FBD-44BA-45B1-A3D5-77E12CF4D87A}"/>
              </a:ext>
            </a:extLst>
          </p:cNvPr>
          <p:cNvSpPr txBox="1"/>
          <p:nvPr/>
        </p:nvSpPr>
        <p:spPr>
          <a:xfrm>
            <a:off x="122548" y="0"/>
            <a:ext cx="597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판매자만 등록하는 것이 아니라</a:t>
            </a:r>
            <a:r>
              <a:rPr lang="en-US" altLang="ko-KR" dirty="0"/>
              <a:t>, </a:t>
            </a:r>
            <a:r>
              <a:rPr lang="ko-KR" altLang="en-US" dirty="0"/>
              <a:t>구매자도 등록 가능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물론 카테고리를 통해 등록 형식을 통일합니다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5D56C2-C34F-43EF-9A98-FE38F6DCE896}"/>
              </a:ext>
            </a:extLst>
          </p:cNvPr>
          <p:cNvSpPr/>
          <p:nvPr/>
        </p:nvSpPr>
        <p:spPr>
          <a:xfrm>
            <a:off x="593889" y="1480008"/>
            <a:ext cx="4194927" cy="475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희망 물품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상품명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아이폰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색상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블랙 </a:t>
            </a:r>
            <a:r>
              <a:rPr lang="en-US" altLang="ko-KR" dirty="0">
                <a:solidFill>
                  <a:schemeClr val="tx1"/>
                </a:solidFill>
              </a:rPr>
              <a:t>&amp;&amp; </a:t>
            </a:r>
            <a:r>
              <a:rPr lang="ko-KR" altLang="en-US" dirty="0">
                <a:solidFill>
                  <a:schemeClr val="tx1"/>
                </a:solidFill>
              </a:rPr>
              <a:t>화이트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상태 </a:t>
            </a:r>
            <a:r>
              <a:rPr lang="en-US" altLang="ko-KR" dirty="0">
                <a:solidFill>
                  <a:schemeClr val="tx1"/>
                </a:solidFill>
              </a:rPr>
              <a:t>: A+</a:t>
            </a:r>
            <a:r>
              <a:rPr lang="ko-KR" altLang="en-US" dirty="0">
                <a:solidFill>
                  <a:schemeClr val="tx1"/>
                </a:solidFill>
              </a:rPr>
              <a:t>이상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직거래만 가능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집으로 등록한 마포에서 네이버 지도 기준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분 이내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희망 가격대 </a:t>
            </a:r>
            <a:r>
              <a:rPr lang="en-US" altLang="ko-KR" dirty="0">
                <a:solidFill>
                  <a:schemeClr val="tx1"/>
                </a:solidFill>
              </a:rPr>
              <a:t>: lower than 300000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05BDDB2-FD90-4E33-A358-78D9D3F5C1D2}"/>
              </a:ext>
            </a:extLst>
          </p:cNvPr>
          <p:cNvSpPr/>
          <p:nvPr/>
        </p:nvSpPr>
        <p:spPr>
          <a:xfrm>
            <a:off x="5195740" y="3346516"/>
            <a:ext cx="1800519" cy="43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People pictograms - Vector stencils library | Cisco People. Cisco ...">
            <a:extLst>
              <a:ext uri="{FF2B5EF4-FFF2-40B4-BE49-F238E27FC236}">
                <a16:creationId xmlns:a16="http://schemas.microsoft.com/office/drawing/2014/main" id="{E620B585-D545-4B42-85DB-FE52EAED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188" y1="23320" x2="52188" y2="233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620" y="1792664"/>
            <a:ext cx="3265599" cy="258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60C0A5-52C1-4D98-B391-17A6B6016595}"/>
              </a:ext>
            </a:extLst>
          </p:cNvPr>
          <p:cNvSpPr txBox="1"/>
          <p:nvPr/>
        </p:nvSpPr>
        <p:spPr>
          <a:xfrm>
            <a:off x="7088957" y="4185501"/>
            <a:ext cx="4509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조건에 부합하는 </a:t>
            </a:r>
            <a:r>
              <a:rPr lang="ko-KR" altLang="en-US" dirty="0">
                <a:solidFill>
                  <a:srgbClr val="FF0000"/>
                </a:solidFill>
              </a:rPr>
              <a:t>판매자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명 검색</a:t>
            </a:r>
            <a:r>
              <a:rPr lang="en-US" altLang="ko-KR" dirty="0"/>
              <a:t>! </a:t>
            </a:r>
            <a:r>
              <a:rPr lang="ko-KR" altLang="en-US" dirty="0"/>
              <a:t>이렇게 등록하시겠습니까</a:t>
            </a:r>
            <a:r>
              <a:rPr lang="en-US" altLang="ko-KR" dirty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67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63EFF-24C6-4722-8348-9A33C257D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963"/>
            <a:ext cx="10515600" cy="4351338"/>
          </a:xfrm>
        </p:spPr>
        <p:txBody>
          <a:bodyPr/>
          <a:lstStyle/>
          <a:p>
            <a:r>
              <a:rPr lang="ko-KR" altLang="en-US" dirty="0"/>
              <a:t>판매자와 등록자의 조건이 맞는 경우</a:t>
            </a:r>
            <a:r>
              <a:rPr lang="en-US" altLang="ko-KR" dirty="0"/>
              <a:t>, </a:t>
            </a:r>
            <a:r>
              <a:rPr lang="ko-KR" altLang="en-US" dirty="0"/>
              <a:t>매칭 알림이 전달됩니다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21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martphone vector icon, line outline art design of mobile or ...">
            <a:extLst>
              <a:ext uri="{FF2B5EF4-FFF2-40B4-BE49-F238E27FC236}">
                <a16:creationId xmlns:a16="http://schemas.microsoft.com/office/drawing/2014/main" id="{DD46412E-21F9-4B6D-98E6-7BD8367B4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0222" y1="29111" x2="50222" y2="29111"/>
                        <a14:foregroundMark x1="48444" y1="70000" x2="48444" y2="70000"/>
                        <a14:foregroundMark x1="63778" y1="22222" x2="63778" y2="22222"/>
                        <a14:foregroundMark x1="67111" y1="22444" x2="67111" y2="22444"/>
                        <a14:foregroundMark x1="68222" y1="25333" x2="68222" y2="2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0739" y="-1497978"/>
            <a:ext cx="8889477" cy="888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8E96146-5B2D-48EC-880C-B76B1E03D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330" y="1537778"/>
            <a:ext cx="795338" cy="9128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4346C7-A007-43CC-ABAF-7D7E0DD46A2C}"/>
              </a:ext>
            </a:extLst>
          </p:cNvPr>
          <p:cNvSpPr txBox="1"/>
          <p:nvPr/>
        </p:nvSpPr>
        <p:spPr>
          <a:xfrm>
            <a:off x="849982" y="2552895"/>
            <a:ext cx="134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새로운 </a:t>
            </a:r>
            <a:endParaRPr lang="en-US" altLang="ko-KR" dirty="0"/>
          </a:p>
          <a:p>
            <a:r>
              <a:rPr lang="ko-KR" altLang="en-US" dirty="0"/>
              <a:t>매칭입니다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9" name="Picture 2" descr="Smartphone vector icon, line outline art design of mobile or ...">
            <a:extLst>
              <a:ext uri="{FF2B5EF4-FFF2-40B4-BE49-F238E27FC236}">
                <a16:creationId xmlns:a16="http://schemas.microsoft.com/office/drawing/2014/main" id="{4BF55CC5-123B-4948-9252-564CFAD8E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0222" y1="29111" x2="50222" y2="29111"/>
                        <a14:foregroundMark x1="48444" y1="70000" x2="48444" y2="70000"/>
                        <a14:foregroundMark x1="63778" y1="22222" x2="63778" y2="22222"/>
                        <a14:foregroundMark x1="67111" y1="22444" x2="67111" y2="22444"/>
                        <a14:foregroundMark x1="68222" y1="25333" x2="68222" y2="2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354" y="-1497978"/>
            <a:ext cx="8889477" cy="888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Everything you need to know about the iPhone 7 in Canada | iMore">
            <a:extLst>
              <a:ext uri="{FF2B5EF4-FFF2-40B4-BE49-F238E27FC236}">
                <a16:creationId xmlns:a16="http://schemas.microsoft.com/office/drawing/2014/main" id="{85094E3E-539A-465F-B3A5-2BC959A1E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4688" y1="20167" x2="79625" y2="82917"/>
                        <a14:foregroundMark x1="57563" y1="20500" x2="57563" y2="20500"/>
                        <a14:foregroundMark x1="68813" y1="33667" x2="66750" y2="41250"/>
                        <a14:foregroundMark x1="69313" y1="28583" x2="65688" y2="39833"/>
                        <a14:foregroundMark x1="56313" y1="18167" x2="60438" y2="23333"/>
                        <a14:foregroundMark x1="20625" y1="12250" x2="26313" y2="15000"/>
                        <a14:foregroundMark x1="60063" y1="43417" x2="64375" y2="77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282" y="1369243"/>
            <a:ext cx="2746343" cy="205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A9759A-184F-4B9A-BB3F-5B6FB0F6F5F3}"/>
              </a:ext>
            </a:extLst>
          </p:cNvPr>
          <p:cNvSpPr txBox="1"/>
          <p:nvPr/>
        </p:nvSpPr>
        <p:spPr>
          <a:xfrm>
            <a:off x="4766553" y="3429000"/>
            <a:ext cx="1877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가격 </a:t>
            </a:r>
            <a:r>
              <a:rPr lang="en-US" altLang="ko-KR" dirty="0"/>
              <a:t>: 250000</a:t>
            </a:r>
          </a:p>
          <a:p>
            <a:r>
              <a:rPr lang="ko-KR" altLang="en-US" dirty="0"/>
              <a:t>거리 </a:t>
            </a:r>
            <a:r>
              <a:rPr lang="en-US" altLang="ko-KR" dirty="0"/>
              <a:t>: 10min</a:t>
            </a:r>
          </a:p>
          <a:p>
            <a:r>
              <a:rPr lang="ko-KR" altLang="en-US" dirty="0"/>
              <a:t>상태 </a:t>
            </a:r>
            <a:r>
              <a:rPr lang="en-US" altLang="ko-KR" dirty="0"/>
              <a:t>: A+</a:t>
            </a:r>
          </a:p>
          <a:p>
            <a:r>
              <a:rPr lang="ko-KR" altLang="en-US" dirty="0"/>
              <a:t>판매자 </a:t>
            </a:r>
            <a:r>
              <a:rPr lang="en-US" altLang="ko-KR" dirty="0"/>
              <a:t>rank : 5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ABA5EDC-B021-4803-ACA8-C0A357684D81}"/>
              </a:ext>
            </a:extLst>
          </p:cNvPr>
          <p:cNvSpPr/>
          <p:nvPr/>
        </p:nvSpPr>
        <p:spPr>
          <a:xfrm>
            <a:off x="6643991" y="4014572"/>
            <a:ext cx="933856" cy="418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10C1415-1BA5-459A-860C-CAE1593D7C6C}"/>
              </a:ext>
            </a:extLst>
          </p:cNvPr>
          <p:cNvSpPr/>
          <p:nvPr/>
        </p:nvSpPr>
        <p:spPr>
          <a:xfrm rot="10800000">
            <a:off x="3832697" y="4029164"/>
            <a:ext cx="933856" cy="418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Top 10 Tinder Tricks To Triple Your Dates [Updated 2020]">
            <a:extLst>
              <a:ext uri="{FF2B5EF4-FFF2-40B4-BE49-F238E27FC236}">
                <a16:creationId xmlns:a16="http://schemas.microsoft.com/office/drawing/2014/main" id="{855699E3-0D2D-4E4C-B48C-8790FB595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87" y="3060385"/>
            <a:ext cx="1340582" cy="75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5 Days with Tinder (or: Single White Writer) - Foul ENT">
            <a:extLst>
              <a:ext uri="{FF2B5EF4-FFF2-40B4-BE49-F238E27FC236}">
                <a16:creationId xmlns:a16="http://schemas.microsoft.com/office/drawing/2014/main" id="{933E6D9E-8519-48F6-8F7C-0E8EF3C58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378" y="2776930"/>
            <a:ext cx="1237642" cy="123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Smartphone vector icon, line outline art design of mobile or ...">
            <a:extLst>
              <a:ext uri="{FF2B5EF4-FFF2-40B4-BE49-F238E27FC236}">
                <a16:creationId xmlns:a16="http://schemas.microsoft.com/office/drawing/2014/main" id="{40189600-CF88-4435-B79D-0CFCF52DC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0222" y1="29111" x2="50222" y2="29111"/>
                        <a14:foregroundMark x1="48444" y1="70000" x2="48444" y2="70000"/>
                        <a14:foregroundMark x1="63778" y1="22222" x2="63778" y2="22222"/>
                        <a14:foregroundMark x1="67111" y1="22444" x2="67111" y2="22444"/>
                        <a14:foregroundMark x1="68222" y1="25333" x2="68222" y2="2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1497978"/>
            <a:ext cx="8889477" cy="888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CE550A8-C400-4407-A7DC-5DD8DE46F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4806" y="1369243"/>
            <a:ext cx="795338" cy="9128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68638BC-FAF9-47C5-8305-E8DD4FFAC07C}"/>
              </a:ext>
            </a:extLst>
          </p:cNvPr>
          <p:cNvSpPr txBox="1"/>
          <p:nvPr/>
        </p:nvSpPr>
        <p:spPr>
          <a:xfrm>
            <a:off x="9479911" y="2460220"/>
            <a:ext cx="2397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매칭이 되었습니다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accent1"/>
                </a:solidFill>
              </a:rPr>
              <a:t>눌러서 전화번호 확인하기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pic>
        <p:nvPicPr>
          <p:cNvPr id="3082" name="Picture 10" descr="Haz match con Tinder y Virgin - Übercriticos">
            <a:extLst>
              <a:ext uri="{FF2B5EF4-FFF2-40B4-BE49-F238E27FC236}">
                <a16:creationId xmlns:a16="http://schemas.microsoft.com/office/drawing/2014/main" id="{73A3E59C-7F12-4926-BECB-07CF69F3F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1" t="5813" r="25656" b="59424"/>
          <a:stretch/>
        </p:blipFill>
        <p:spPr bwMode="auto">
          <a:xfrm>
            <a:off x="9847073" y="3757615"/>
            <a:ext cx="1489925" cy="67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606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207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제영 전</dc:creator>
  <cp:lastModifiedBy>제영 전</cp:lastModifiedBy>
  <cp:revision>6</cp:revision>
  <dcterms:created xsi:type="dcterms:W3CDTF">2020-04-28T08:12:56Z</dcterms:created>
  <dcterms:modified xsi:type="dcterms:W3CDTF">2020-04-28T08:44:20Z</dcterms:modified>
</cp:coreProperties>
</file>