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6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3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3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4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8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6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9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92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8588AD-19DA-4D5B-B97C-BBC43B220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브랜드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069AF-8DEF-447F-8D4F-2CD0B1BD1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황유나</a:t>
            </a:r>
            <a:endParaRPr lang="ko-KR" altLang="en-US" sz="2000" dirty="0">
              <a:solidFill>
                <a:schemeClr val="bg1"/>
              </a:solidFill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18FB3-6005-49D3-A8AD-93A28EC5B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36260" b="32503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8931B-1E30-486C-BE2E-3609A3F9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차별화 전략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) why swipe?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9A1F-F55D-416D-839C-A080FB86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기존의 딱딱한 정보 검색 방법에서 탈피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. 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더 </a:t>
            </a:r>
            <a:r>
              <a:rPr lang="ko-KR" altLang="en-US" dirty="0">
                <a:solidFill>
                  <a:srgbClr val="FF0000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직관적이고 손쉬운 정보 조회가 가능하게</a:t>
            </a:r>
            <a:r>
              <a:rPr lang="en-US" altLang="ko-KR" dirty="0">
                <a:solidFill>
                  <a:srgbClr val="FF0000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.  </a:t>
            </a:r>
            <a:r>
              <a:rPr lang="ko-KR" altLang="en-US" dirty="0">
                <a:solidFill>
                  <a:srgbClr val="FF0000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즐거운 쇼핑</a:t>
            </a:r>
            <a:r>
              <a:rPr lang="en-US" altLang="ko-KR" dirty="0">
                <a:solidFill>
                  <a:srgbClr val="FF0000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-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반복되는 검색 작업 횟수를 현저하게 줄이는 대신 손쉽게 화면 </a:t>
            </a:r>
            <a:r>
              <a:rPr lang="ko-KR" altLang="en-US" dirty="0" err="1">
                <a:latin typeface="210 크래커 R" panose="02020603020101020101" pitchFamily="18" charset="-127"/>
                <a:ea typeface="210 크래커 R" panose="02020603020101020101" pitchFamily="18" charset="-127"/>
              </a:rPr>
              <a:t>스와이핑을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 통해 원하는 물품에 대한 정보 획득 가능</a:t>
            </a:r>
            <a:endParaRPr lang="en-US" altLang="ko-KR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  <a:p>
            <a:r>
              <a:rPr lang="ko-KR" altLang="en-US" dirty="0" err="1">
                <a:latin typeface="210 크래커 R" panose="02020603020101020101" pitchFamily="18" charset="-127"/>
                <a:ea typeface="210 크래커 R" panose="02020603020101020101" pitchFamily="18" charset="-127"/>
              </a:rPr>
              <a:t>스와이핑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&gt;</a:t>
            </a:r>
            <a:r>
              <a:rPr lang="ko-KR" altLang="en-US" dirty="0">
                <a:solidFill>
                  <a:srgbClr val="FF0000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구경하기 메뉴</a:t>
            </a:r>
            <a:endParaRPr lang="en-US" altLang="ko-KR" dirty="0">
              <a:solidFill>
                <a:srgbClr val="FF0000"/>
              </a:solidFill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-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인스타그램 스토리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/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쇼윈도의 형식을 따와 분야별 인기상품 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(+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개인 취향 반영한 분야 상품 진열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)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 진열</a:t>
            </a:r>
            <a:endParaRPr lang="en-US" altLang="ko-KR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-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중고거래에 관심이 없거나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, 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특정 분야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/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물품에만 관심이 있는 사람들의 플랫폼 체류 시간이 길도록 </a:t>
            </a:r>
          </a:p>
        </p:txBody>
      </p:sp>
    </p:spTree>
    <p:extLst>
      <p:ext uri="{BB962C8B-B14F-4D97-AF65-F5344CB8AC3E}">
        <p14:creationId xmlns:p14="http://schemas.microsoft.com/office/powerpoint/2010/main" val="33470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231DC-80C5-4EDD-8E6A-61E3F024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Platform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 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Identity</a:t>
            </a:r>
            <a:endParaRPr lang="ko-KR" altLang="en-US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A6072-F879-4A28-9B90-83D3F53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Connect + swipe</a:t>
            </a:r>
          </a:p>
          <a:p>
            <a:pPr marL="0" indent="0">
              <a:buNone/>
            </a:pP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-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구매자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~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판매자 소통 방법 단순화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000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(</a:t>
            </a:r>
            <a:r>
              <a:rPr lang="ko-KR" altLang="en-US" sz="2000" dirty="0" err="1">
                <a:latin typeface="210 크래커 R" panose="02020603020101020101" pitchFamily="18" charset="-127"/>
                <a:ea typeface="210 크래커 R" panose="02020603020101020101" pitchFamily="18" charset="-127"/>
              </a:rPr>
              <a:t>구글링</a:t>
            </a:r>
            <a:r>
              <a:rPr lang="ko-KR" altLang="en-US" sz="2000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 해보니 </a:t>
            </a:r>
            <a:r>
              <a:rPr lang="en-US" altLang="ko-KR" sz="2000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swipe connect</a:t>
            </a:r>
            <a:r>
              <a:rPr lang="ko-KR" altLang="en-US" sz="2000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라는 회사는 이미 </a:t>
            </a:r>
            <a:r>
              <a:rPr lang="ko-KR" altLang="en-US" sz="2000" dirty="0" err="1">
                <a:latin typeface="210 크래커 R" panose="02020603020101020101" pitchFamily="18" charset="-127"/>
                <a:ea typeface="210 크래커 R" panose="02020603020101020101" pitchFamily="18" charset="-127"/>
              </a:rPr>
              <a:t>있는걸로</a:t>
            </a:r>
            <a:r>
              <a:rPr lang="en-US" altLang="ko-KR" sz="2000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..)</a:t>
            </a:r>
          </a:p>
          <a:p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Easy + swipe</a:t>
            </a:r>
          </a:p>
          <a:p>
            <a:pPr marL="0" indent="0">
              <a:buNone/>
            </a:pP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-</a:t>
            </a:r>
            <a:r>
              <a:rPr lang="ko-KR" altLang="en-US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쉽고 단순한 사용법 어필</a:t>
            </a:r>
            <a:r>
              <a:rPr lang="en-US" altLang="ko-KR" dirty="0">
                <a:latin typeface="210 크래커 R" panose="02020603020101020101" pitchFamily="18" charset="-127"/>
                <a:ea typeface="210 크래커 R" panose="02020603020101020101" pitchFamily="18" charset="-127"/>
              </a:rPr>
              <a:t>.</a:t>
            </a:r>
          </a:p>
          <a:p>
            <a:endParaRPr lang="ko-KR" altLang="en-US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0409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210 크래커 R</vt:lpstr>
      <vt:lpstr>Arial</vt:lpstr>
      <vt:lpstr>Univers</vt:lpstr>
      <vt:lpstr>GradientVTI</vt:lpstr>
      <vt:lpstr>브랜드 기획안</vt:lpstr>
      <vt:lpstr>차별화 전략) why swipe? </vt:lpstr>
      <vt:lpstr>Platform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브랜드 기획안</dc:title>
  <dc:creator>Windows User</dc:creator>
  <cp:lastModifiedBy>Windows User</cp:lastModifiedBy>
  <cp:revision>10</cp:revision>
  <dcterms:created xsi:type="dcterms:W3CDTF">2020-05-01T14:15:51Z</dcterms:created>
  <dcterms:modified xsi:type="dcterms:W3CDTF">2020-05-01T14:39:29Z</dcterms:modified>
</cp:coreProperties>
</file>