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2" r:id="rId1"/>
    <p:sldMasterId id="2147483693" r:id="rId2"/>
    <p:sldMasterId id="2147483694" r:id="rId3"/>
    <p:sldMasterId id="2147483695" r:id="rId4"/>
  </p:sldMasterIdLst>
  <p:notesMasterIdLst>
    <p:notesMasterId r:id="rId25"/>
  </p:notesMasterIdLst>
  <p:sldIdLst>
    <p:sldId id="256" r:id="rId5"/>
    <p:sldId id="257" r:id="rId6"/>
    <p:sldId id="261" r:id="rId7"/>
    <p:sldId id="258" r:id="rId8"/>
    <p:sldId id="259" r:id="rId9"/>
    <p:sldId id="260" r:id="rId10"/>
    <p:sldId id="273" r:id="rId11"/>
    <p:sldId id="272" r:id="rId12"/>
    <p:sldId id="262" r:id="rId13"/>
    <p:sldId id="263" r:id="rId14"/>
    <p:sldId id="264" r:id="rId15"/>
    <p:sldId id="265" r:id="rId16"/>
    <p:sldId id="266" r:id="rId17"/>
    <p:sldId id="274" r:id="rId18"/>
    <p:sldId id="267" r:id="rId19"/>
    <p:sldId id="275" r:id="rId20"/>
    <p:sldId id="268" r:id="rId21"/>
    <p:sldId id="269" r:id="rId22"/>
    <p:sldId id="270" r:id="rId23"/>
    <p:sldId id="271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260" y="3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74cd0e37fb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g74cd0e37fb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847d077666_6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g847d077666_6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847dd87ac7_1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g847dd87ac7_1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847dd87ac7_1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31" name="Google Shape;731;g847dd87ac7_1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847dd87ac7_1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47" name="Google Shape;747;g847dd87ac7_1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847d077666_6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g847d077666_6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2095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74cd0e37fb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g74cd0e37fb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847d077666_6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g847d077666_6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64336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74cd0e37fb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g74cd0e37fb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74cd0e37fb_2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g74cd0e37fb_2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74cd0e37fb_2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g74cd0e37fb_2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74cd0e37f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g74cd0e37f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74cd0e37fb_2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g74cd0e37fb_2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847d077666_6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g847d077666_6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74cd0e37f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g74cd0e37f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847d07766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g847d07766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847d077666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g847d077666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847d077666_6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g847d077666_6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0800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847d077666_6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g847d077666_6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6467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847d077666_6_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g847d077666_6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D9A"/>
              </a:buClr>
              <a:buSzPts val="2000"/>
              <a:buNone/>
              <a:defRPr sz="2000">
                <a:solidFill>
                  <a:srgbClr val="888D9A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D9A"/>
              </a:buClr>
              <a:buSzPts val="1800"/>
              <a:buNone/>
              <a:defRPr sz="1800">
                <a:solidFill>
                  <a:srgbClr val="888D9A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D9A"/>
              </a:buClr>
              <a:buSzPts val="1600"/>
              <a:buNone/>
              <a:defRPr sz="1600">
                <a:solidFill>
                  <a:srgbClr val="888D9A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D9A"/>
              </a:buClr>
              <a:buSzPts val="1600"/>
              <a:buNone/>
              <a:defRPr sz="1600">
                <a:solidFill>
                  <a:srgbClr val="888D9A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D9A"/>
              </a:buClr>
              <a:buSzPts val="1600"/>
              <a:buNone/>
              <a:defRPr sz="1600">
                <a:solidFill>
                  <a:srgbClr val="888D9A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D9A"/>
              </a:buClr>
              <a:buSzPts val="1600"/>
              <a:buNone/>
              <a:defRPr sz="1600">
                <a:solidFill>
                  <a:srgbClr val="888D9A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D9A"/>
              </a:buClr>
              <a:buSzPts val="1600"/>
              <a:buNone/>
              <a:defRPr sz="1600">
                <a:solidFill>
                  <a:srgbClr val="888D9A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D9A"/>
              </a:buClr>
              <a:buSzPts val="1600"/>
              <a:buNone/>
              <a:defRPr sz="1600">
                <a:solidFill>
                  <a:srgbClr val="888D9A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body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body" idx="1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2"/>
          <p:cNvSpPr>
            <a:spLocks noGrp="1"/>
          </p:cNvSpPr>
          <p:nvPr>
            <p:ph type="pic" idx="2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Google Shape;139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0" name="Google Shape;140;p2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2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24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슬라이드" type="title">
  <p:cSld name="TITLE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p26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215" name="Google Shape;215;p26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6" name="Google Shape;216;p26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7" name="Google Shape;217;p26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8" name="Google Shape;218;p26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9" name="Google Shape;219;p26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0" name="Google Shape;220;p26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1" name="Google Shape;221;p26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2" name="Google Shape;222;p26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3" name="Google Shape;223;p26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4" name="Google Shape;224;p26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5" name="Google Shape;225;p26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6" name="Google Shape;226;p26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7" name="Google Shape;227;p26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8" name="Google Shape;228;p26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9" name="Google Shape;229;p26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0" name="Google Shape;230;p26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231" name="Google Shape;231;p26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232" name="Google Shape;232;p26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3" name="Google Shape;233;p26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4" name="Google Shape;234;p26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5" name="Google Shape;235;p26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6" name="Google Shape;236;p26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237" name="Google Shape;237;p26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38" name="Google Shape;238;p26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39" name="Google Shape;239;p26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40" name="Google Shape;240;p26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41" name="Google Shape;241;p26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42" name="Google Shape;242;p26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243" name="Google Shape;243;p26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4" name="Google Shape;244;p26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5" name="Google Shape;245;p26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6" name="Google Shape;246;p26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7" name="Google Shape;247;p26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48" name="Google Shape;248;p26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49" name="Google Shape;249;p26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50" name="Google Shape;250;p26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51" name="Google Shape;251;p26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52" name="Google Shape;252;p26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53" name="Google Shape;253;p26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254" name="Google Shape;254;p26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55" name="Google Shape;255;p26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56" name="Google Shape;256;p26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57" name="Google Shape;257;p26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58" name="Google Shape;258;p26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59" name="Google Shape;259;p26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260" name="Google Shape;260;p26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61" name="Google Shape;261;p26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62" name="Google Shape;262;p26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63" name="Google Shape;263;p26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64" name="Google Shape;264;p26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265" name="Google Shape;265;p26"/>
          <p:cNvSpPr txBox="1"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7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sz="8000" cap="non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26"/>
          <p:cNvSpPr txBox="1"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0">
                <a:solidFill>
                  <a:srgbClr val="A43E27"/>
                </a:solidFill>
              </a:defRPr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267" name="Google Shape;267;p26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7"/>
          <p:cNvSpPr txBox="1"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27"/>
          <p:cNvSpPr txBox="1"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27"/>
          <p:cNvSpPr txBox="1">
            <a:spLocks noGrp="1"/>
          </p:cNvSpPr>
          <p:nvPr>
            <p:ph type="ftr" idx="11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27"/>
          <p:cNvSpPr txBox="1">
            <a:spLocks noGrp="1"/>
          </p:cNvSpPr>
          <p:nvPr>
            <p:ph type="dt" idx="10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27"/>
          <p:cNvSpPr txBox="1">
            <a:spLocks noGrp="1"/>
          </p:cNvSpPr>
          <p:nvPr>
            <p:ph type="sldNum" idx="12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구역 머리글" type="secHead">
  <p:cSld name="SECTION_HEADER">
    <p:bg>
      <p:bgPr>
        <a:gradFill>
          <a:gsLst>
            <a:gs pos="0">
              <a:schemeClr val="accent1"/>
            </a:gs>
            <a:gs pos="97000">
              <a:srgbClr val="AF4329"/>
            </a:gs>
            <a:gs pos="100000">
              <a:srgbClr val="AF432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Google Shape;275;p28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276" name="Google Shape;276;p28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7" name="Google Shape;277;p28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8" name="Google Shape;278;p28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9" name="Google Shape;279;p28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0" name="Google Shape;280;p28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1" name="Google Shape;281;p28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2" name="Google Shape;282;p28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3" name="Google Shape;283;p28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4" name="Google Shape;284;p28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5" name="Google Shape;285;p28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6" name="Google Shape;286;p28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7" name="Google Shape;287;p28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8" name="Google Shape;288;p28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9" name="Google Shape;289;p28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0" name="Google Shape;290;p28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1" name="Google Shape;291;p28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292" name="Google Shape;292;p28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293" name="Google Shape;293;p28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94" name="Google Shape;294;p28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95" name="Google Shape;295;p28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96" name="Google Shape;296;p28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97" name="Google Shape;297;p28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298" name="Google Shape;298;p28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99" name="Google Shape;299;p28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00" name="Google Shape;300;p28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01" name="Google Shape;301;p28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02" name="Google Shape;302;p28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03" name="Google Shape;303;p28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304" name="Google Shape;304;p28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05" name="Google Shape;305;p28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06" name="Google Shape;306;p28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07" name="Google Shape;307;p28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08" name="Google Shape;308;p28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309" name="Google Shape;309;p28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310" name="Google Shape;310;p28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11" name="Google Shape;311;p28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12" name="Google Shape;312;p28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13" name="Google Shape;313;p28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14" name="Google Shape;314;p28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315" name="Google Shape;315;p28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16" name="Google Shape;316;p28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17" name="Google Shape;317;p28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18" name="Google Shape;318;p28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19" name="Google Shape;319;p28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20" name="Google Shape;320;p28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321" name="Google Shape;321;p28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22" name="Google Shape;322;p28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23" name="Google Shape;323;p28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24" name="Google Shape;324;p28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25" name="Google Shape;325;p28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326" name="Google Shape;326;p28"/>
          <p:cNvSpPr txBox="1"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28"/>
          <p:cNvSpPr txBox="1"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328" name="Google Shape;328;p28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9"/>
          <p:cNvSpPr txBox="1"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29"/>
          <p:cNvSpPr txBox="1">
            <a:spLocks noGrp="1"/>
          </p:cNvSpPr>
          <p:nvPr>
            <p:ph type="body" idx="1"/>
          </p:nvPr>
        </p:nvSpPr>
        <p:spPr>
          <a:xfrm>
            <a:off x="1295400" y="1981199"/>
            <a:ext cx="4572000" cy="381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32" name="Google Shape;332;p29"/>
          <p:cNvSpPr txBox="1">
            <a:spLocks noGrp="1"/>
          </p:cNvSpPr>
          <p:nvPr>
            <p:ph type="body" idx="2"/>
          </p:nvPr>
        </p:nvSpPr>
        <p:spPr>
          <a:xfrm>
            <a:off x="6324600" y="1981199"/>
            <a:ext cx="4572000" cy="381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33" name="Google Shape;333;p29"/>
          <p:cNvSpPr txBox="1">
            <a:spLocks noGrp="1"/>
          </p:cNvSpPr>
          <p:nvPr>
            <p:ph type="ftr" idx="11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29"/>
          <p:cNvSpPr txBox="1">
            <a:spLocks noGrp="1"/>
          </p:cNvSpPr>
          <p:nvPr>
            <p:ph type="dt" idx="10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29"/>
          <p:cNvSpPr txBox="1">
            <a:spLocks noGrp="1"/>
          </p:cNvSpPr>
          <p:nvPr>
            <p:ph type="sldNum" idx="12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0"/>
          <p:cNvSpPr txBox="1"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30"/>
          <p:cNvSpPr txBox="1"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39" name="Google Shape;339;p30"/>
          <p:cNvSpPr txBox="1">
            <a:spLocks noGrp="1"/>
          </p:cNvSpPr>
          <p:nvPr>
            <p:ph type="body" idx="2"/>
          </p:nvPr>
        </p:nvSpPr>
        <p:spPr>
          <a:xfrm>
            <a:off x="1295400" y="2503713"/>
            <a:ext cx="4572000" cy="3287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marL="2743200" lvl="5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40" name="Google Shape;340;p30"/>
          <p:cNvSpPr txBox="1">
            <a:spLocks noGrp="1"/>
          </p:cNvSpPr>
          <p:nvPr>
            <p:ph type="body" idx="3"/>
          </p:nvPr>
        </p:nvSpPr>
        <p:spPr>
          <a:xfrm>
            <a:off x="6324600" y="1818322"/>
            <a:ext cx="457200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41" name="Google Shape;341;p30"/>
          <p:cNvSpPr txBox="1">
            <a:spLocks noGrp="1"/>
          </p:cNvSpPr>
          <p:nvPr>
            <p:ph type="body" idx="4"/>
          </p:nvPr>
        </p:nvSpPr>
        <p:spPr>
          <a:xfrm>
            <a:off x="6324600" y="2503713"/>
            <a:ext cx="4572000" cy="3287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marL="2743200" lvl="5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42" name="Google Shape;342;p30"/>
          <p:cNvSpPr txBox="1">
            <a:spLocks noGrp="1"/>
          </p:cNvSpPr>
          <p:nvPr>
            <p:ph type="ftr" idx="11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30"/>
          <p:cNvSpPr txBox="1">
            <a:spLocks noGrp="1"/>
          </p:cNvSpPr>
          <p:nvPr>
            <p:ph type="dt" idx="10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4" name="Google Shape;344;p30"/>
          <p:cNvSpPr txBox="1">
            <a:spLocks noGrp="1"/>
          </p:cNvSpPr>
          <p:nvPr>
            <p:ph type="sldNum" idx="12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1"/>
          <p:cNvSpPr txBox="1"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31"/>
          <p:cNvSpPr txBox="1">
            <a:spLocks noGrp="1"/>
          </p:cNvSpPr>
          <p:nvPr>
            <p:ph type="ftr" idx="11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31"/>
          <p:cNvSpPr txBox="1">
            <a:spLocks noGrp="1"/>
          </p:cNvSpPr>
          <p:nvPr>
            <p:ph type="dt" idx="10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31"/>
          <p:cNvSpPr txBox="1">
            <a:spLocks noGrp="1"/>
          </p:cNvSpPr>
          <p:nvPr>
            <p:ph type="sldNum" idx="12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화면" type="blank">
  <p:cSld name="BLANK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1" name="Google Shape;351;p32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352" name="Google Shape;352;p32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53" name="Google Shape;353;p32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54" name="Google Shape;354;p32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55" name="Google Shape;355;p32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56" name="Google Shape;356;p32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57" name="Google Shape;357;p32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58" name="Google Shape;358;p32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59" name="Google Shape;359;p32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60" name="Google Shape;360;p32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61" name="Google Shape;361;p32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62" name="Google Shape;362;p32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63" name="Google Shape;363;p32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64" name="Google Shape;364;p32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65" name="Google Shape;365;p32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66" name="Google Shape;366;p32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67" name="Google Shape;367;p32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368" name="Google Shape;368;p32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369" name="Google Shape;369;p32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70" name="Google Shape;370;p32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71" name="Google Shape;371;p32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72" name="Google Shape;372;p32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73" name="Google Shape;373;p32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374" name="Google Shape;374;p32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5" name="Google Shape;375;p32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76" name="Google Shape;376;p32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77" name="Google Shape;377;p32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78" name="Google Shape;378;p32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79" name="Google Shape;379;p32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380" name="Google Shape;380;p32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81" name="Google Shape;381;p32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82" name="Google Shape;382;p32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83" name="Google Shape;383;p32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84" name="Google Shape;384;p32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385" name="Google Shape;385;p32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386" name="Google Shape;386;p32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87" name="Google Shape;387;p32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88" name="Google Shape;388;p32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89" name="Google Shape;389;p32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90" name="Google Shape;390;p32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391" name="Google Shape;391;p32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2" name="Google Shape;392;p32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93" name="Google Shape;393;p32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94" name="Google Shape;394;p32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95" name="Google Shape;395;p32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96" name="Google Shape;396;p32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397" name="Google Shape;397;p32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98" name="Google Shape;398;p32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99" name="Google Shape;399;p32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00" name="Google Shape;400;p32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01" name="Google Shape;401;p32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402" name="Google Shape;402;p32"/>
          <p:cNvSpPr txBox="1">
            <a:spLocks noGrp="1"/>
          </p:cNvSpPr>
          <p:nvPr>
            <p:ph type="ftr" idx="11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3" name="Google Shape;403;p32"/>
          <p:cNvSpPr txBox="1">
            <a:spLocks noGrp="1"/>
          </p:cNvSpPr>
          <p:nvPr>
            <p:ph type="dt" idx="10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4" name="Google Shape;404;p32"/>
          <p:cNvSpPr txBox="1">
            <a:spLocks noGrp="1"/>
          </p:cNvSpPr>
          <p:nvPr>
            <p:ph type="sldNum" idx="12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캡션 있는 콘텐츠" type="objTx">
  <p:cSld name="OBJECT_WITH_CAPTION_TEXT">
    <p:bg>
      <p:bgPr>
        <a:gradFill>
          <a:gsLst>
            <a:gs pos="0">
              <a:schemeClr val="accent1"/>
            </a:gs>
            <a:gs pos="100000">
              <a:srgbClr val="AF432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oogle Shape;406;p33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407" name="Google Shape;407;p33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08" name="Google Shape;408;p33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09" name="Google Shape;409;p33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10" name="Google Shape;410;p33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11" name="Google Shape;411;p33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12" name="Google Shape;412;p33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13" name="Google Shape;413;p33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14" name="Google Shape;414;p33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15" name="Google Shape;415;p33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16" name="Google Shape;416;p33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17" name="Google Shape;417;p33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18" name="Google Shape;418;p33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19" name="Google Shape;419;p33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20" name="Google Shape;420;p33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21" name="Google Shape;421;p33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22" name="Google Shape;422;p33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423" name="Google Shape;423;p33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4" name="Google Shape;424;p33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25" name="Google Shape;425;p33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26" name="Google Shape;426;p33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27" name="Google Shape;427;p33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28" name="Google Shape;428;p33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429" name="Google Shape;429;p33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430" name="Google Shape;430;p33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31" name="Google Shape;431;p33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32" name="Google Shape;432;p33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33" name="Google Shape;433;p33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34" name="Google Shape;434;p33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435" name="Google Shape;435;p33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36" name="Google Shape;436;p33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37" name="Google Shape;437;p33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38" name="Google Shape;438;p33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39" name="Google Shape;439;p33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440" name="Google Shape;440;p33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441" name="Google Shape;441;p33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42" name="Google Shape;442;p33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43" name="Google Shape;443;p33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44" name="Google Shape;444;p33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45" name="Google Shape;445;p33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446" name="Google Shape;446;p33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447" name="Google Shape;447;p33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48" name="Google Shape;448;p33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49" name="Google Shape;449;p33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50" name="Google Shape;450;p33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51" name="Google Shape;451;p33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452" name="Google Shape;452;p33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53" name="Google Shape;453;p33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54" name="Google Shape;454;p33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55" name="Google Shape;455;p33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56" name="Google Shape;456;p33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457" name="Google Shape;457;p33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69000">
                <a:schemeClr val="lt1"/>
              </a:gs>
              <a:gs pos="100000">
                <a:srgbClr val="F2F2F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33"/>
          <p:cNvSpPr txBox="1"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sz="2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9" name="Google Shape;459;p33"/>
          <p:cNvSpPr txBox="1">
            <a:spLocks noGrp="1"/>
          </p:cNvSpPr>
          <p:nvPr>
            <p:ph type="body" idx="1"/>
          </p:nvPr>
        </p:nvSpPr>
        <p:spPr>
          <a:xfrm>
            <a:off x="543197" y="571500"/>
            <a:ext cx="621792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marL="2743200" lvl="5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60" name="Google Shape;460;p33"/>
          <p:cNvSpPr txBox="1">
            <a:spLocks noGrp="1"/>
          </p:cNvSpPr>
          <p:nvPr>
            <p:ph type="body" idx="2"/>
          </p:nvPr>
        </p:nvSpPr>
        <p:spPr>
          <a:xfrm>
            <a:off x="7913152" y="2995012"/>
            <a:ext cx="3657600" cy="2285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cxnSp>
        <p:nvCxnSpPr>
          <p:cNvPr id="461" name="Google Shape;461;p33"/>
          <p:cNvCxnSpPr/>
          <p:nvPr/>
        </p:nvCxnSpPr>
        <p:spPr>
          <a:xfrm>
            <a:off x="7923089" y="2895600"/>
            <a:ext cx="3659311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62" name="Google Shape;462;p33"/>
          <p:cNvSpPr txBox="1">
            <a:spLocks noGrp="1"/>
          </p:cNvSpPr>
          <p:nvPr>
            <p:ph type="ftr" idx="11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3" name="Google Shape;463;p33"/>
          <p:cNvSpPr txBox="1">
            <a:spLocks noGrp="1"/>
          </p:cNvSpPr>
          <p:nvPr>
            <p:ph type="dt" idx="10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4" name="Google Shape;464;p33"/>
          <p:cNvSpPr txBox="1">
            <a:spLocks noGrp="1"/>
          </p:cNvSpPr>
          <p:nvPr>
            <p:ph type="sldNum" idx="12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캡션 있는 그림" type="picTx">
  <p:cSld name="PICTURE_WITH_CAPTION_TEXT">
    <p:bg>
      <p:bgPr>
        <a:gradFill>
          <a:gsLst>
            <a:gs pos="0">
              <a:schemeClr val="accent1"/>
            </a:gs>
            <a:gs pos="100000">
              <a:srgbClr val="AF432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6" name="Google Shape;466;p34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467" name="Google Shape;467;p34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68" name="Google Shape;468;p34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69" name="Google Shape;469;p34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70" name="Google Shape;470;p34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71" name="Google Shape;471;p34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72" name="Google Shape;472;p34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73" name="Google Shape;473;p34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74" name="Google Shape;474;p34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75" name="Google Shape;475;p34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76" name="Google Shape;476;p34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77" name="Google Shape;477;p34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78" name="Google Shape;478;p34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79" name="Google Shape;479;p34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80" name="Google Shape;480;p34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81" name="Google Shape;481;p34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82" name="Google Shape;482;p34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A43E27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483" name="Google Shape;483;p34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84" name="Google Shape;484;p34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85" name="Google Shape;485;p34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86" name="Google Shape;486;p34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87" name="Google Shape;487;p34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88" name="Google Shape;488;p34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489" name="Google Shape;489;p34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490" name="Google Shape;490;p34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91" name="Google Shape;491;p34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92" name="Google Shape;492;p34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93" name="Google Shape;493;p34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94" name="Google Shape;494;p34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495" name="Google Shape;495;p34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96" name="Google Shape;496;p34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97" name="Google Shape;497;p34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98" name="Google Shape;498;p34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99" name="Google Shape;499;p34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500" name="Google Shape;500;p34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501" name="Google Shape;501;p34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02" name="Google Shape;502;p34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03" name="Google Shape;503;p34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04" name="Google Shape;504;p34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05" name="Google Shape;505;p34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506" name="Google Shape;506;p34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07" name="Google Shape;507;p34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508" name="Google Shape;508;p34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509" name="Google Shape;509;p34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510" name="Google Shape;510;p34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511" name="Google Shape;511;p34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43E27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512" name="Google Shape;512;p34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13" name="Google Shape;513;p34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14" name="Google Shape;514;p34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15" name="Google Shape;515;p34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16" name="Google Shape;516;p34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A43E27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517" name="Google Shape;517;p34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69000">
                <a:schemeClr val="lt1"/>
              </a:gs>
              <a:gs pos="100000">
                <a:srgbClr val="F2F2F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8" name="Google Shape;518;p34"/>
          <p:cNvCxnSpPr/>
          <p:nvPr/>
        </p:nvCxnSpPr>
        <p:spPr>
          <a:xfrm>
            <a:off x="7923089" y="2895600"/>
            <a:ext cx="3659311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19" name="Google Shape;519;p34"/>
          <p:cNvSpPr txBox="1"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sz="2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0" name="Google Shape;520;p34" descr="An empty placeholder to add an image. Click on the placeholder and select the image that you wish to add."/>
          <p:cNvSpPr>
            <a:spLocks noGrp="1"/>
          </p:cNvSpPr>
          <p:nvPr>
            <p:ph type="pic" idx="2"/>
          </p:nvPr>
        </p:nvSpPr>
        <p:spPr>
          <a:xfrm>
            <a:off x="4412" y="-159"/>
            <a:ext cx="73152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2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43E27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1" name="Google Shape;521;p34"/>
          <p:cNvSpPr txBox="1">
            <a:spLocks noGrp="1"/>
          </p:cNvSpPr>
          <p:nvPr>
            <p:ph type="body" idx="1"/>
          </p:nvPr>
        </p:nvSpPr>
        <p:spPr>
          <a:xfrm>
            <a:off x="7909560" y="2999232"/>
            <a:ext cx="3657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5"/>
          <p:cNvSpPr txBox="1"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4" name="Google Shape;524;p35"/>
          <p:cNvSpPr txBox="1">
            <a:spLocks noGrp="1"/>
          </p:cNvSpPr>
          <p:nvPr>
            <p:ph type="body" idx="1"/>
          </p:nvPr>
        </p:nvSpPr>
        <p:spPr>
          <a:xfrm rot="5400000">
            <a:off x="4191000" y="-914400"/>
            <a:ext cx="3809999" cy="9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25" name="Google Shape;525;p35"/>
          <p:cNvSpPr txBox="1">
            <a:spLocks noGrp="1"/>
          </p:cNvSpPr>
          <p:nvPr>
            <p:ph type="ftr" idx="11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6" name="Google Shape;526;p35"/>
          <p:cNvSpPr txBox="1">
            <a:spLocks noGrp="1"/>
          </p:cNvSpPr>
          <p:nvPr>
            <p:ph type="dt" idx="10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7" name="Google Shape;527;p35"/>
          <p:cNvSpPr txBox="1">
            <a:spLocks noGrp="1"/>
          </p:cNvSpPr>
          <p:nvPr>
            <p:ph type="sldNum" idx="12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6"/>
          <p:cNvSpPr txBox="1">
            <a:spLocks noGrp="1"/>
          </p:cNvSpPr>
          <p:nvPr>
            <p:ph type="title"/>
          </p:nvPr>
        </p:nvSpPr>
        <p:spPr>
          <a:xfrm rot="5400000">
            <a:off x="7402286" y="2296884"/>
            <a:ext cx="5301343" cy="168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0" name="Google Shape;530;p36"/>
          <p:cNvSpPr txBox="1">
            <a:spLocks noGrp="1"/>
          </p:cNvSpPr>
          <p:nvPr>
            <p:ph type="body" idx="1"/>
          </p:nvPr>
        </p:nvSpPr>
        <p:spPr>
          <a:xfrm rot="5400000">
            <a:off x="2438399" y="-653145"/>
            <a:ext cx="5301343" cy="7587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31" name="Google Shape;531;p36"/>
          <p:cNvSpPr txBox="1">
            <a:spLocks noGrp="1"/>
          </p:cNvSpPr>
          <p:nvPr>
            <p:ph type="ftr" idx="11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2" name="Google Shape;532;p36"/>
          <p:cNvSpPr txBox="1">
            <a:spLocks noGrp="1"/>
          </p:cNvSpPr>
          <p:nvPr>
            <p:ph type="dt" idx="10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3" name="Google Shape;533;p36"/>
          <p:cNvSpPr txBox="1">
            <a:spLocks noGrp="1"/>
          </p:cNvSpPr>
          <p:nvPr>
            <p:ph type="sldNum" idx="12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3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2" name="Google Shape;542;p3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3" name="Google Shape;543;p3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D9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D9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D9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D9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D9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D9A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D9A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D9A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D9A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9"/>
          <p:cNvSpPr txBox="1">
            <a:spLocks noGrp="1"/>
          </p:cNvSpPr>
          <p:nvPr>
            <p:ph type="ctrTitle"/>
          </p:nvPr>
        </p:nvSpPr>
        <p:spPr>
          <a:xfrm>
            <a:off x="914400" y="1122363"/>
            <a:ext cx="103632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6" name="Google Shape;546;p3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47" name="Google Shape;547;p39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8" name="Google Shape;548;p39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9" name="Google Shape;549;p39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D9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D9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D9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D9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D9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D9A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D9A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D9A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D9A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40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2" name="Google Shape;552;p4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3" name="Google Shape;553;p40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4" name="Google Shape;554;p40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5" name="Google Shape;555;p40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D9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D9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D9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D9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D9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D9A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D9A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D9A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D9A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1"/>
          <p:cNvSpPr txBox="1">
            <a:spLocks noGrp="1"/>
          </p:cNvSpPr>
          <p:nvPr>
            <p:ph type="title"/>
          </p:nvPr>
        </p:nvSpPr>
        <p:spPr>
          <a:xfrm>
            <a:off x="831851" y="1709739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8" name="Google Shape;558;p41"/>
          <p:cNvSpPr txBox="1"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D9A"/>
              </a:buClr>
              <a:buSzPts val="2000"/>
              <a:buNone/>
              <a:defRPr sz="2000">
                <a:solidFill>
                  <a:srgbClr val="888D9A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D9A"/>
              </a:buClr>
              <a:buSzPts val="1800"/>
              <a:buNone/>
              <a:defRPr sz="1800">
                <a:solidFill>
                  <a:srgbClr val="888D9A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D9A"/>
              </a:buClr>
              <a:buSzPts val="1600"/>
              <a:buNone/>
              <a:defRPr sz="1600">
                <a:solidFill>
                  <a:srgbClr val="888D9A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D9A"/>
              </a:buClr>
              <a:buSzPts val="1600"/>
              <a:buNone/>
              <a:defRPr sz="1600">
                <a:solidFill>
                  <a:srgbClr val="888D9A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D9A"/>
              </a:buClr>
              <a:buSzPts val="1600"/>
              <a:buNone/>
              <a:defRPr sz="1600">
                <a:solidFill>
                  <a:srgbClr val="888D9A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D9A"/>
              </a:buClr>
              <a:buSzPts val="1600"/>
              <a:buNone/>
              <a:defRPr sz="1600">
                <a:solidFill>
                  <a:srgbClr val="888D9A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D9A"/>
              </a:buClr>
              <a:buSzPts val="1600"/>
              <a:buNone/>
              <a:defRPr sz="1600">
                <a:solidFill>
                  <a:srgbClr val="888D9A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D9A"/>
              </a:buClr>
              <a:buSzPts val="1600"/>
              <a:buNone/>
              <a:defRPr sz="1600">
                <a:solidFill>
                  <a:srgbClr val="888D9A"/>
                </a:solidFill>
              </a:defRPr>
            </a:lvl9pPr>
          </a:lstStyle>
          <a:p>
            <a:endParaRPr/>
          </a:p>
        </p:txBody>
      </p:sp>
      <p:sp>
        <p:nvSpPr>
          <p:cNvPr id="559" name="Google Shape;559;p4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0" name="Google Shape;560;p4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1" name="Google Shape;561;p4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D9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D9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D9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D9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D9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D9A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D9A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D9A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D9A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42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4" name="Google Shape;564;p4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5" name="Google Shape;565;p4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6" name="Google Shape;566;p4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7" name="Google Shape;567;p4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8" name="Google Shape;568;p4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D9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D9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D9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D9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D9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D9A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D9A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D9A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D9A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3"/>
          <p:cNvSpPr txBox="1">
            <a:spLocks noGrp="1"/>
          </p:cNvSpPr>
          <p:nvPr>
            <p:ph type="title"/>
          </p:nvPr>
        </p:nvSpPr>
        <p:spPr>
          <a:xfrm>
            <a:off x="839788" y="365126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1" name="Google Shape;571;p43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72" name="Google Shape;572;p43"/>
          <p:cNvSpPr txBox="1">
            <a:spLocks noGrp="1"/>
          </p:cNvSpPr>
          <p:nvPr>
            <p:ph type="body" idx="2"/>
          </p:nvPr>
        </p:nvSpPr>
        <p:spPr>
          <a:xfrm>
            <a:off x="839789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3" name="Google Shape;573;p4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74" name="Google Shape;574;p4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5" name="Google Shape;575;p4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6" name="Google Shape;576;p4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7" name="Google Shape;577;p4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D9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D9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D9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D9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D9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D9A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D9A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D9A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D9A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4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0" name="Google Shape;580;p44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1" name="Google Shape;581;p4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2" name="Google Shape;582;p4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D9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D9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D9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D9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D9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D9A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D9A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D9A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D9A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4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5" name="Google Shape;585;p45"/>
          <p:cNvSpPr txBox="1">
            <a:spLocks noGrp="1"/>
          </p:cNvSpPr>
          <p:nvPr>
            <p:ph type="body" idx="1"/>
          </p:nvPr>
        </p:nvSpPr>
        <p:spPr>
          <a:xfrm>
            <a:off x="5183188" y="987426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86" name="Google Shape;586;p4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7" name="Google Shape;587;p4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8" name="Google Shape;588;p4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9" name="Google Shape;589;p4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D9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D9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D9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D9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D9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D9A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D9A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D9A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D9A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4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2" name="Google Shape;592;p46"/>
          <p:cNvSpPr>
            <a:spLocks noGrp="1"/>
          </p:cNvSpPr>
          <p:nvPr>
            <p:ph type="pic" idx="2"/>
          </p:nvPr>
        </p:nvSpPr>
        <p:spPr>
          <a:xfrm>
            <a:off x="5183188" y="987426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3" name="Google Shape;593;p4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94" name="Google Shape;594;p4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5" name="Google Shape;595;p4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6" name="Google Shape;596;p4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D9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D9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D9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D9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D9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D9A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D9A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D9A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D9A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47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9" name="Google Shape;599;p47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0" name="Google Shape;600;p4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1" name="Google Shape;601;p4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2" name="Google Shape;602;p4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D9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D9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D9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D9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D9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D9A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D9A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D9A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D9A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48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5" name="Google Shape;605;p48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6" name="Google Shape;606;p4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7" name="Google Shape;607;p4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8" name="Google Shape;608;p4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D9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D9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D9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D9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D9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D9A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D9A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D9A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D9A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D9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D9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D9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D9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D9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D9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D9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D9A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D9A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D9A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D9A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52999">
              <a:schemeClr val="lt1"/>
            </a:gs>
            <a:gs pos="100000">
              <a:srgbClr val="F2F2F2">
                <a:alpha val="64705"/>
              </a:srgbClr>
            </a:gs>
          </a:gsLst>
          <a:lin ang="5400000" scaled="0"/>
        </a:gra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25"/>
          <p:cNvGrpSpPr/>
          <p:nvPr/>
        </p:nvGrpSpPr>
        <p:grpSpPr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157" name="Google Shape;157;p25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8" name="Google Shape;158;p25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9" name="Google Shape;159;p25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0" name="Google Shape;160;p25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1" name="Google Shape;161;p25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2" name="Google Shape;162;p25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3" name="Google Shape;163;p25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4" name="Google Shape;164;p25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5" name="Google Shape;165;p25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6" name="Google Shape;166;p25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7" name="Google Shape;167;p25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8" name="Google Shape;168;p25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9" name="Google Shape;169;p25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0" name="Google Shape;170;p25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1" name="Google Shape;171;p25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2" name="Google Shape;172;p25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73" name="Google Shape;173;p25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74" name="Google Shape;174;p25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75" name="Google Shape;175;p25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76" name="Google Shape;176;p25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77" name="Google Shape;177;p25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78" name="Google Shape;178;p25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79" name="Google Shape;179;p25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80" name="Google Shape;180;p25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81" name="Google Shape;181;p25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82" name="Google Shape;182;p25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83" name="Google Shape;183;p25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84" name="Google Shape;184;p25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185" name="Google Shape;185;p25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86" name="Google Shape;186;p25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87" name="Google Shape;187;p25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88" name="Google Shape;188;p25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89" name="Google Shape;189;p25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90" name="Google Shape;190;p25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91" name="Google Shape;191;p25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92" name="Google Shape;192;p25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93" name="Google Shape;193;p25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94" name="Google Shape;194;p25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95" name="Google Shape;195;p25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96" name="Google Shape;196;p25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7" name="Google Shape;197;p25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98" name="Google Shape;198;p25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99" name="Google Shape;199;p25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00" name="Google Shape;200;p25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01" name="Google Shape;201;p25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202" name="Google Shape;202;p25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03" name="Google Shape;203;p25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04" name="Google Shape;204;p25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05" name="Google Shape;205;p25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06" name="Google Shape;206;p25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207" name="Google Shape;207;p25"/>
          <p:cNvSpPr txBox="1"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3E27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A43E2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8" name="Google Shape;208;p25"/>
          <p:cNvSpPr txBox="1"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A43E27"/>
              </a:buClr>
              <a:buSzPts val="2000"/>
              <a:buFont typeface="Arial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A43E27"/>
              </a:buClr>
              <a:buSzPts val="18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16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A43E27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209" name="Google Shape;209;p25"/>
          <p:cNvCxnSpPr/>
          <p:nvPr/>
        </p:nvCxnSpPr>
        <p:spPr>
          <a:xfrm>
            <a:off x="609600" y="6172200"/>
            <a:ext cx="10972800" cy="0"/>
          </a:xfrm>
          <a:prstGeom prst="straightConnector1">
            <a:avLst/>
          </a:prstGeom>
          <a:noFill/>
          <a:ln w="12700" cap="flat" cmpd="sng">
            <a:solidFill>
              <a:srgbClr val="A43E2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0" name="Google Shape;210;p25"/>
          <p:cNvSpPr txBox="1">
            <a:spLocks noGrp="1"/>
          </p:cNvSpPr>
          <p:nvPr>
            <p:ph type="ftr" idx="11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" name="Google Shape;211;p25"/>
          <p:cNvSpPr txBox="1">
            <a:spLocks noGrp="1"/>
          </p:cNvSpPr>
          <p:nvPr>
            <p:ph type="dt" idx="10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2" name="Google Shape;212;p25"/>
          <p:cNvSpPr txBox="1">
            <a:spLocks noGrp="1"/>
          </p:cNvSpPr>
          <p:nvPr>
            <p:ph type="sldNum" idx="12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41424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7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6" name="Google Shape;536;p3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7" name="Google Shape;537;p3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D9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8" name="Google Shape;538;p3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D9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9" name="Google Shape;539;p3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D9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D9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D9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D9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D9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D9A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D9A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D9A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D9A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49"/>
          <p:cNvSpPr/>
          <p:nvPr/>
        </p:nvSpPr>
        <p:spPr>
          <a:xfrm>
            <a:off x="0" y="0"/>
            <a:ext cx="12192000" cy="5524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오늘도 거래완료</a:t>
            </a:r>
            <a:endParaRPr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p49"/>
          <p:cNvSpPr/>
          <p:nvPr/>
        </p:nvSpPr>
        <p:spPr>
          <a:xfrm>
            <a:off x="1308100" y="2964943"/>
            <a:ext cx="9601200" cy="10424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어플리케이션 제안서</a:t>
            </a:r>
            <a:r>
              <a:rPr lang="en-US" altLang="ko-KR" sz="3200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10</a:t>
            </a:r>
            <a:r>
              <a:rPr lang="ko-KR" altLang="en-US" sz="3200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조</a:t>
            </a:r>
            <a:endParaRPr sz="3200" dirty="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1F5"/>
        </a:solidFill>
        <a:effectLst/>
      </p:bgPr>
    </p:bg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2" name="Google Shape;692;p56" descr="by Jeong Jae-seong Format: Photoshop Dimensions: 2200 × 1650 px ..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93" name="Google Shape;693;p56"/>
          <p:cNvSpPr/>
          <p:nvPr/>
        </p:nvSpPr>
        <p:spPr>
          <a:xfrm>
            <a:off x="4851400" y="872066"/>
            <a:ext cx="2489199" cy="5151146"/>
          </a:xfrm>
          <a:prstGeom prst="roundRect">
            <a:avLst>
              <a:gd name="adj" fmla="val 758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56"/>
          <p:cNvSpPr/>
          <p:nvPr/>
        </p:nvSpPr>
        <p:spPr>
          <a:xfrm>
            <a:off x="4851400" y="1176867"/>
            <a:ext cx="2489199" cy="45381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5" name="Google Shape;695;p56" descr="Deafult Profile Icon PNG Image Free Download searchpng.com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35753" y="1246339"/>
            <a:ext cx="460348" cy="460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696" name="Google Shape;696;p56" descr="White Arrow Transparent PNG, White Arrow Transparent Clipart ...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10800000">
            <a:off x="4962979" y="929918"/>
            <a:ext cx="202948" cy="202948"/>
          </a:xfrm>
          <a:prstGeom prst="rect">
            <a:avLst/>
          </a:prstGeom>
          <a:noFill/>
          <a:ln>
            <a:noFill/>
          </a:ln>
        </p:spPr>
      </p:pic>
      <p:sp>
        <p:nvSpPr>
          <p:cNvPr id="697" name="Google Shape;697;p56"/>
          <p:cNvSpPr txBox="1"/>
          <p:nvPr/>
        </p:nvSpPr>
        <p:spPr>
          <a:xfrm>
            <a:off x="5637985" y="2828772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56"/>
          <p:cNvSpPr txBox="1"/>
          <p:nvPr/>
        </p:nvSpPr>
        <p:spPr>
          <a:xfrm>
            <a:off x="5351605" y="1319108"/>
            <a:ext cx="14442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Sungkyunkwan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Suwon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9" name="Google Shape;699;p56"/>
          <p:cNvCxnSpPr/>
          <p:nvPr/>
        </p:nvCxnSpPr>
        <p:spPr>
          <a:xfrm>
            <a:off x="4848956" y="2515007"/>
            <a:ext cx="2494087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00" name="Google Shape;700;p56"/>
          <p:cNvCxnSpPr/>
          <p:nvPr/>
        </p:nvCxnSpPr>
        <p:spPr>
          <a:xfrm>
            <a:off x="4846512" y="2958889"/>
            <a:ext cx="2494087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1" name="Google Shape;701;p56"/>
          <p:cNvSpPr txBox="1"/>
          <p:nvPr/>
        </p:nvSpPr>
        <p:spPr>
          <a:xfrm>
            <a:off x="5146339" y="898038"/>
            <a:ext cx="1409393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Praise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56"/>
          <p:cNvSpPr txBox="1"/>
          <p:nvPr/>
        </p:nvSpPr>
        <p:spPr>
          <a:xfrm>
            <a:off x="6885843" y="1373608"/>
            <a:ext cx="457200" cy="215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4.2</a:t>
            </a:r>
            <a:endParaRPr sz="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56"/>
          <p:cNvSpPr/>
          <p:nvPr/>
        </p:nvSpPr>
        <p:spPr>
          <a:xfrm rot="10800000" flipH="1">
            <a:off x="6079394" y="5714997"/>
            <a:ext cx="1261205" cy="310469"/>
          </a:xfrm>
          <a:prstGeom prst="round1Rect">
            <a:avLst>
              <a:gd name="adj" fmla="val 50000"/>
            </a:avLst>
          </a:prstGeom>
          <a:solidFill>
            <a:srgbClr val="FF89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p56"/>
          <p:cNvSpPr/>
          <p:nvPr/>
        </p:nvSpPr>
        <p:spPr>
          <a:xfrm>
            <a:off x="4851400" y="1751649"/>
            <a:ext cx="2489199" cy="460348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5" name="Google Shape;705;p56"/>
          <p:cNvCxnSpPr/>
          <p:nvPr/>
        </p:nvCxnSpPr>
        <p:spPr>
          <a:xfrm>
            <a:off x="4851400" y="1176867"/>
            <a:ext cx="2494087" cy="0"/>
          </a:xfrm>
          <a:prstGeom prst="straightConnector1">
            <a:avLst/>
          </a:prstGeom>
          <a:noFill/>
          <a:ln w="9525" cap="flat" cmpd="sng">
            <a:solidFill>
              <a:srgbClr val="ADADAD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6" name="Google Shape;706;p56"/>
          <p:cNvSpPr txBox="1"/>
          <p:nvPr/>
        </p:nvSpPr>
        <p:spPr>
          <a:xfrm>
            <a:off x="5204001" y="1878598"/>
            <a:ext cx="173950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Choose rate and upload screenshot. </a:t>
            </a:r>
            <a:endParaRPr/>
          </a:p>
        </p:txBody>
      </p:sp>
      <p:sp>
        <p:nvSpPr>
          <p:cNvPr id="707" name="Google Shape;707;p56"/>
          <p:cNvSpPr txBox="1"/>
          <p:nvPr/>
        </p:nvSpPr>
        <p:spPr>
          <a:xfrm>
            <a:off x="6164933" y="5759001"/>
            <a:ext cx="1175666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Rating submitted</a:t>
            </a:r>
            <a:endParaRPr/>
          </a:p>
        </p:txBody>
      </p:sp>
      <p:sp>
        <p:nvSpPr>
          <p:cNvPr id="708" name="Google Shape;708;p56"/>
          <p:cNvSpPr txBox="1"/>
          <p:nvPr/>
        </p:nvSpPr>
        <p:spPr>
          <a:xfrm>
            <a:off x="5219289" y="5759001"/>
            <a:ext cx="631746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Cancel</a:t>
            </a:r>
            <a:endParaRPr/>
          </a:p>
        </p:txBody>
      </p:sp>
      <p:sp>
        <p:nvSpPr>
          <p:cNvPr id="709" name="Google Shape;709;p56"/>
          <p:cNvSpPr/>
          <p:nvPr/>
        </p:nvSpPr>
        <p:spPr>
          <a:xfrm>
            <a:off x="5965606" y="2264715"/>
            <a:ext cx="194439" cy="182662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56"/>
          <p:cNvSpPr/>
          <p:nvPr/>
        </p:nvSpPr>
        <p:spPr>
          <a:xfrm>
            <a:off x="6259708" y="2264715"/>
            <a:ext cx="194439" cy="182662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56"/>
          <p:cNvSpPr/>
          <p:nvPr/>
        </p:nvSpPr>
        <p:spPr>
          <a:xfrm>
            <a:off x="6552385" y="2264715"/>
            <a:ext cx="194439" cy="182662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56"/>
          <p:cNvSpPr/>
          <p:nvPr/>
        </p:nvSpPr>
        <p:spPr>
          <a:xfrm>
            <a:off x="5377402" y="2261545"/>
            <a:ext cx="194439" cy="182662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5959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56"/>
          <p:cNvSpPr/>
          <p:nvPr/>
        </p:nvSpPr>
        <p:spPr>
          <a:xfrm>
            <a:off x="5665933" y="2262499"/>
            <a:ext cx="194439" cy="182662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5959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56"/>
          <p:cNvSpPr/>
          <p:nvPr/>
        </p:nvSpPr>
        <p:spPr>
          <a:xfrm>
            <a:off x="5738545" y="2597615"/>
            <a:ext cx="670416" cy="27488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rgbClr val="E7E6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Upload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Screenshot</a:t>
            </a:r>
            <a:endParaRPr sz="5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56"/>
          <p:cNvSpPr txBox="1"/>
          <p:nvPr/>
        </p:nvSpPr>
        <p:spPr>
          <a:xfrm>
            <a:off x="5284383" y="3023391"/>
            <a:ext cx="1040657" cy="305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Screenshot.pdf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2020/05/03 </a:t>
            </a:r>
            <a:endParaRPr/>
          </a:p>
        </p:txBody>
      </p:sp>
      <p:pic>
        <p:nvPicPr>
          <p:cNvPr id="716" name="Google Shape;716;p56" descr="Paper Icon | Endless Icons"/>
          <p:cNvPicPr preferRelativeResize="0"/>
          <p:nvPr/>
        </p:nvPicPr>
        <p:blipFill rotWithShape="1">
          <a:blip r:embed="rId6">
            <a:alphaModFix/>
          </a:blip>
          <a:srcRect l="34122" t="26341" r="34323" b="26638"/>
          <a:stretch/>
        </p:blipFill>
        <p:spPr>
          <a:xfrm>
            <a:off x="5064453" y="3055238"/>
            <a:ext cx="219930" cy="245796"/>
          </a:xfrm>
          <a:prstGeom prst="rect">
            <a:avLst/>
          </a:prstGeom>
          <a:noFill/>
          <a:ln>
            <a:noFill/>
          </a:ln>
        </p:spPr>
      </p:pic>
      <p:sp>
        <p:nvSpPr>
          <p:cNvPr id="717" name="Google Shape;717;p56"/>
          <p:cNvSpPr txBox="1"/>
          <p:nvPr/>
        </p:nvSpPr>
        <p:spPr>
          <a:xfrm>
            <a:off x="704849" y="466725"/>
            <a:ext cx="3705226" cy="80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Concept: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Goods rating system</a:t>
            </a:r>
            <a:endParaRPr/>
          </a:p>
        </p:txBody>
      </p:sp>
      <p:cxnSp>
        <p:nvCxnSpPr>
          <p:cNvPr id="718" name="Google Shape;718;p56"/>
          <p:cNvCxnSpPr/>
          <p:nvPr/>
        </p:nvCxnSpPr>
        <p:spPr>
          <a:xfrm rot="10800000">
            <a:off x="3886200" y="3190875"/>
            <a:ext cx="74295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19" name="Google Shape;719;p56"/>
          <p:cNvCxnSpPr/>
          <p:nvPr/>
        </p:nvCxnSpPr>
        <p:spPr>
          <a:xfrm rot="10800000">
            <a:off x="3800475" y="2133600"/>
            <a:ext cx="74295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20" name="Google Shape;720;p56"/>
          <p:cNvSpPr txBox="1"/>
          <p:nvPr/>
        </p:nvSpPr>
        <p:spPr>
          <a:xfrm>
            <a:off x="1828800" y="1905000"/>
            <a:ext cx="23812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rate about goods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56"/>
          <p:cNvSpPr txBox="1"/>
          <p:nvPr/>
        </p:nvSpPr>
        <p:spPr>
          <a:xfrm>
            <a:off x="2209800" y="3028950"/>
            <a:ext cx="238125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upload screenshot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2" name="Google Shape;722;p56"/>
          <p:cNvCxnSpPr/>
          <p:nvPr/>
        </p:nvCxnSpPr>
        <p:spPr>
          <a:xfrm>
            <a:off x="7562850" y="1428750"/>
            <a:ext cx="74295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23" name="Google Shape;723;p56"/>
          <p:cNvSpPr txBox="1"/>
          <p:nvPr/>
        </p:nvSpPr>
        <p:spPr>
          <a:xfrm>
            <a:off x="8382000" y="1238250"/>
            <a:ext cx="231457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Represent the average rate about goods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57"/>
          <p:cNvSpPr txBox="1">
            <a:spLocks noGrp="1"/>
          </p:cNvSpPr>
          <p:nvPr>
            <p:ph type="ctrTitle"/>
          </p:nvPr>
        </p:nvSpPr>
        <p:spPr>
          <a:xfrm>
            <a:off x="1293845" y="1909346"/>
            <a:ext cx="9604200" cy="33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7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ko-KR"/>
              <a:t>evelopment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58"/>
          <p:cNvSpPr/>
          <p:nvPr/>
        </p:nvSpPr>
        <p:spPr>
          <a:xfrm>
            <a:off x="0" y="0"/>
            <a:ext cx="12192000" cy="552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 i="0" u="none" strike="noStrike" cap="none">
                <a:solidFill>
                  <a:schemeClr val="lt1"/>
                </a:solidFill>
              </a:rPr>
              <a:t> 팀명을 입력하세요</a:t>
            </a:r>
            <a:endParaRPr sz="1600" i="0" u="none" strike="noStrike" cap="none">
              <a:solidFill>
                <a:schemeClr val="lt1"/>
              </a:solidFill>
            </a:endParaRPr>
          </a:p>
        </p:txBody>
      </p:sp>
      <p:sp>
        <p:nvSpPr>
          <p:cNvPr id="734" name="Google Shape;734;p58"/>
          <p:cNvSpPr/>
          <p:nvPr/>
        </p:nvSpPr>
        <p:spPr>
          <a:xfrm>
            <a:off x="415959" y="777878"/>
            <a:ext cx="1839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i="0" u="none" strike="noStrike" cap="none">
                <a:solidFill>
                  <a:schemeClr val="dk1"/>
                </a:solidFill>
              </a:rPr>
              <a:t>4. Development</a:t>
            </a:r>
            <a:endParaRPr sz="1800" i="0" u="none" strike="noStrike" cap="none">
              <a:solidFill>
                <a:schemeClr val="dk1"/>
              </a:solidFill>
            </a:endParaRPr>
          </a:p>
        </p:txBody>
      </p:sp>
      <p:sp>
        <p:nvSpPr>
          <p:cNvPr id="735" name="Google Shape;735;p58"/>
          <p:cNvSpPr/>
          <p:nvPr/>
        </p:nvSpPr>
        <p:spPr>
          <a:xfrm>
            <a:off x="1159498" y="2209757"/>
            <a:ext cx="2705400" cy="622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0A254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i="0" u="none" strike="noStrike" cap="none">
                <a:solidFill>
                  <a:schemeClr val="lt1"/>
                </a:solidFill>
              </a:rPr>
              <a:t>Frontend</a:t>
            </a:r>
            <a:endParaRPr sz="1400" i="0" u="none" strike="noStrike" cap="none">
              <a:solidFill>
                <a:schemeClr val="lt1"/>
              </a:solidFill>
            </a:endParaRPr>
          </a:p>
        </p:txBody>
      </p:sp>
      <p:sp>
        <p:nvSpPr>
          <p:cNvPr id="736" name="Google Shape;736;p58"/>
          <p:cNvSpPr/>
          <p:nvPr/>
        </p:nvSpPr>
        <p:spPr>
          <a:xfrm>
            <a:off x="4931790" y="2209757"/>
            <a:ext cx="5852400" cy="622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0A254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i="0" u="none" strike="noStrike" cap="none">
                <a:solidFill>
                  <a:schemeClr val="lt1"/>
                </a:solidFill>
              </a:rPr>
              <a:t>Backend</a:t>
            </a:r>
            <a:endParaRPr sz="1400" i="0" u="none" strike="noStrike" cap="none">
              <a:solidFill>
                <a:schemeClr val="lt1"/>
              </a:solidFill>
            </a:endParaRPr>
          </a:p>
        </p:txBody>
      </p:sp>
      <p:sp>
        <p:nvSpPr>
          <p:cNvPr id="737" name="Google Shape;737;p58"/>
          <p:cNvSpPr/>
          <p:nvPr/>
        </p:nvSpPr>
        <p:spPr>
          <a:xfrm>
            <a:off x="1159498" y="3242154"/>
            <a:ext cx="2705400" cy="622200"/>
          </a:xfrm>
          <a:prstGeom prst="roundRect">
            <a:avLst>
              <a:gd name="adj" fmla="val 16667"/>
            </a:avLst>
          </a:prstGeom>
          <a:solidFill>
            <a:srgbClr val="3B6A9B"/>
          </a:solidFill>
          <a:ln w="25400" cap="flat" cmpd="sng">
            <a:solidFill>
              <a:srgbClr val="3B6A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i="0" u="none" strike="noStrike" cap="none">
                <a:solidFill>
                  <a:schemeClr val="lt1"/>
                </a:solidFill>
              </a:rPr>
              <a:t>Web Browser</a:t>
            </a:r>
            <a:endParaRPr sz="1400" i="0" u="none" strike="noStrike" cap="none">
              <a:solidFill>
                <a:schemeClr val="lt1"/>
              </a:solidFill>
            </a:endParaRPr>
          </a:p>
        </p:txBody>
      </p:sp>
      <p:sp>
        <p:nvSpPr>
          <p:cNvPr id="738" name="Google Shape;738;p58"/>
          <p:cNvSpPr/>
          <p:nvPr/>
        </p:nvSpPr>
        <p:spPr>
          <a:xfrm>
            <a:off x="4931789" y="3242155"/>
            <a:ext cx="4504500" cy="622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0A254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i="0" u="none" strike="noStrike" cap="none">
                <a:solidFill>
                  <a:schemeClr val="lt1"/>
                </a:solidFill>
              </a:rPr>
              <a:t>Web Application Server</a:t>
            </a:r>
            <a:endParaRPr sz="1400" i="0" u="none" strike="noStrike" cap="none">
              <a:solidFill>
                <a:schemeClr val="lt1"/>
              </a:solidFill>
            </a:endParaRPr>
          </a:p>
        </p:txBody>
      </p:sp>
      <p:sp>
        <p:nvSpPr>
          <p:cNvPr id="739" name="Google Shape;739;p58"/>
          <p:cNvSpPr/>
          <p:nvPr/>
        </p:nvSpPr>
        <p:spPr>
          <a:xfrm>
            <a:off x="4931791" y="4274553"/>
            <a:ext cx="1459500" cy="622200"/>
          </a:xfrm>
          <a:prstGeom prst="roundRect">
            <a:avLst>
              <a:gd name="adj" fmla="val 16667"/>
            </a:avLst>
          </a:prstGeom>
          <a:solidFill>
            <a:srgbClr val="3B6A9B"/>
          </a:solidFill>
          <a:ln w="25400" cap="flat" cmpd="sng">
            <a:solidFill>
              <a:srgbClr val="3B6A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i="0" u="none" strike="noStrike" cap="none">
                <a:solidFill>
                  <a:schemeClr val="lt1"/>
                </a:solidFill>
              </a:rPr>
              <a:t>Web Server</a:t>
            </a:r>
            <a:endParaRPr sz="1400" i="0" u="none" strike="noStrike" cap="none">
              <a:solidFill>
                <a:schemeClr val="lt1"/>
              </a:solidFill>
            </a:endParaRPr>
          </a:p>
        </p:txBody>
      </p:sp>
      <p:sp>
        <p:nvSpPr>
          <p:cNvPr id="740" name="Google Shape;740;p58"/>
          <p:cNvSpPr/>
          <p:nvPr/>
        </p:nvSpPr>
        <p:spPr>
          <a:xfrm>
            <a:off x="6608192" y="4274552"/>
            <a:ext cx="2828100" cy="622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0A254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i="0" u="none" strike="noStrike" cap="none">
                <a:solidFill>
                  <a:schemeClr val="lt1"/>
                </a:solidFill>
              </a:rPr>
              <a:t>Web Application</a:t>
            </a:r>
            <a:endParaRPr sz="1400" i="0" u="none" strike="noStrike" cap="none">
              <a:solidFill>
                <a:schemeClr val="lt1"/>
              </a:solidFill>
            </a:endParaRPr>
          </a:p>
        </p:txBody>
      </p:sp>
      <p:sp>
        <p:nvSpPr>
          <p:cNvPr id="741" name="Google Shape;741;p58"/>
          <p:cNvSpPr/>
          <p:nvPr/>
        </p:nvSpPr>
        <p:spPr>
          <a:xfrm>
            <a:off x="9653048" y="3242154"/>
            <a:ext cx="1131300" cy="1654500"/>
          </a:xfrm>
          <a:prstGeom prst="roundRect">
            <a:avLst>
              <a:gd name="adj" fmla="val 16667"/>
            </a:avLst>
          </a:prstGeom>
          <a:solidFill>
            <a:srgbClr val="3B6A9B"/>
          </a:solidFill>
          <a:ln w="25400" cap="flat" cmpd="sng">
            <a:solidFill>
              <a:srgbClr val="3B6A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>
                <a:solidFill>
                  <a:schemeClr val="lt1"/>
                </a:solidFill>
              </a:rPr>
              <a:t>Data Base</a:t>
            </a:r>
            <a:endParaRPr sz="1400" b="1" i="0" u="none" strike="noStrike" cap="none">
              <a:solidFill>
                <a:schemeClr val="lt1"/>
              </a:solidFill>
            </a:endParaRPr>
          </a:p>
        </p:txBody>
      </p:sp>
      <p:sp>
        <p:nvSpPr>
          <p:cNvPr id="742" name="Google Shape;742;p58"/>
          <p:cNvSpPr/>
          <p:nvPr/>
        </p:nvSpPr>
        <p:spPr>
          <a:xfrm>
            <a:off x="8022210" y="5181096"/>
            <a:ext cx="1413900" cy="865500"/>
          </a:xfrm>
          <a:prstGeom prst="roundRect">
            <a:avLst>
              <a:gd name="adj" fmla="val 16667"/>
            </a:avLst>
          </a:prstGeom>
          <a:solidFill>
            <a:srgbClr val="3B6A9B"/>
          </a:solidFill>
          <a:ln w="25400" cap="flat" cmpd="sng">
            <a:solidFill>
              <a:srgbClr val="3B6A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i="0" u="none" strike="noStrike" cap="none">
                <a:solidFill>
                  <a:schemeClr val="lt1"/>
                </a:solidFill>
              </a:rPr>
              <a:t>Seller / Customer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i="0" u="none" strike="noStrike" cap="none">
                <a:solidFill>
                  <a:schemeClr val="lt1"/>
                </a:solidFill>
              </a:rPr>
              <a:t>Grading System</a:t>
            </a:r>
            <a:endParaRPr sz="1400" i="0" u="none" strike="noStrike" cap="none">
              <a:solidFill>
                <a:schemeClr val="lt1"/>
              </a:solidFill>
            </a:endParaRPr>
          </a:p>
        </p:txBody>
      </p:sp>
      <p:sp>
        <p:nvSpPr>
          <p:cNvPr id="743" name="Google Shape;743;p58"/>
          <p:cNvSpPr/>
          <p:nvPr/>
        </p:nvSpPr>
        <p:spPr>
          <a:xfrm>
            <a:off x="6608192" y="5181097"/>
            <a:ext cx="1253700" cy="865500"/>
          </a:xfrm>
          <a:prstGeom prst="roundRect">
            <a:avLst>
              <a:gd name="adj" fmla="val 16667"/>
            </a:avLst>
          </a:prstGeom>
          <a:solidFill>
            <a:srgbClr val="3B6A9B"/>
          </a:solidFill>
          <a:ln w="25400" cap="flat" cmpd="sng">
            <a:solidFill>
              <a:srgbClr val="3B6A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i="0" u="none" strike="noStrike" cap="none">
                <a:solidFill>
                  <a:schemeClr val="lt1"/>
                </a:solidFill>
              </a:rPr>
              <a:t>Chatting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i="0" u="none" strike="noStrike" cap="none">
                <a:solidFill>
                  <a:schemeClr val="lt1"/>
                </a:solidFill>
              </a:rPr>
              <a:t>System</a:t>
            </a:r>
            <a:endParaRPr sz="1400" i="0" u="none" strike="noStrike" cap="none">
              <a:solidFill>
                <a:schemeClr val="lt1"/>
              </a:solidFill>
            </a:endParaRPr>
          </a:p>
        </p:txBody>
      </p:sp>
      <p:sp>
        <p:nvSpPr>
          <p:cNvPr id="744" name="Google Shape;744;p58"/>
          <p:cNvSpPr/>
          <p:nvPr/>
        </p:nvSpPr>
        <p:spPr>
          <a:xfrm>
            <a:off x="672054" y="1351921"/>
            <a:ext cx="3730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i="0" u="none" strike="noStrike" cap="none">
                <a:solidFill>
                  <a:schemeClr val="dk1"/>
                </a:solidFill>
              </a:rPr>
              <a:t>1. System Architecture</a:t>
            </a:r>
            <a:endParaRPr sz="1800" i="0" u="none" strike="noStrike" cap="non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59"/>
          <p:cNvSpPr/>
          <p:nvPr/>
        </p:nvSpPr>
        <p:spPr>
          <a:xfrm>
            <a:off x="0" y="0"/>
            <a:ext cx="12192000" cy="552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 i="0" u="none" strike="noStrike" cap="none">
                <a:solidFill>
                  <a:schemeClr val="lt1"/>
                </a:solidFill>
              </a:rPr>
              <a:t> 팀명을 입력하세요</a:t>
            </a:r>
            <a:endParaRPr sz="1600" i="0" u="none" strike="noStrike" cap="none">
              <a:solidFill>
                <a:schemeClr val="lt1"/>
              </a:solidFill>
            </a:endParaRPr>
          </a:p>
        </p:txBody>
      </p:sp>
      <p:sp>
        <p:nvSpPr>
          <p:cNvPr id="750" name="Google Shape;750;p59"/>
          <p:cNvSpPr/>
          <p:nvPr/>
        </p:nvSpPr>
        <p:spPr>
          <a:xfrm>
            <a:off x="1109476" y="2246380"/>
            <a:ext cx="1562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i="0" u="none" strike="noStrike" cap="none">
                <a:solidFill>
                  <a:schemeClr val="dk1"/>
                </a:solidFill>
              </a:rPr>
              <a:t>Web Site</a:t>
            </a:r>
            <a:endParaRPr sz="1800" i="0" u="none" strike="noStrike" cap="none">
              <a:solidFill>
                <a:schemeClr val="dk1"/>
              </a:solidFill>
            </a:endParaRPr>
          </a:p>
        </p:txBody>
      </p:sp>
      <p:sp>
        <p:nvSpPr>
          <p:cNvPr id="751" name="Google Shape;751;p59"/>
          <p:cNvSpPr/>
          <p:nvPr/>
        </p:nvSpPr>
        <p:spPr>
          <a:xfrm>
            <a:off x="415959" y="777878"/>
            <a:ext cx="1839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i="0" u="none" strike="noStrike" cap="none">
                <a:solidFill>
                  <a:schemeClr val="dk1"/>
                </a:solidFill>
              </a:rPr>
              <a:t>4. Development</a:t>
            </a:r>
            <a:endParaRPr sz="1800" i="0" u="none" strike="noStrike" cap="none">
              <a:solidFill>
                <a:schemeClr val="dk1"/>
              </a:solidFill>
            </a:endParaRPr>
          </a:p>
        </p:txBody>
      </p:sp>
      <p:sp>
        <p:nvSpPr>
          <p:cNvPr id="752" name="Google Shape;752;p59"/>
          <p:cNvSpPr/>
          <p:nvPr/>
        </p:nvSpPr>
        <p:spPr>
          <a:xfrm>
            <a:off x="4573381" y="2264852"/>
            <a:ext cx="267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i="0" u="none" strike="noStrike" cap="none">
                <a:solidFill>
                  <a:schemeClr val="dk1"/>
                </a:solidFill>
              </a:rPr>
              <a:t>Web Application Server</a:t>
            </a:r>
            <a:endParaRPr sz="1800" i="0" u="none" strike="noStrike" cap="none">
              <a:solidFill>
                <a:schemeClr val="dk1"/>
              </a:solidFill>
            </a:endParaRPr>
          </a:p>
        </p:txBody>
      </p:sp>
      <p:pic>
        <p:nvPicPr>
          <p:cNvPr id="753" name="Google Shape;753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500" y="2878117"/>
            <a:ext cx="3264049" cy="1725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4" name="Google Shape;754;p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86717" y="2865404"/>
            <a:ext cx="3679118" cy="1737723"/>
          </a:xfrm>
          <a:prstGeom prst="rect">
            <a:avLst/>
          </a:prstGeom>
          <a:noFill/>
          <a:ln>
            <a:noFill/>
          </a:ln>
        </p:spPr>
      </p:pic>
      <p:sp>
        <p:nvSpPr>
          <p:cNvPr id="755" name="Google Shape;755;p59"/>
          <p:cNvSpPr/>
          <p:nvPr/>
        </p:nvSpPr>
        <p:spPr>
          <a:xfrm>
            <a:off x="8727739" y="2246380"/>
            <a:ext cx="267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i="0" u="none" strike="noStrike" cap="none">
                <a:solidFill>
                  <a:schemeClr val="dk1"/>
                </a:solidFill>
              </a:rPr>
              <a:t>Database</a:t>
            </a:r>
            <a:endParaRPr sz="1800" i="0" u="none" strike="noStrike" cap="none">
              <a:solidFill>
                <a:schemeClr val="dk1"/>
              </a:solidFill>
            </a:endParaRPr>
          </a:p>
        </p:txBody>
      </p:sp>
      <p:pic>
        <p:nvPicPr>
          <p:cNvPr id="756" name="Google Shape;756;p5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37258" y="2878117"/>
            <a:ext cx="3508539" cy="1725010"/>
          </a:xfrm>
          <a:prstGeom prst="rect">
            <a:avLst/>
          </a:prstGeom>
          <a:noFill/>
          <a:ln>
            <a:noFill/>
          </a:ln>
        </p:spPr>
      </p:pic>
      <p:sp>
        <p:nvSpPr>
          <p:cNvPr id="757" name="Google Shape;757;p59"/>
          <p:cNvSpPr/>
          <p:nvPr/>
        </p:nvSpPr>
        <p:spPr>
          <a:xfrm>
            <a:off x="4019467" y="1511464"/>
            <a:ext cx="7726200" cy="522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0A254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i="0" u="none" strike="noStrike" cap="none">
                <a:solidFill>
                  <a:schemeClr val="lt1"/>
                </a:solidFill>
              </a:rPr>
              <a:t>Backend</a:t>
            </a:r>
            <a:endParaRPr sz="1400" i="0" u="none" strike="noStrike" cap="none">
              <a:solidFill>
                <a:schemeClr val="lt1"/>
              </a:solidFill>
            </a:endParaRPr>
          </a:p>
        </p:txBody>
      </p:sp>
      <p:sp>
        <p:nvSpPr>
          <p:cNvPr id="758" name="Google Shape;758;p59"/>
          <p:cNvSpPr/>
          <p:nvPr/>
        </p:nvSpPr>
        <p:spPr>
          <a:xfrm>
            <a:off x="258500" y="1511465"/>
            <a:ext cx="3264000" cy="522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0A254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i="0" u="none" strike="noStrike" cap="none">
                <a:solidFill>
                  <a:schemeClr val="lt1"/>
                </a:solidFill>
              </a:rPr>
              <a:t>Frontend</a:t>
            </a:r>
            <a:endParaRPr sz="1400" i="0" u="none" strike="noStrike" cap="none">
              <a:solidFill>
                <a:schemeClr val="lt1"/>
              </a:solidFill>
            </a:endParaRPr>
          </a:p>
        </p:txBody>
      </p:sp>
      <p:sp>
        <p:nvSpPr>
          <p:cNvPr id="759" name="Google Shape;759;p59"/>
          <p:cNvSpPr/>
          <p:nvPr/>
        </p:nvSpPr>
        <p:spPr>
          <a:xfrm>
            <a:off x="4086717" y="4834379"/>
            <a:ext cx="3679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i="0" u="none" strike="noStrike" cap="none">
                <a:solidFill>
                  <a:srgbClr val="000000"/>
                </a:solidFill>
              </a:rPr>
              <a:t>Seller / Customer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i="0" u="none" strike="noStrike" cap="none">
                <a:solidFill>
                  <a:srgbClr val="000000"/>
                </a:solidFill>
              </a:rPr>
              <a:t>Grading System(with NLP)</a:t>
            </a:r>
            <a:endParaRPr sz="1400" i="0" u="none" strike="noStrike" cap="none">
              <a:solidFill>
                <a:srgbClr val="000000"/>
              </a:solidFill>
            </a:endParaRPr>
          </a:p>
        </p:txBody>
      </p:sp>
      <p:pic>
        <p:nvPicPr>
          <p:cNvPr id="760" name="Google Shape;760;p5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036641" y="5434931"/>
            <a:ext cx="3746368" cy="12769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54"/>
          <p:cNvSpPr txBox="1"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7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</a:pPr>
            <a:r>
              <a:rPr lang="en-US" altLang="ko-KR" dirty="0">
                <a:latin typeface="Arial"/>
                <a:ea typeface="Arial"/>
                <a:cs typeface="Arial"/>
                <a:sym typeface="Arial"/>
              </a:rPr>
              <a:t>Features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381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60"/>
          <p:cNvSpPr/>
          <p:nvPr/>
        </p:nvSpPr>
        <p:spPr>
          <a:xfrm>
            <a:off x="0" y="0"/>
            <a:ext cx="12192000" cy="552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팀명을 입력하세요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6" name="Google Shape;766;p60"/>
          <p:cNvSpPr/>
          <p:nvPr/>
        </p:nvSpPr>
        <p:spPr>
          <a:xfrm>
            <a:off x="5492629" y="253484"/>
            <a:ext cx="1218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Feature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7" name="Google Shape;767;p60"/>
          <p:cNvSpPr/>
          <p:nvPr/>
        </p:nvSpPr>
        <p:spPr>
          <a:xfrm>
            <a:off x="3041850" y="1404863"/>
            <a:ext cx="6108300" cy="1328400"/>
          </a:xfrm>
          <a:prstGeom prst="roundRect">
            <a:avLst>
              <a:gd name="adj" fmla="val 16667"/>
            </a:avLst>
          </a:prstGeom>
          <a:solidFill>
            <a:srgbClr val="3D85C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500">
                <a:solidFill>
                  <a:schemeClr val="lt1"/>
                </a:solidFill>
              </a:rPr>
              <a:t>Increased reliability of rate </a:t>
            </a:r>
            <a:endParaRPr sz="3500">
              <a:solidFill>
                <a:schemeClr val="lt1"/>
              </a:solidFill>
            </a:endParaRPr>
          </a:p>
        </p:txBody>
      </p:sp>
      <p:sp>
        <p:nvSpPr>
          <p:cNvPr id="768" name="Google Shape;768;p60"/>
          <p:cNvSpPr/>
          <p:nvPr/>
        </p:nvSpPr>
        <p:spPr>
          <a:xfrm>
            <a:off x="3041850" y="4124725"/>
            <a:ext cx="6108300" cy="1328400"/>
          </a:xfrm>
          <a:prstGeom prst="roundRect">
            <a:avLst>
              <a:gd name="adj" fmla="val 16667"/>
            </a:avLst>
          </a:prstGeom>
          <a:solidFill>
            <a:srgbClr val="3D85C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500">
                <a:solidFill>
                  <a:schemeClr val="lt1"/>
                </a:solidFill>
              </a:rPr>
              <a:t>Easy to review the report</a:t>
            </a:r>
            <a:endParaRPr sz="3500">
              <a:solidFill>
                <a:schemeClr val="lt1"/>
              </a:solidFill>
            </a:endParaRPr>
          </a:p>
        </p:txBody>
      </p:sp>
      <p:sp>
        <p:nvSpPr>
          <p:cNvPr id="769" name="Google Shape;769;p60"/>
          <p:cNvSpPr txBox="1"/>
          <p:nvPr/>
        </p:nvSpPr>
        <p:spPr>
          <a:xfrm>
            <a:off x="3167625" y="3076950"/>
            <a:ext cx="5868600" cy="7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latin typeface="Calibri"/>
                <a:ea typeface="Calibri"/>
                <a:cs typeface="Calibri"/>
                <a:sym typeface="Calibri"/>
              </a:rPr>
              <a:t>It can only rating after chatting on the chat screen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0" name="Google Shape;770;p60"/>
          <p:cNvSpPr txBox="1"/>
          <p:nvPr/>
        </p:nvSpPr>
        <p:spPr>
          <a:xfrm>
            <a:off x="3161700" y="5810100"/>
            <a:ext cx="5868600" cy="7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latin typeface="Calibri"/>
                <a:ea typeface="Calibri"/>
                <a:cs typeface="Calibri"/>
                <a:sym typeface="Calibri"/>
              </a:rPr>
              <a:t>It can upload chat history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54"/>
          <p:cNvSpPr txBox="1"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7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</a:pPr>
            <a:r>
              <a:rPr lang="en-US" dirty="0"/>
              <a:t>Reference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324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61"/>
          <p:cNvSpPr/>
          <p:nvPr/>
        </p:nvSpPr>
        <p:spPr>
          <a:xfrm>
            <a:off x="0" y="0"/>
            <a:ext cx="12192000" cy="552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팀명을 입력하세요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62"/>
          <p:cNvSpPr/>
          <p:nvPr/>
        </p:nvSpPr>
        <p:spPr>
          <a:xfrm>
            <a:off x="0" y="1"/>
            <a:ext cx="12192000" cy="5524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팀명을 입력하세요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2" name="Google Shape;782;p62"/>
          <p:cNvSpPr txBox="1"/>
          <p:nvPr/>
        </p:nvSpPr>
        <p:spPr>
          <a:xfrm>
            <a:off x="728980" y="2520944"/>
            <a:ext cx="5272713" cy="2774955"/>
          </a:xfrm>
          <a:prstGeom prst="rect">
            <a:avLst/>
          </a:prstGeom>
          <a:solidFill>
            <a:srgbClr val="D6B79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dirty="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endParaRPr sz="4000" dirty="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4000"/>
              <a:buFont typeface="Arial"/>
              <a:buNone/>
            </a:pPr>
            <a:r>
              <a:rPr lang="ko-KR" sz="4000" dirty="0" err="1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나눔바른고딕</a:t>
            </a:r>
            <a:endParaRPr sz="4000" dirty="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3" name="Google Shape;783;p62"/>
          <p:cNvSpPr/>
          <p:nvPr/>
        </p:nvSpPr>
        <p:spPr>
          <a:xfrm>
            <a:off x="1257988" y="2267584"/>
            <a:ext cx="4214697" cy="65873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설명 1</a:t>
            </a:r>
            <a:endParaRPr/>
          </a:p>
        </p:txBody>
      </p:sp>
      <p:sp>
        <p:nvSpPr>
          <p:cNvPr id="784" name="Google Shape;784;p62"/>
          <p:cNvSpPr txBox="1"/>
          <p:nvPr/>
        </p:nvSpPr>
        <p:spPr>
          <a:xfrm>
            <a:off x="6190307" y="2520945"/>
            <a:ext cx="5272713" cy="2774954"/>
          </a:xfrm>
          <a:prstGeom prst="rect">
            <a:avLst/>
          </a:prstGeom>
          <a:solidFill>
            <a:srgbClr val="D6B79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4000"/>
              <a:buFont typeface="Arial"/>
              <a:buNone/>
            </a:pPr>
            <a:r>
              <a:rPr lang="ko-KR" sz="4000" b="1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HY견고딕</a:t>
            </a:r>
            <a:endParaRPr sz="4000" b="1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p62"/>
          <p:cNvSpPr/>
          <p:nvPr/>
        </p:nvSpPr>
        <p:spPr>
          <a:xfrm>
            <a:off x="6719315" y="2267584"/>
            <a:ext cx="4214697" cy="65873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설명 2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63"/>
          <p:cNvSpPr/>
          <p:nvPr/>
        </p:nvSpPr>
        <p:spPr>
          <a:xfrm>
            <a:off x="0" y="1"/>
            <a:ext cx="12192000" cy="5524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팀명을 입력하세요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1" name="Google Shape;791;p63"/>
          <p:cNvSpPr/>
          <p:nvPr/>
        </p:nvSpPr>
        <p:spPr>
          <a:xfrm>
            <a:off x="1117600" y="2076450"/>
            <a:ext cx="4064000" cy="304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2" name="Google Shape;792;p63"/>
          <p:cNvSpPr/>
          <p:nvPr/>
        </p:nvSpPr>
        <p:spPr>
          <a:xfrm>
            <a:off x="6731000" y="2076450"/>
            <a:ext cx="4064000" cy="304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82;p62">
            <a:extLst>
              <a:ext uri="{FF2B5EF4-FFF2-40B4-BE49-F238E27FC236}">
                <a16:creationId xmlns:a16="http://schemas.microsoft.com/office/drawing/2014/main" id="{201656AF-A26A-437E-8734-339A185B2DDE}"/>
              </a:ext>
            </a:extLst>
          </p:cNvPr>
          <p:cNvSpPr txBox="1"/>
          <p:nvPr/>
        </p:nvSpPr>
        <p:spPr>
          <a:xfrm>
            <a:off x="3450590" y="1823589"/>
            <a:ext cx="5290820" cy="3210821"/>
          </a:xfrm>
          <a:prstGeom prst="rect">
            <a:avLst/>
          </a:prstGeom>
          <a:solidFill>
            <a:srgbClr val="D6B79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dirty="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endParaRPr sz="4000" dirty="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p50"/>
          <p:cNvSpPr/>
          <p:nvPr/>
        </p:nvSpPr>
        <p:spPr>
          <a:xfrm>
            <a:off x="0" y="0"/>
            <a:ext cx="12192000" cy="552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팀명을 입력하세요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p50"/>
          <p:cNvSpPr txBox="1"/>
          <p:nvPr/>
        </p:nvSpPr>
        <p:spPr>
          <a:xfrm>
            <a:off x="4815523" y="2084907"/>
            <a:ext cx="3322954" cy="268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ko-KR" sz="28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Background</a:t>
            </a:r>
            <a:endParaRPr sz="2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</a:t>
            </a:r>
            <a:r>
              <a:rPr lang="ko-KR" sz="2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Overview</a:t>
            </a:r>
            <a:endParaRPr sz="2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</a:t>
            </a:r>
            <a:r>
              <a:rPr lang="ko-KR" sz="2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Design</a:t>
            </a:r>
            <a:r>
              <a:rPr lang="ko-KR" sz="2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2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concept</a:t>
            </a:r>
            <a:endParaRPr sz="2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</a:t>
            </a:r>
            <a:r>
              <a:rPr lang="ko-KR" sz="2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Development</a:t>
            </a:r>
            <a:endParaRPr sz="2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</a:t>
            </a:r>
            <a:r>
              <a:rPr lang="ko-KR" sz="2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Features</a:t>
            </a:r>
            <a:endParaRPr sz="2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6. </a:t>
            </a:r>
            <a:r>
              <a:rPr lang="ko-KR" sz="2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Reference</a:t>
            </a:r>
            <a:endParaRPr sz="2000" dirty="0"/>
          </a:p>
        </p:txBody>
      </p:sp>
      <p:sp>
        <p:nvSpPr>
          <p:cNvPr id="4" name="Google Shape;613;p49">
            <a:extLst>
              <a:ext uri="{FF2B5EF4-FFF2-40B4-BE49-F238E27FC236}">
                <a16:creationId xmlns:a16="http://schemas.microsoft.com/office/drawing/2014/main" id="{98370A3A-3205-405E-B2B0-F19F5212FB22}"/>
              </a:ext>
            </a:extLst>
          </p:cNvPr>
          <p:cNvSpPr/>
          <p:nvPr/>
        </p:nvSpPr>
        <p:spPr>
          <a:xfrm>
            <a:off x="0" y="0"/>
            <a:ext cx="12192000" cy="5524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오늘도 거래완료</a:t>
            </a:r>
            <a:endParaRPr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7" name="Google Shape;797;p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9300" y="1778000"/>
            <a:ext cx="8128000" cy="4064000"/>
          </a:xfrm>
          <a:prstGeom prst="rect">
            <a:avLst/>
          </a:prstGeom>
          <a:noFill/>
          <a:ln>
            <a:noFill/>
          </a:ln>
        </p:spPr>
      </p:pic>
      <p:sp>
        <p:nvSpPr>
          <p:cNvPr id="798" name="Google Shape;798;p64"/>
          <p:cNvSpPr/>
          <p:nvPr/>
        </p:nvSpPr>
        <p:spPr>
          <a:xfrm>
            <a:off x="0" y="0"/>
            <a:ext cx="12192000" cy="5524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팀명을 입력하세요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54"/>
          <p:cNvSpPr txBox="1"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7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</a:pPr>
            <a:r>
              <a:rPr lang="en-US" dirty="0"/>
              <a:t>Background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51"/>
          <p:cNvSpPr/>
          <p:nvPr/>
        </p:nvSpPr>
        <p:spPr>
          <a:xfrm>
            <a:off x="0" y="0"/>
            <a:ext cx="12192000" cy="552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팀명을 입력하세요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7" name="Google Shape;627;p51"/>
          <p:cNvSpPr/>
          <p:nvPr/>
        </p:nvSpPr>
        <p:spPr>
          <a:xfrm>
            <a:off x="164407" y="657168"/>
            <a:ext cx="194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ko-KR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ko-KR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Background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51"/>
          <p:cNvSpPr txBox="1"/>
          <p:nvPr/>
        </p:nvSpPr>
        <p:spPr>
          <a:xfrm>
            <a:off x="4151950" y="1182921"/>
            <a:ext cx="49041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dirty="0" err="1">
                <a:latin typeface="Calibri"/>
                <a:ea typeface="Calibri"/>
                <a:cs typeface="Calibri"/>
                <a:sym typeface="Calibri"/>
              </a:rPr>
              <a:t>Application</a:t>
            </a:r>
            <a:r>
              <a:rPr lang="ko-KR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sz="2000" dirty="0" err="1"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ko-KR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sz="2000" dirty="0" err="1">
                <a:latin typeface="Calibri"/>
                <a:ea typeface="Calibri"/>
                <a:cs typeface="Calibri"/>
                <a:sym typeface="Calibri"/>
              </a:rPr>
              <a:t>safe</a:t>
            </a:r>
            <a:r>
              <a:rPr lang="ko-KR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sz="2000" dirty="0" err="1">
                <a:latin typeface="Calibri"/>
                <a:ea typeface="Calibri"/>
                <a:cs typeface="Calibri"/>
                <a:sym typeface="Calibri"/>
              </a:rPr>
              <a:t>used</a:t>
            </a:r>
            <a:r>
              <a:rPr lang="ko-KR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sz="2000" dirty="0" err="1">
                <a:latin typeface="Calibri"/>
                <a:ea typeface="Calibri"/>
                <a:cs typeface="Calibri"/>
                <a:sym typeface="Calibri"/>
              </a:rPr>
              <a:t>transactions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0" name="Google Shape;63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6443" y="1833044"/>
            <a:ext cx="3659556" cy="4794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1" name="Google Shape;631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9699" y="1833044"/>
            <a:ext cx="3265858" cy="479481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613;p49">
            <a:extLst>
              <a:ext uri="{FF2B5EF4-FFF2-40B4-BE49-F238E27FC236}">
                <a16:creationId xmlns:a16="http://schemas.microsoft.com/office/drawing/2014/main" id="{CDC4F5B0-8C88-45C0-82DD-D2FCB9E84AAB}"/>
              </a:ext>
            </a:extLst>
          </p:cNvPr>
          <p:cNvSpPr/>
          <p:nvPr/>
        </p:nvSpPr>
        <p:spPr>
          <a:xfrm>
            <a:off x="0" y="0"/>
            <a:ext cx="12192000" cy="5524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오늘도 거래완료</a:t>
            </a:r>
            <a:endParaRPr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 descr="우리동네 중고 직거래 마켓, 당근마켓 지역광고 소개 : 네이버 블로그">
            <a:extLst>
              <a:ext uri="{FF2B5EF4-FFF2-40B4-BE49-F238E27FC236}">
                <a16:creationId xmlns:a16="http://schemas.microsoft.com/office/drawing/2014/main" id="{C5102AED-F44C-486C-87F5-39140FCC7F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26758" y1="30451" x2="23438" y2="30075"/>
                        <a14:foregroundMark x1="36133" y1="36842" x2="40430" y2="35714"/>
                        <a14:foregroundMark x1="43750" y1="35714" x2="43750" y2="44737"/>
                        <a14:foregroundMark x1="36914" y1="50000" x2="41602" y2="49248"/>
                        <a14:foregroundMark x1="49219" y1="35714" x2="54883" y2="37218"/>
                        <a14:foregroundMark x1="48633" y1="54887" x2="53711" y2="54511"/>
                        <a14:foregroundMark x1="60938" y1="36842" x2="64453" y2="37218"/>
                        <a14:foregroundMark x1="68359" y1="36466" x2="68555" y2="42857"/>
                        <a14:foregroundMark x1="73633" y1="35714" x2="75391" y2="35338"/>
                        <a14:foregroundMark x1="82227" y1="37594" x2="82227" y2="45865"/>
                        <a14:foregroundMark x1="48828" y1="45489" x2="55859" y2="46241"/>
                        <a14:foregroundMark x1="73828" y1="54887" x2="77148" y2="50376"/>
                        <a14:backgroundMark x1="37891" y1="53008" x2="41992" y2="52632"/>
                        <a14:backgroundMark x1="53516" y1="43985" x2="58203" y2="44361"/>
                        <a14:backgroundMark x1="83398" y1="31955" x2="82422" y2="51128"/>
                        <a14:backgroundMark x1="82617" y1="31203" x2="82422" y2="52632"/>
                        <a14:backgroundMark x1="77344" y1="46617" x2="79102" y2="50376"/>
                        <a14:backgroundMark x1="73828" y1="42857" x2="72266" y2="439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710" t="17724" r="12765" b="29786"/>
          <a:stretch/>
        </p:blipFill>
        <p:spPr bwMode="auto">
          <a:xfrm>
            <a:off x="5079999" y="534497"/>
            <a:ext cx="2032001" cy="76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52"/>
          <p:cNvSpPr/>
          <p:nvPr/>
        </p:nvSpPr>
        <p:spPr>
          <a:xfrm>
            <a:off x="0" y="0"/>
            <a:ext cx="12192000" cy="552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팀명을 입력하세요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7" name="Google Shape;637;p52"/>
          <p:cNvSpPr/>
          <p:nvPr/>
        </p:nvSpPr>
        <p:spPr>
          <a:xfrm>
            <a:off x="164407" y="657168"/>
            <a:ext cx="194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ko-K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Background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52"/>
          <p:cNvSpPr txBox="1"/>
          <p:nvPr/>
        </p:nvSpPr>
        <p:spPr>
          <a:xfrm>
            <a:off x="425400" y="1162086"/>
            <a:ext cx="49041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dirty="0" err="1">
                <a:latin typeface="Calibri"/>
                <a:ea typeface="Calibri"/>
                <a:cs typeface="Calibri"/>
                <a:sym typeface="Calibri"/>
              </a:rPr>
              <a:t>However</a:t>
            </a:r>
            <a:r>
              <a:rPr lang="ko-KR" sz="2400" dirty="0">
                <a:latin typeface="Calibri"/>
                <a:ea typeface="Calibri"/>
                <a:cs typeface="Calibri"/>
                <a:sym typeface="Calibri"/>
              </a:rPr>
              <a:t>…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dirty="0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ko-KR" sz="2000" dirty="0">
                <a:latin typeface="Calibri"/>
                <a:ea typeface="Calibri"/>
                <a:cs typeface="Calibri"/>
                <a:sym typeface="Calibri"/>
              </a:rPr>
              <a:t>1) </a:t>
            </a:r>
            <a:r>
              <a:rPr lang="ko-KR" sz="2000" dirty="0" err="1">
                <a:latin typeface="Calibri"/>
                <a:ea typeface="Calibri"/>
                <a:cs typeface="Calibri"/>
                <a:sym typeface="Calibri"/>
              </a:rPr>
              <a:t>Buyer</a:t>
            </a:r>
            <a:r>
              <a:rPr lang="ko-KR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sz="2000" dirty="0" err="1">
                <a:latin typeface="Calibri"/>
                <a:ea typeface="Calibri"/>
                <a:cs typeface="Calibri"/>
                <a:sym typeface="Calibri"/>
              </a:rPr>
              <a:t>oriented</a:t>
            </a:r>
            <a:r>
              <a:rPr lang="ko-KR" sz="2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sz="2000" dirty="0" err="1">
                <a:latin typeface="Calibri"/>
                <a:ea typeface="Calibri"/>
                <a:cs typeface="Calibri"/>
                <a:sym typeface="Calibri"/>
              </a:rPr>
              <a:t>policy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9" name="Google Shape;63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7702" y="657168"/>
            <a:ext cx="4707728" cy="60009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613;p49">
            <a:extLst>
              <a:ext uri="{FF2B5EF4-FFF2-40B4-BE49-F238E27FC236}">
                <a16:creationId xmlns:a16="http://schemas.microsoft.com/office/drawing/2014/main" id="{804C0E05-93E4-40C3-A135-FE6D8E7E4092}"/>
              </a:ext>
            </a:extLst>
          </p:cNvPr>
          <p:cNvSpPr/>
          <p:nvPr/>
        </p:nvSpPr>
        <p:spPr>
          <a:xfrm>
            <a:off x="0" y="0"/>
            <a:ext cx="12192000" cy="5524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오늘도 거래완료</a:t>
            </a:r>
            <a:endParaRPr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53"/>
          <p:cNvSpPr/>
          <p:nvPr/>
        </p:nvSpPr>
        <p:spPr>
          <a:xfrm>
            <a:off x="0" y="0"/>
            <a:ext cx="12192000" cy="552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팀명을 입력하세요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5" name="Google Shape;645;p53"/>
          <p:cNvSpPr/>
          <p:nvPr/>
        </p:nvSpPr>
        <p:spPr>
          <a:xfrm>
            <a:off x="164407" y="657168"/>
            <a:ext cx="194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ko-K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Background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53"/>
          <p:cNvSpPr txBox="1"/>
          <p:nvPr/>
        </p:nvSpPr>
        <p:spPr>
          <a:xfrm>
            <a:off x="730200" y="1162250"/>
            <a:ext cx="49041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latin typeface="Calibri"/>
                <a:ea typeface="Calibri"/>
                <a:cs typeface="Calibri"/>
                <a:sym typeface="Calibri"/>
              </a:rPr>
              <a:t>However…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ko-KR" sz="1600">
                <a:latin typeface="Calibri"/>
                <a:ea typeface="Calibri"/>
                <a:cs typeface="Calibri"/>
                <a:sym typeface="Calibri"/>
              </a:rPr>
              <a:t>2) Meaningless manner temperature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7" name="Google Shape;64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800" y="1867575"/>
            <a:ext cx="2724948" cy="461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8" name="Google Shape;648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6575" y="1598550"/>
            <a:ext cx="2724949" cy="4880076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Google Shape;649;p53"/>
          <p:cNvSpPr txBox="1"/>
          <p:nvPr/>
        </p:nvSpPr>
        <p:spPr>
          <a:xfrm>
            <a:off x="7878750" y="1598550"/>
            <a:ext cx="3725700" cy="17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latin typeface="Calibri"/>
                <a:ea typeface="Calibri"/>
                <a:cs typeface="Calibri"/>
                <a:sym typeface="Calibri"/>
              </a:rPr>
              <a:t>User can evaluate without any communication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54"/>
          <p:cNvSpPr txBox="1"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7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</a:pPr>
            <a:r>
              <a:rPr lang="en-US" dirty="0"/>
              <a:t>Overview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0938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54"/>
          <p:cNvSpPr txBox="1"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7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Design Concept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159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1F5"/>
        </a:solidFill>
        <a:effectLst/>
      </p:bgPr>
    </p:bg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9" name="Google Shape;659;p55" descr="by Jeong Jae-seong Format: Photoshop Dimensions: 2200 × 1650 px ..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60" name="Google Shape;660;p55"/>
          <p:cNvSpPr/>
          <p:nvPr/>
        </p:nvSpPr>
        <p:spPr>
          <a:xfrm>
            <a:off x="4851400" y="872066"/>
            <a:ext cx="2489199" cy="5151146"/>
          </a:xfrm>
          <a:prstGeom prst="roundRect">
            <a:avLst>
              <a:gd name="adj" fmla="val 758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55"/>
          <p:cNvSpPr/>
          <p:nvPr/>
        </p:nvSpPr>
        <p:spPr>
          <a:xfrm>
            <a:off x="4851400" y="1176867"/>
            <a:ext cx="2489199" cy="4538133"/>
          </a:xfrm>
          <a:prstGeom prst="rect">
            <a:avLst/>
          </a:prstGeom>
          <a:solidFill>
            <a:srgbClr val="B8DC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2" name="Google Shape;662;p55" descr="Paper Airplane icon isolated on a blue circle. Send message icon ..."/>
          <p:cNvPicPr preferRelativeResize="0"/>
          <p:nvPr/>
        </p:nvPicPr>
        <p:blipFill rotWithShape="1">
          <a:blip r:embed="rId4">
            <a:alphaModFix/>
          </a:blip>
          <a:srcRect l="18762" t="17240" r="16622" b="17743"/>
          <a:stretch/>
        </p:blipFill>
        <p:spPr>
          <a:xfrm>
            <a:off x="7041541" y="5759001"/>
            <a:ext cx="191124" cy="192313"/>
          </a:xfrm>
          <a:prstGeom prst="rect">
            <a:avLst/>
          </a:prstGeom>
          <a:noFill/>
          <a:ln>
            <a:noFill/>
          </a:ln>
        </p:spPr>
      </p:pic>
      <p:sp>
        <p:nvSpPr>
          <p:cNvPr id="663" name="Google Shape;663;p55"/>
          <p:cNvSpPr/>
          <p:nvPr/>
        </p:nvSpPr>
        <p:spPr>
          <a:xfrm>
            <a:off x="5224695" y="5759001"/>
            <a:ext cx="1742607" cy="19231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4" name="Google Shape;664;p55" descr="Deafult Profile Icon PNG Image Free Download searchpng.com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62979" y="1659076"/>
            <a:ext cx="460348" cy="460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665" name="Google Shape;665;p55" descr="Deafult Profile Icon PNG Image Free Download searchpng.com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68675" y="2119424"/>
            <a:ext cx="460348" cy="460348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Google Shape;666;p55"/>
          <p:cNvSpPr/>
          <p:nvPr/>
        </p:nvSpPr>
        <p:spPr>
          <a:xfrm>
            <a:off x="4990205" y="5759001"/>
            <a:ext cx="202948" cy="213360"/>
          </a:xfrm>
          <a:prstGeom prst="mathPlus">
            <a:avLst>
              <a:gd name="adj1" fmla="val 712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55"/>
          <p:cNvSpPr/>
          <p:nvPr/>
        </p:nvSpPr>
        <p:spPr>
          <a:xfrm>
            <a:off x="4851400" y="1176867"/>
            <a:ext cx="2489199" cy="46034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8" name="Google Shape;668;p55"/>
          <p:cNvCxnSpPr/>
          <p:nvPr/>
        </p:nvCxnSpPr>
        <p:spPr>
          <a:xfrm>
            <a:off x="4851400" y="1176867"/>
            <a:ext cx="2494087" cy="0"/>
          </a:xfrm>
          <a:prstGeom prst="straightConnector1">
            <a:avLst/>
          </a:prstGeom>
          <a:noFill/>
          <a:ln w="9525" cap="flat" cmpd="sng">
            <a:solidFill>
              <a:srgbClr val="ADADAD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669" name="Google Shape;669;p55" descr="White Arrow Transparent PNG, White Arrow Transparent Clipart ...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10800000">
            <a:off x="4962979" y="929918"/>
            <a:ext cx="202948" cy="202948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55"/>
          <p:cNvSpPr/>
          <p:nvPr/>
        </p:nvSpPr>
        <p:spPr>
          <a:xfrm>
            <a:off x="5423327" y="1781673"/>
            <a:ext cx="1149113" cy="215153"/>
          </a:xfrm>
          <a:prstGeom prst="roundRect">
            <a:avLst>
              <a:gd name="adj" fmla="val 46213"/>
            </a:avLst>
          </a:prstGeom>
          <a:solidFill>
            <a:srgbClr val="E7E6E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55"/>
          <p:cNvSpPr/>
          <p:nvPr/>
        </p:nvSpPr>
        <p:spPr>
          <a:xfrm>
            <a:off x="5619374" y="2235432"/>
            <a:ext cx="1149113" cy="215153"/>
          </a:xfrm>
          <a:prstGeom prst="roundRect">
            <a:avLst>
              <a:gd name="adj" fmla="val 46213"/>
            </a:avLst>
          </a:prstGeom>
          <a:solidFill>
            <a:srgbClr val="E7E6E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2" name="Google Shape;672;p55" descr="Deafult Profile Icon PNG Image Free Download searchpng.com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52154" y="2575607"/>
            <a:ext cx="460348" cy="460348"/>
          </a:xfrm>
          <a:prstGeom prst="rect">
            <a:avLst/>
          </a:prstGeom>
          <a:noFill/>
          <a:ln>
            <a:noFill/>
          </a:ln>
        </p:spPr>
      </p:pic>
      <p:sp>
        <p:nvSpPr>
          <p:cNvPr id="673" name="Google Shape;673;p55"/>
          <p:cNvSpPr/>
          <p:nvPr/>
        </p:nvSpPr>
        <p:spPr>
          <a:xfrm>
            <a:off x="5412502" y="2698204"/>
            <a:ext cx="1149113" cy="215153"/>
          </a:xfrm>
          <a:prstGeom prst="roundRect">
            <a:avLst>
              <a:gd name="adj" fmla="val 46213"/>
            </a:avLst>
          </a:prstGeom>
          <a:solidFill>
            <a:srgbClr val="E7E6E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4" name="Google Shape;674;p55" descr="Deafult Profile Icon PNG Image Free Download searchpng.com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63787" y="3029366"/>
            <a:ext cx="460348" cy="460348"/>
          </a:xfrm>
          <a:prstGeom prst="rect">
            <a:avLst/>
          </a:prstGeom>
          <a:noFill/>
          <a:ln>
            <a:noFill/>
          </a:ln>
        </p:spPr>
      </p:pic>
      <p:sp>
        <p:nvSpPr>
          <p:cNvPr id="675" name="Google Shape;675;p55"/>
          <p:cNvSpPr/>
          <p:nvPr/>
        </p:nvSpPr>
        <p:spPr>
          <a:xfrm>
            <a:off x="5609786" y="3151963"/>
            <a:ext cx="1149113" cy="215153"/>
          </a:xfrm>
          <a:prstGeom prst="roundRect">
            <a:avLst>
              <a:gd name="adj" fmla="val 46213"/>
            </a:avLst>
          </a:prstGeom>
          <a:solidFill>
            <a:srgbClr val="E7E6E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6" name="Google Shape;676;p55" descr="Deafult Profile Icon PNG Image Free Download searchpng.com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84640" y="3484296"/>
            <a:ext cx="460348" cy="460348"/>
          </a:xfrm>
          <a:prstGeom prst="rect">
            <a:avLst/>
          </a:prstGeom>
          <a:noFill/>
          <a:ln>
            <a:noFill/>
          </a:ln>
        </p:spPr>
      </p:pic>
      <p:sp>
        <p:nvSpPr>
          <p:cNvPr id="677" name="Google Shape;677;p55"/>
          <p:cNvSpPr/>
          <p:nvPr/>
        </p:nvSpPr>
        <p:spPr>
          <a:xfrm>
            <a:off x="5444988" y="3606893"/>
            <a:ext cx="1149113" cy="215153"/>
          </a:xfrm>
          <a:prstGeom prst="roundRect">
            <a:avLst>
              <a:gd name="adj" fmla="val 46213"/>
            </a:avLst>
          </a:prstGeom>
          <a:solidFill>
            <a:srgbClr val="E7E6E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55"/>
          <p:cNvSpPr txBox="1"/>
          <p:nvPr/>
        </p:nvSpPr>
        <p:spPr>
          <a:xfrm>
            <a:off x="5146339" y="898038"/>
            <a:ext cx="1409393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Sungkyunkwan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55"/>
          <p:cNvSpPr/>
          <p:nvPr/>
        </p:nvSpPr>
        <p:spPr>
          <a:xfrm>
            <a:off x="6845775" y="1265404"/>
            <a:ext cx="425416" cy="27488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rgbClr val="E7E6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 Review</a:t>
            </a:r>
            <a:endParaRPr sz="5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55"/>
          <p:cNvSpPr txBox="1"/>
          <p:nvPr/>
        </p:nvSpPr>
        <p:spPr>
          <a:xfrm>
            <a:off x="5637985" y="2828772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55"/>
          <p:cNvSpPr txBox="1"/>
          <p:nvPr/>
        </p:nvSpPr>
        <p:spPr>
          <a:xfrm>
            <a:off x="5275735" y="1268620"/>
            <a:ext cx="14442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Book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Transaction completed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2" name="Google Shape;682;p55" descr="free book icon image - Urbanbrush"/>
          <p:cNvPicPr preferRelativeResize="0"/>
          <p:nvPr/>
        </p:nvPicPr>
        <p:blipFill rotWithShape="1">
          <a:blip r:embed="rId8">
            <a:alphaModFix/>
          </a:blip>
          <a:srcRect l="23773" t="28796" r="22868" b="28389"/>
          <a:stretch/>
        </p:blipFill>
        <p:spPr>
          <a:xfrm>
            <a:off x="4952154" y="1269605"/>
            <a:ext cx="347142" cy="295862"/>
          </a:xfrm>
          <a:prstGeom prst="rect">
            <a:avLst/>
          </a:prstGeom>
          <a:noFill/>
          <a:ln>
            <a:noFill/>
          </a:ln>
        </p:spPr>
      </p:pic>
      <p:sp>
        <p:nvSpPr>
          <p:cNvPr id="683" name="Google Shape;683;p55"/>
          <p:cNvSpPr txBox="1"/>
          <p:nvPr/>
        </p:nvSpPr>
        <p:spPr>
          <a:xfrm>
            <a:off x="704849" y="466725"/>
            <a:ext cx="3076575" cy="80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Concept: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Chatting board</a:t>
            </a:r>
            <a:endParaRPr/>
          </a:p>
        </p:txBody>
      </p:sp>
      <p:sp>
        <p:nvSpPr>
          <p:cNvPr id="684" name="Google Shape;684;p55"/>
          <p:cNvSpPr txBox="1"/>
          <p:nvPr/>
        </p:nvSpPr>
        <p:spPr>
          <a:xfrm>
            <a:off x="1066800" y="2628900"/>
            <a:ext cx="287655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communicate with Buyer &amp; Seller</a:t>
            </a:r>
            <a:endParaRPr/>
          </a:p>
        </p:txBody>
      </p:sp>
      <p:cxnSp>
        <p:nvCxnSpPr>
          <p:cNvPr id="685" name="Google Shape;685;p55"/>
          <p:cNvCxnSpPr/>
          <p:nvPr/>
        </p:nvCxnSpPr>
        <p:spPr>
          <a:xfrm rot="10800000">
            <a:off x="3971926" y="2790825"/>
            <a:ext cx="60007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86" name="Google Shape;686;p55"/>
          <p:cNvCxnSpPr/>
          <p:nvPr/>
        </p:nvCxnSpPr>
        <p:spPr>
          <a:xfrm>
            <a:off x="7553325" y="1400175"/>
            <a:ext cx="70485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87" name="Google Shape;687;p55"/>
          <p:cNvSpPr txBox="1"/>
          <p:nvPr/>
        </p:nvSpPr>
        <p:spPr>
          <a:xfrm>
            <a:off x="8353425" y="1190625"/>
            <a:ext cx="286702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to post review about sellers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새별의파워포인트_테마1">
      <a:dk1>
        <a:srgbClr val="0E345B"/>
      </a:dk1>
      <a:lt1>
        <a:srgbClr val="FFFFFF"/>
      </a:lt1>
      <a:dk2>
        <a:srgbClr val="5D8EC1"/>
      </a:dk2>
      <a:lt2>
        <a:srgbClr val="E7E6E6"/>
      </a:lt2>
      <a:accent1>
        <a:srgbClr val="0E345B"/>
      </a:accent1>
      <a:accent2>
        <a:srgbClr val="5D8EC1"/>
      </a:accent2>
      <a:accent3>
        <a:srgbClr val="F1B13B"/>
      </a:accent3>
      <a:accent4>
        <a:srgbClr val="FFC000"/>
      </a:accent4>
      <a:accent5>
        <a:srgbClr val="F0A84C"/>
      </a:accent5>
      <a:accent6>
        <a:srgbClr val="DA6F2E"/>
      </a:accent6>
      <a:hlink>
        <a:srgbClr val="0E345B"/>
      </a:hlink>
      <a:folHlink>
        <a:srgbClr val="5D8EC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새별의파워포인트_테마1">
      <a:dk1>
        <a:srgbClr val="0E345B"/>
      </a:dk1>
      <a:lt1>
        <a:srgbClr val="FFFFFF"/>
      </a:lt1>
      <a:dk2>
        <a:srgbClr val="5D8EC1"/>
      </a:dk2>
      <a:lt2>
        <a:srgbClr val="E7E6E6"/>
      </a:lt2>
      <a:accent1>
        <a:srgbClr val="0E345B"/>
      </a:accent1>
      <a:accent2>
        <a:srgbClr val="5D8EC1"/>
      </a:accent2>
      <a:accent3>
        <a:srgbClr val="F1B13B"/>
      </a:accent3>
      <a:accent4>
        <a:srgbClr val="FFC000"/>
      </a:accent4>
      <a:accent5>
        <a:srgbClr val="F0A84C"/>
      </a:accent5>
      <a:accent6>
        <a:srgbClr val="DA6F2E"/>
      </a:accent6>
      <a:hlink>
        <a:srgbClr val="0E345B"/>
      </a:hlink>
      <a:folHlink>
        <a:srgbClr val="5D8EC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252</Words>
  <Application>Microsoft Office PowerPoint</Application>
  <PresentationFormat>와이드스크린</PresentationFormat>
  <Paragraphs>96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Malgun Gothic</vt:lpstr>
      <vt:lpstr>Arial</vt:lpstr>
      <vt:lpstr>Calibri</vt:lpstr>
      <vt:lpstr>Office 테마</vt:lpstr>
      <vt:lpstr>Office Theme</vt:lpstr>
      <vt:lpstr>Diamond Grid 16x9</vt:lpstr>
      <vt:lpstr>Office Theme</vt:lpstr>
      <vt:lpstr>PowerPoint 프레젠테이션</vt:lpstr>
      <vt:lpstr>PowerPoint 프레젠테이션</vt:lpstr>
      <vt:lpstr>Background</vt:lpstr>
      <vt:lpstr>PowerPoint 프레젠테이션</vt:lpstr>
      <vt:lpstr>PowerPoint 프레젠테이션</vt:lpstr>
      <vt:lpstr>PowerPoint 프레젠테이션</vt:lpstr>
      <vt:lpstr>Overview</vt:lpstr>
      <vt:lpstr>Design Concept</vt:lpstr>
      <vt:lpstr>PowerPoint 프레젠테이션</vt:lpstr>
      <vt:lpstr>PowerPoint 프레젠테이션</vt:lpstr>
      <vt:lpstr>Development</vt:lpstr>
      <vt:lpstr>PowerPoint 프레젠테이션</vt:lpstr>
      <vt:lpstr>PowerPoint 프레젠테이션</vt:lpstr>
      <vt:lpstr>Features</vt:lpstr>
      <vt:lpstr>PowerPoint 프레젠테이션</vt:lpstr>
      <vt:lpstr>Reference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 </cp:lastModifiedBy>
  <cp:revision>7</cp:revision>
  <dcterms:modified xsi:type="dcterms:W3CDTF">2020-05-02T03:34:54Z</dcterms:modified>
</cp:coreProperties>
</file>