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57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2021-04-02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877" y="3523251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Student-to-Student</a:t>
            </a:r>
            <a:br>
              <a:rPr lang="en-US" b="1" dirty="0" smtClean="0"/>
            </a:br>
            <a:r>
              <a:rPr lang="en-US" b="1" dirty="0" smtClean="0"/>
              <a:t>Tutoring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1877" y="2850313"/>
            <a:ext cx="9144000" cy="754025"/>
          </a:xfrm>
        </p:spPr>
        <p:txBody>
          <a:bodyPr/>
          <a:lstStyle/>
          <a:p>
            <a:r>
              <a:rPr lang="en-US" dirty="0" smtClean="0"/>
              <a:t>Team 3, Class 41, Spring 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and APIs (subject to change)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Naver</a:t>
            </a:r>
            <a:r>
              <a:rPr lang="en-US" dirty="0" smtClean="0"/>
              <a:t> Maps API</a:t>
            </a:r>
          </a:p>
          <a:p>
            <a:r>
              <a:rPr lang="en-US" dirty="0" err="1" smtClean="0"/>
              <a:t>Unsplash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Some API from the university (preferred if available), or:</a:t>
            </a:r>
          </a:p>
          <a:p>
            <a:r>
              <a:rPr lang="en-US" dirty="0" err="1" smtClean="0"/>
              <a:t>Webscraping</a:t>
            </a:r>
            <a:r>
              <a:rPr lang="en-US" dirty="0" smtClean="0"/>
              <a:t> for course lists etc.</a:t>
            </a:r>
          </a:p>
          <a:p>
            <a:r>
              <a:rPr lang="en-US" dirty="0" smtClean="0"/>
              <a:t>Some payment network API.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TA’s and professors are often busy, and can only provide so much help aside from lectures and office hours.</a:t>
            </a:r>
          </a:p>
          <a:p>
            <a:r>
              <a:rPr lang="en-US" dirty="0" smtClean="0"/>
              <a:t>Videos on the Internet only help so much.</a:t>
            </a:r>
          </a:p>
          <a:p>
            <a:r>
              <a:rPr lang="en-US" dirty="0" smtClean="0"/>
              <a:t>Personalized content are only available through tutoring.</a:t>
            </a:r>
          </a:p>
          <a:p>
            <a:r>
              <a:rPr lang="en-US" dirty="0" smtClean="0"/>
              <a:t>Tutoring, however, can be expensive, and often requires some planning. </a:t>
            </a:r>
            <a:endParaRPr lang="en-US" dirty="0"/>
          </a:p>
          <a:p>
            <a:r>
              <a:rPr lang="en-US" dirty="0" smtClean="0"/>
              <a:t>Tutors are not always </a:t>
            </a:r>
            <a:r>
              <a:rPr lang="en-US" smtClean="0"/>
              <a:t>available.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What if there was a way to make </a:t>
            </a:r>
            <a:r>
              <a:rPr lang="en-US" b="1" dirty="0" smtClean="0">
                <a:solidFill>
                  <a:schemeClr val="accent1"/>
                </a:solidFill>
              </a:rPr>
              <a:t>finding a tutor on campus </a:t>
            </a:r>
            <a:r>
              <a:rPr lang="en-US" b="1" dirty="0" smtClean="0"/>
              <a:t>extremely simple? </a:t>
            </a:r>
          </a:p>
        </p:txBody>
      </p:sp>
    </p:spTree>
    <p:extLst>
      <p:ext uri="{BB962C8B-B14F-4D97-AF65-F5344CB8AC3E}">
        <p14:creationId xmlns:p14="http://schemas.microsoft.com/office/powerpoint/2010/main" val="30802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STUDENT</a:t>
            </a:r>
          </a:p>
          <a:p>
            <a:r>
              <a:rPr lang="en-US" dirty="0" smtClean="0"/>
              <a:t>Is currently taking a specific class, or is interested in it.</a:t>
            </a:r>
          </a:p>
          <a:p>
            <a:r>
              <a:rPr lang="en-US" dirty="0" smtClean="0"/>
              <a:t>Needs (cheap) tutoring.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TUTOR</a:t>
            </a:r>
          </a:p>
          <a:p>
            <a:r>
              <a:rPr lang="en-US" dirty="0" smtClean="0"/>
              <a:t>Is a student at the university.</a:t>
            </a:r>
          </a:p>
          <a:p>
            <a:r>
              <a:rPr lang="en-US" dirty="0"/>
              <a:t>Has Received A/A+ in the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Wants to earn some money.</a:t>
            </a:r>
          </a:p>
          <a:p>
            <a:r>
              <a:rPr lang="en-US" dirty="0"/>
              <a:t>Offers tutoring on Campus whenever he or she </a:t>
            </a:r>
            <a:r>
              <a:rPr lang="en-US" dirty="0" smtClean="0"/>
              <a:t>has some spare time.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1314" y="2699238"/>
            <a:ext cx="799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Question</a:t>
            </a:r>
            <a:r>
              <a:rPr lang="en-US" sz="3600" dirty="0" smtClean="0"/>
              <a:t>: How can they find each other?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7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1314" y="2699238"/>
            <a:ext cx="799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Question</a:t>
            </a:r>
            <a:r>
              <a:rPr lang="en-US" sz="3600" dirty="0" smtClean="0"/>
              <a:t>: How can they find each other?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11314" y="3314892"/>
            <a:ext cx="61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Answer</a:t>
            </a:r>
            <a:r>
              <a:rPr lang="en-US" sz="3600" dirty="0" smtClean="0"/>
              <a:t>: Through their </a:t>
            </a:r>
            <a:r>
              <a:rPr lang="en-US" sz="3600" b="1" dirty="0" smtClean="0"/>
              <a:t>phones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20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Connect students and tutors through an app (similar to </a:t>
            </a:r>
            <a:r>
              <a:rPr lang="en-US" b="1" dirty="0" err="1" smtClean="0">
                <a:solidFill>
                  <a:schemeClr val="accent1"/>
                </a:solidFill>
              </a:rPr>
              <a:t>Uber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ko-KR" altLang="en-US" b="1" dirty="0" smtClean="0">
                <a:solidFill>
                  <a:schemeClr val="accent1"/>
                </a:solidFill>
              </a:rPr>
              <a:t>카카오 </a:t>
            </a:r>
            <a:r>
              <a:rPr lang="en-US" altLang="ko-KR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59155" y="2963006"/>
            <a:ext cx="2198077" cy="275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4222219" y="3831418"/>
            <a:ext cx="1770185" cy="70541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78268" y="5785338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34371" y="5785338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73547" y="3219230"/>
            <a:ext cx="1769292" cy="22395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57679" y="2965877"/>
            <a:ext cx="2198077" cy="275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72071" y="3222101"/>
            <a:ext cx="1769292" cy="22395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Idea (tutors)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Students</a:t>
            </a:r>
            <a:r>
              <a:rPr lang="en-US" dirty="0" smtClean="0"/>
              <a:t> who have received A/A+ in a course can apply to become a </a:t>
            </a:r>
            <a:r>
              <a:rPr lang="en-US" b="1" dirty="0" smtClean="0">
                <a:solidFill>
                  <a:schemeClr val="accent1"/>
                </a:solidFill>
              </a:rPr>
              <a:t>tutor</a:t>
            </a:r>
            <a:r>
              <a:rPr lang="en-US" dirty="0" smtClean="0"/>
              <a:t> in that subject. They need to submit proof of their grade, such as academic transcripts.</a:t>
            </a:r>
          </a:p>
          <a:p>
            <a:r>
              <a:rPr lang="en-US" dirty="0" smtClean="0"/>
              <a:t>When they are on campus, perhaps waiting for the next class or studying in the library, they can let the system know that they are available for tutoring.</a:t>
            </a:r>
          </a:p>
          <a:p>
            <a:r>
              <a:rPr lang="en-US" dirty="0" smtClean="0"/>
              <a:t>Their location, the subjects they can tutor in, until when they are available, their fee, their rating etc. are shown in the app.</a:t>
            </a:r>
          </a:p>
          <a:p>
            <a:r>
              <a:rPr lang="en-US" dirty="0" smtClean="0"/>
              <a:t>They are immediately notified if a student wishes to receive tutoring from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Idea </a:t>
            </a:r>
            <a:r>
              <a:rPr lang="en-US" dirty="0" smtClean="0"/>
              <a:t>(students)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Students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can sign up using their student ID.</a:t>
            </a:r>
          </a:p>
          <a:p>
            <a:r>
              <a:rPr lang="en-US" dirty="0" smtClean="0"/>
              <a:t>In the app, they can select the courses or subjects they wish to be tutored in.</a:t>
            </a:r>
          </a:p>
          <a:p>
            <a:r>
              <a:rPr lang="en-US" dirty="0" smtClean="0"/>
              <a:t>After that, they can see all available tutors on campus in those courses or subjects. </a:t>
            </a:r>
            <a:endParaRPr lang="en-US" dirty="0"/>
          </a:p>
          <a:p>
            <a:r>
              <a:rPr lang="en-US" dirty="0" smtClean="0"/>
              <a:t>By just clicking a button, they can schedule a meeting with a tutor.</a:t>
            </a:r>
          </a:p>
          <a:p>
            <a:r>
              <a:rPr lang="en-US" dirty="0" smtClean="0"/>
              <a:t>The tutor accepts or rejects the request.</a:t>
            </a:r>
          </a:p>
          <a:p>
            <a:r>
              <a:rPr lang="en-US" dirty="0" smtClean="0"/>
              <a:t>If the request is accepted, the student and tutor can send each other messages to determine a place to meet.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Stack </a:t>
            </a:r>
            <a:r>
              <a:rPr lang="en-US" dirty="0" smtClean="0"/>
              <a:t>(subject to change)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Backend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Express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or MySQL</a:t>
            </a:r>
          </a:p>
          <a:p>
            <a:r>
              <a:rPr lang="en-US" dirty="0" smtClean="0"/>
              <a:t>Ubuntu</a:t>
            </a:r>
          </a:p>
          <a:p>
            <a:r>
              <a:rPr lang="en-US" dirty="0" err="1" smtClean="0"/>
              <a:t>Nginx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Front End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React Native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253</TotalTime>
  <Words>446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HY엽서L</vt:lpstr>
      <vt:lpstr>Arial</vt:lpstr>
      <vt:lpstr>Corbel</vt:lpstr>
      <vt:lpstr>Depth</vt:lpstr>
      <vt:lpstr>Student-to-Student Tutoring</vt:lpstr>
      <vt:lpstr>Background</vt:lpstr>
      <vt:lpstr>Background</vt:lpstr>
      <vt:lpstr>PowerPoint Presentation</vt:lpstr>
      <vt:lpstr>PowerPoint Presentation</vt:lpstr>
      <vt:lpstr>The Idea</vt:lpstr>
      <vt:lpstr>The Idea (tutors)</vt:lpstr>
      <vt:lpstr>The Idea (students)</vt:lpstr>
      <vt:lpstr>Software Stack (subject to change)</vt:lpstr>
      <vt:lpstr>Resources and APIs (subject to change)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Tutoring on Campus</dc:title>
  <dc:creator>Windows 사용자</dc:creator>
  <cp:lastModifiedBy>Windows 사용자</cp:lastModifiedBy>
  <cp:revision>47</cp:revision>
  <dcterms:created xsi:type="dcterms:W3CDTF">2021-04-01T23:32:13Z</dcterms:created>
  <dcterms:modified xsi:type="dcterms:W3CDTF">2021-04-02T03:46:02Z</dcterms:modified>
</cp:coreProperties>
</file>