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치현" initials="이" lastIdx="3" clrIdx="0">
    <p:extLst>
      <p:ext uri="{19B8F6BF-5375-455C-9EA6-DF929625EA0E}">
        <p15:presenceInfo xmlns:p15="http://schemas.microsoft.com/office/powerpoint/2012/main" userId="S::ych5757@o365.skku.edu::52e4d4ab-f3c1-4872-bb90-11c4122795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0685C-B7F3-4E52-BAEC-8B05A761B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15FAD4-2832-41B9-A807-467F6DD8E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FEF66-AD04-4F4B-8013-F609EBD8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2F66B-37DC-40EF-82DC-A3246CEC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DABBF-663A-41F3-9FE4-75C22503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0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AB90B-35D9-4F8A-B896-54572B17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8FB10-1D79-48C9-8F1B-B0C4EAD26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7431A-DE7A-48CA-BEDF-5095E9B4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1445A-1F6A-4064-B154-B5D5FE90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51FA7-2C75-485E-A936-06518748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1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9BBF4-0CE3-496D-AB6B-3C2AA008C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F36B4B-38B7-4DD7-A797-9CA933E85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3151E-1256-4968-91EA-580F271E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EE8F6-01D3-4269-95ED-7534CD26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47559-8BB0-433B-9FCB-4102EA0B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3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FA03F-7BF7-45B3-87B3-EC920C9E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46F1C-FC30-467B-BC04-F558C65E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03E20-2629-44E0-BE37-52B3EF3D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61615-E5DC-4C2A-9139-ADDFBF5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62AB6-A3D0-4F6B-B7E8-5BDB5411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5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B96A4-C700-425E-8BC6-7D2672F2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1FC42-708D-4BFB-86B0-BA80999E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6FE68-BA33-4849-ABF3-1441D03F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EDA9-3EB5-459E-8230-26962F4A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8A2FE-7427-40DA-826D-458BEA08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2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411B-A33F-46E6-85D4-DA540E25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E0624-2E43-4EF0-A76C-E2D28DFD3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AD0E3-FFEF-4EC4-8C5C-68C49F8F7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AE46F4-1190-415B-92B8-07EEFF2C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EB27F-1D40-4E5E-A135-A2804A24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9F246-0CBC-4E54-A920-4FA83D3A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72B86-CD60-4E29-B4D7-C68157B3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09E84-AB91-40E3-B02A-381D00AC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14362-4835-4507-8344-640AC4E4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E6EFDF-ACE1-4D1C-BEBE-7DF9C1359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294822-7A61-4319-8B05-2CA23BE04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B4DE56-8D9E-448A-9F59-14109663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F4183E-6610-4403-B5B1-5376E648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99CC9F-98E2-40C7-AD62-F0DA06D1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4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BAC06-7DA4-4320-A8A0-636E0EE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6E608C-3CBC-449F-9102-8BA82CB3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9A5F11-0C7B-4897-A1F8-5FCF0C37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1F66C-2635-420C-BC1A-8E74740E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0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42EFEF-F8C0-46AA-AAC0-4BC525CE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0FD2F-CFA2-4805-94FB-9315B727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B94B06-D5AC-4681-ACE7-29FC8BF1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8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1820C-82AF-4040-8571-E333D648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CC856-978C-4023-8D53-16769195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B368F-D9DE-4E0F-9448-D858294EB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7FE20-F888-4748-B013-8A5424A5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93E04-B3FE-4F8A-9A38-4FD1DA2A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8E519-79C4-40D3-B7DD-067A1064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3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9B076-43F6-4A9A-B13E-8E731E2F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463270-F81F-493A-8F1E-3D137622F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A5FE0-5903-4F12-912F-560D78D15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1F60B-52F7-4F16-A692-A04E2EF4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47F0D-598B-458A-8338-8004D275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C795A-A0AE-4DCA-ADED-4D468ACA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A259CB-7353-4689-95DF-AF4E708E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225CE-D14A-48D7-B648-15E511DF0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82343-0B45-4A3F-9301-E64D5F5B9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5843C-E7AB-4E13-B85E-2B178A7C4E8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F47FC-C828-4796-85E5-5421F4BEB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E3891-C401-4942-9D77-CD65FE13C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5C73-5857-4603-9FA9-EF3E5874C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E66BF-0848-4766-A4C9-3B7CB4B79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설문조사 및 자료 </a:t>
            </a:r>
            <a:r>
              <a:rPr lang="ko-KR" altLang="en-US" dirty="0" err="1"/>
              <a:t>추합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2C18D-E755-45B6-A083-BD91EA9D6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이치현</a:t>
            </a:r>
          </a:p>
        </p:txBody>
      </p:sp>
    </p:spTree>
    <p:extLst>
      <p:ext uri="{BB962C8B-B14F-4D97-AF65-F5344CB8AC3E}">
        <p14:creationId xmlns:p14="http://schemas.microsoft.com/office/powerpoint/2010/main" val="356687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36FCAB-603F-4D1A-97D3-3B5B6F7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새로 바뀐 아이캠퍼스 사용 경험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D771CC-DF4B-43A6-B14B-9F651E5FA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65" y="1940637"/>
            <a:ext cx="7802660" cy="4154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E9BDE-56E1-4D2A-BB56-7DF04715102B}"/>
              </a:ext>
            </a:extLst>
          </p:cNvPr>
          <p:cNvSpPr txBox="1"/>
          <p:nvPr/>
        </p:nvSpPr>
        <p:spPr>
          <a:xfrm>
            <a:off x="811162" y="6029867"/>
            <a:ext cx="1121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응답자 </a:t>
            </a:r>
            <a:r>
              <a:rPr lang="en-US" altLang="ko-KR" dirty="0"/>
              <a:t>39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명이 새로 바뀐 아이캠퍼스를 사용해보지 않아 </a:t>
            </a:r>
            <a:r>
              <a:rPr lang="en-US" altLang="ko-KR" dirty="0"/>
              <a:t>2</a:t>
            </a:r>
            <a:r>
              <a:rPr lang="ko-KR" altLang="en-US" dirty="0"/>
              <a:t>명의 설문지를 찾아 자료에서 삭제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50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18D985-6BE8-403A-8C5E-0F7B3C94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현재의 아이캠퍼스에 대한 만족도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D06510-26CC-44BD-9814-3F11D3FCB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2100253"/>
            <a:ext cx="7093764" cy="3991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6B3E7-F778-46F0-A48A-7A9135A0C674}"/>
              </a:ext>
            </a:extLst>
          </p:cNvPr>
          <p:cNvSpPr txBox="1"/>
          <p:nvPr/>
        </p:nvSpPr>
        <p:spPr>
          <a:xfrm>
            <a:off x="8032653" y="1730920"/>
            <a:ext cx="37348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현재의 아이캠퍼스 만족도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1: 0%</a:t>
            </a:r>
          </a:p>
          <a:p>
            <a:r>
              <a:rPr lang="en-US" altLang="ko-KR" dirty="0"/>
              <a:t>2: 25%</a:t>
            </a:r>
          </a:p>
          <a:p>
            <a:r>
              <a:rPr lang="en-US" altLang="ko-KR" dirty="0"/>
              <a:t>3: 50%</a:t>
            </a:r>
          </a:p>
          <a:p>
            <a:r>
              <a:rPr lang="en-US" altLang="ko-KR" dirty="0"/>
              <a:t>4: 75%</a:t>
            </a:r>
          </a:p>
          <a:p>
            <a:r>
              <a:rPr lang="en-US" altLang="ko-KR" dirty="0"/>
              <a:t>5: 100%</a:t>
            </a:r>
          </a:p>
          <a:p>
            <a:endParaRPr lang="en-US" altLang="ko-KR" dirty="0"/>
          </a:p>
          <a:p>
            <a:r>
              <a:rPr lang="ko-KR" altLang="en-US" dirty="0" err="1"/>
              <a:t>라고</a:t>
            </a:r>
            <a:r>
              <a:rPr lang="ko-KR" altLang="en-US" dirty="0"/>
              <a:t> 두고 만족도를 계산한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 </a:t>
            </a:r>
            <a:r>
              <a:rPr lang="en-US" altLang="ko-KR" dirty="0"/>
              <a:t>64.125</a:t>
            </a:r>
            <a:r>
              <a:rPr lang="ko-KR" altLang="en-US" dirty="0"/>
              <a:t>의 만족도를 보임</a:t>
            </a:r>
          </a:p>
        </p:txBody>
      </p:sp>
    </p:spTree>
    <p:extLst>
      <p:ext uri="{BB962C8B-B14F-4D97-AF65-F5344CB8AC3E}">
        <p14:creationId xmlns:p14="http://schemas.microsoft.com/office/powerpoint/2010/main" val="326765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E2D7D-8356-4D02-8ADC-688D0529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노트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북마크 기능 추가에 대한 선호도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D38FBC-0341-4DC7-B5A6-DC6AC95EF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78" y="1812049"/>
            <a:ext cx="9500971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DAD682-7C82-4A81-84F2-45ECD72E3DF0}"/>
              </a:ext>
            </a:extLst>
          </p:cNvPr>
          <p:cNvSpPr txBox="1"/>
          <p:nvPr/>
        </p:nvSpPr>
        <p:spPr>
          <a:xfrm>
            <a:off x="6396062" y="4753983"/>
            <a:ext cx="5459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잘 모르겠다</a:t>
            </a:r>
            <a:r>
              <a:rPr lang="en-US" altLang="ko-KR" dirty="0"/>
              <a:t>＇</a:t>
            </a:r>
            <a:r>
              <a:rPr lang="ko-KR" altLang="en-US" dirty="0"/>
              <a:t>를 선택한 </a:t>
            </a:r>
            <a:r>
              <a:rPr lang="en-US" altLang="ko-KR" dirty="0"/>
              <a:t>21.6%</a:t>
            </a:r>
            <a:r>
              <a:rPr lang="ko-KR" altLang="en-US" dirty="0"/>
              <a:t>의 사람들을 제외하고 계산 해 본 결과</a:t>
            </a:r>
            <a:r>
              <a:rPr lang="en-US" altLang="ko-KR" dirty="0"/>
              <a:t> </a:t>
            </a:r>
            <a:r>
              <a:rPr lang="ko-KR" altLang="en-US" dirty="0"/>
              <a:t>약 </a:t>
            </a:r>
            <a:r>
              <a:rPr lang="en-US" altLang="ko-KR" dirty="0"/>
              <a:t>80%</a:t>
            </a:r>
            <a:r>
              <a:rPr lang="ko-KR" altLang="en-US" dirty="0"/>
              <a:t>의 사람들이 노트</a:t>
            </a:r>
            <a:r>
              <a:rPr lang="en-US" altLang="ko-KR" dirty="0"/>
              <a:t>&amp;</a:t>
            </a:r>
            <a:r>
              <a:rPr lang="ko-KR" altLang="en-US" dirty="0"/>
              <a:t>북마크 기능에 대하여 긍정적으로 대답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51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BBF403-D931-4945-A8E2-513AE1CB11F2}"/>
              </a:ext>
            </a:extLst>
          </p:cNvPr>
          <p:cNvSpPr txBox="1"/>
          <p:nvPr/>
        </p:nvSpPr>
        <p:spPr>
          <a:xfrm>
            <a:off x="816379" y="2625213"/>
            <a:ext cx="52799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어디서 뭘 들었는지 기억이 잘 나지 않는다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필요한 부분을 찾아 듣기가 편할 것 같다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따로 워드 창을 띄우기가 귀찮다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아이캠퍼스 하나로 공부를 해결할 수 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계속 왔다 갔다 하기가 힘들다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70A3-CD04-4A40-BD4A-C2E7E852CD26}"/>
              </a:ext>
            </a:extLst>
          </p:cNvPr>
          <p:cNvSpPr txBox="1"/>
          <p:nvPr/>
        </p:nvSpPr>
        <p:spPr>
          <a:xfrm>
            <a:off x="6096302" y="2625213"/>
            <a:ext cx="52799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 아이패드 등 개인의 필기 앱으로 메모를 하고 있어서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강의를 듣지 않아서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 로딩 속도가 긴데 서버가 더 느려질 것 같아서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 충분히 좋아서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C1102-5E77-4A53-AC26-2FB8CDE3CC95}"/>
              </a:ext>
            </a:extLst>
          </p:cNvPr>
          <p:cNvSpPr txBox="1"/>
          <p:nvPr/>
        </p:nvSpPr>
        <p:spPr>
          <a:xfrm>
            <a:off x="816379" y="1516966"/>
            <a:ext cx="48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긍정적인 평가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0CDCD-47CB-496F-9429-FE846DFB6696}"/>
              </a:ext>
            </a:extLst>
          </p:cNvPr>
          <p:cNvSpPr txBox="1"/>
          <p:nvPr/>
        </p:nvSpPr>
        <p:spPr>
          <a:xfrm>
            <a:off x="6096302" y="1516966"/>
            <a:ext cx="48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부정적인 평가</a:t>
            </a:r>
          </a:p>
        </p:txBody>
      </p:sp>
    </p:spTree>
    <p:extLst>
      <p:ext uri="{BB962C8B-B14F-4D97-AF65-F5344CB8AC3E}">
        <p14:creationId xmlns:p14="http://schemas.microsoft.com/office/powerpoint/2010/main" val="34076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FF84F4-CC1A-4678-87BC-6B7C1E0B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dirty="0">
                <a:solidFill>
                  <a:schemeClr val="bg1"/>
                </a:solidFill>
              </a:rPr>
              <a:t>제안 한 기능들의 선호도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50735-BDC1-47F8-8567-3193A1C5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909414"/>
            <a:ext cx="7305914" cy="4491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4EF00-F306-40D4-939B-F0523C975FBB}"/>
              </a:ext>
            </a:extLst>
          </p:cNvPr>
          <p:cNvSpPr txBox="1"/>
          <p:nvPr/>
        </p:nvSpPr>
        <p:spPr>
          <a:xfrm>
            <a:off x="7949382" y="2020528"/>
            <a:ext cx="3818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영상 하단의 북마크 탭</a:t>
            </a: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적은 노트 중 원하는 부분 클릭 </a:t>
            </a:r>
            <a:r>
              <a:rPr lang="en-US" altLang="ko-KR" dirty="0"/>
              <a:t>			-&gt;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강의 중 노트를 적은 부분 재생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r>
              <a:rPr lang="ko-KR" altLang="en-US" dirty="0"/>
              <a:t>위의 두 기능이 각각 </a:t>
            </a:r>
            <a:r>
              <a:rPr lang="en-US" altLang="ko-KR" dirty="0"/>
              <a:t>22, 21</a:t>
            </a:r>
            <a:r>
              <a:rPr lang="ko-KR" altLang="en-US" dirty="0"/>
              <a:t>표로 높은 선호도를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→노트의 기능만으로 보면 이미 다른 필기 앱을 사용 중이므로 큰 효과가 없어 보인다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94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03DA67-B165-4281-AA07-5AB3EA7A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제안한 기능과 함께 추가되었으면 하는 기능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0354A5-BDE8-49FD-8068-C1126346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교수님의 강의 중 </a:t>
            </a:r>
            <a:r>
              <a:rPr lang="en-US" altLang="ko-KR" dirty="0"/>
              <a:t>ppt</a:t>
            </a:r>
            <a:r>
              <a:rPr lang="ko-KR" altLang="en-US" dirty="0"/>
              <a:t>화면을 캡처하여 교안으로 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특정한 버튼을 강의 중간 누르면 그 화면들이 </a:t>
            </a:r>
            <a:r>
              <a:rPr lang="en-US" altLang="ko-KR" dirty="0"/>
              <a:t>pdf</a:t>
            </a:r>
            <a:r>
              <a:rPr lang="ko-KR" altLang="en-US" dirty="0"/>
              <a:t>의 페이지들로 만들어지는 기능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개인이 직접 추가하는 북마크 외에 교수님이 직접 북마크를 통해 영상의 파트를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필기노트 공유 기능 </a:t>
            </a:r>
            <a:r>
              <a:rPr lang="en-US" altLang="ko-KR" dirty="0"/>
              <a:t>-&gt; </a:t>
            </a:r>
            <a:r>
              <a:rPr lang="ko-KR" altLang="en-US" dirty="0"/>
              <a:t>추가적으로 조회수 등을 통해 높은 기여를 한사람에게 소정의 상품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624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262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설문조사 및 자료 추합</vt:lpstr>
      <vt:lpstr>새로 바뀐 아이캠퍼스 사용 경험</vt:lpstr>
      <vt:lpstr>현재의 아이캠퍼스에 대한 만족도</vt:lpstr>
      <vt:lpstr>노트&amp;북마크 기능 추가에 대한 선호도</vt:lpstr>
      <vt:lpstr>PowerPoint 프레젠테이션</vt:lpstr>
      <vt:lpstr>제안 한 기능들의 선호도</vt:lpstr>
      <vt:lpstr>제안한 기능과 함께 추가되었으면 하는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설문조사 및 자료 추합</dc:title>
  <dc:creator>이치현</dc:creator>
  <cp:lastModifiedBy>이치현</cp:lastModifiedBy>
  <cp:revision>4</cp:revision>
  <dcterms:created xsi:type="dcterms:W3CDTF">2021-03-31T06:11:12Z</dcterms:created>
  <dcterms:modified xsi:type="dcterms:W3CDTF">2021-03-31T06:42:23Z</dcterms:modified>
</cp:coreProperties>
</file>