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소프트웨어학과 전공</c:v>
                </c:pt>
              </c:strCache>
            </c:strRef>
          </c:tx>
          <c:explosion val="68"/>
          <c:cat>
            <c:strRef>
              <c:f>Sheet1!$A$2:$A$5</c:f>
              <c:strCache>
                <c:ptCount val="4"/>
                <c:pt idx="0">
                  <c:v>온라인 : 61</c:v>
                </c:pt>
                <c:pt idx="1">
                  <c:v>온라인 + 실시간 : 34</c:v>
                </c:pt>
                <c:pt idx="2">
                  <c:v>온라인 + 오프라인 : 6</c:v>
                </c:pt>
                <c:pt idx="3">
                  <c:v>오프라인 : 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34</c:v>
                </c:pt>
                <c:pt idx="2">
                  <c:v>6</c:v>
                </c:pt>
                <c:pt idx="3">
                  <c:v>15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맑은 고딕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Sheet1!$A$2:$A$9</c:f>
              <c:strCache>
                <c:ptCount val="8"/>
                <c:pt idx="0">
                  <c:v>성균인성, 리더십 - 4</c:v>
                </c:pt>
                <c:pt idx="1">
                  <c:v>창의(창의와사유) - 5</c:v>
                </c:pt>
                <c:pt idx="2">
                  <c:v>인문사회과학/자연과학기반 - 5</c:v>
                </c:pt>
                <c:pt idx="3">
                  <c:v>인간/문화 - 7</c:v>
                </c:pt>
                <c:pt idx="4">
                  <c:v>사회/역사 - 3</c:v>
                </c:pt>
                <c:pt idx="5">
                  <c:v>자연/과학/기술 - 5</c:v>
                </c:pt>
                <c:pt idx="6">
                  <c:v>일반선택 - 12</c:v>
                </c:pt>
                <c:pt idx="7">
                  <c:v>기타과목 - 1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12</c:v>
                </c:pt>
                <c:pt idx="7">
                  <c:v>1</c:v>
                </c:pt>
              </c:numCache>
            </c:numRef>
          </c:val>
        </c:ser>
        <c:gapWidth val="150"/>
        <c:overlap val="0"/>
        <c:axId val="514290258"/>
        <c:axId val="69475074"/>
      </c:barChart>
      <c:catAx>
        <c:axId val="514290258"/>
        <c:scaling>
          <c:orientation val="minMax"/>
        </c:scaling>
        <c:axPos val="l"/>
        <c:crossAx val="6947507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9475074"/>
        <c:scaling>
          <c:orientation val="minMax"/>
        </c:scaling>
        <c:axPos val="b"/>
        <c:crossAx val="51429025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맑은 고딕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타겟층 분석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이동준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671512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Software Online classes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6096000" y="3107531"/>
            <a:ext cx="5372430" cy="1462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Because of the Covid-19,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More than half of the lectures are conducted online.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And the majority of students use i-campus.</a:t>
            </a:r>
            <a:endParaRPr lang="en-US" altLang="ko-KR"/>
          </a:p>
        </p:txBody>
      </p:sp>
      <p:grpSp>
        <p:nvGrpSpPr>
          <p:cNvPr id="8" name=""/>
          <p:cNvGrpSpPr>
            <a:grpSpLocks/>
          </p:cNvGrpSpPr>
          <p:nvPr/>
        </p:nvGrpSpPr>
        <p:grpSpPr>
          <a:xfrm rot="0">
            <a:off x="609601" y="2895352"/>
            <a:ext cx="4572000" cy="3084441"/>
            <a:chOff x="609601" y="2895352"/>
            <a:chExt cx="4572000" cy="3084441"/>
          </a:xfrm>
        </p:grpSpPr>
        <p:graphicFrame>
          <p:nvGraphicFramePr>
            <p:cNvPr id="5" name="차트 11"/>
            <p:cNvGraphicFramePr/>
            <p:nvPr/>
          </p:nvGraphicFramePr>
          <p:xfrm>
            <a:off x="609601" y="2895352"/>
            <a:ext cx="4572000" cy="2762250"/>
          </p:xfrm>
          <a:graphic>
            <a:graphicData uri="http://schemas.openxmlformats.org/drawingml/2006/chart">
              <c:chart r:id="rId2"/>
            </a:graphicData>
          </a:graphic>
        </p:graphicFrame>
        <p:sp>
          <p:nvSpPr>
            <p:cNvPr id="7" name=""/>
            <p:cNvSpPr txBox="1"/>
            <p:nvPr/>
          </p:nvSpPr>
          <p:spPr>
            <a:xfrm>
              <a:off x="981239" y="5336060"/>
              <a:ext cx="3828723" cy="6437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Distribution of software major classes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Times New Roman"/>
                </a:rPr>
                <a:t>in 2021 spring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4"/>
          <p:cNvGraphicFramePr/>
          <p:nvPr/>
        </p:nvGraphicFramePr>
        <p:xfrm>
          <a:off x="299509" y="1531619"/>
          <a:ext cx="4572000" cy="2762250"/>
        </p:xfrm>
        <a:graphic>
          <a:graphicData uri="http://schemas.openxmlformats.org/drawingml/2006/chart">
            <c:chart r:id="rId2"/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4293870"/>
            <a:ext cx="3951815" cy="196116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096000" y="3107531"/>
            <a:ext cx="5372430" cy="20150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Even before Covid-19, Many students used i-Campus lectures. Due to online lectures, lecture storage classes, and flipped classes.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And we think that there will be many classes using i-Campus due to the more established systems than before.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609601" y="388619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After the Covid-19 ?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09601" y="6264831"/>
            <a:ext cx="5372430" cy="3626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Classes in 2019 fall (Before Covid-19)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1133581" y="1820684"/>
            <a:ext cx="2565563" cy="3838988"/>
            <a:chOff x="755188" y="946009"/>
            <a:chExt cx="3724275" cy="5488678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rcRect b="38430"/>
            <a:stretch>
              <a:fillRect/>
            </a:stretch>
          </p:blipFill>
          <p:spPr>
            <a:xfrm>
              <a:off x="755188" y="946009"/>
              <a:ext cx="3724275" cy="1982182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rcRect r="33450" b="68380"/>
            <a:stretch>
              <a:fillRect/>
            </a:stretch>
          </p:blipFill>
          <p:spPr>
            <a:xfrm>
              <a:off x="755188" y="2928191"/>
              <a:ext cx="3724275" cy="1712064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4"/>
            <a:srcRect r="34720" b="44910"/>
            <a:stretch>
              <a:fillRect/>
            </a:stretch>
          </p:blipFill>
          <p:spPr>
            <a:xfrm>
              <a:off x="755189" y="4640256"/>
              <a:ext cx="3637667" cy="1794432"/>
            </a:xfrm>
            <a:prstGeom prst="rect">
              <a:avLst/>
            </a:prstGeom>
          </p:spPr>
        </p:pic>
      </p:grpSp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609601" y="388619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Users other than current students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898931" y="2974632"/>
            <a:ext cx="5372430" cy="9096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In i-Campus S-mooc also provides lectures for not currently enrolled students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(freshmen, graduate and others)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8715" y="2315355"/>
            <a:ext cx="3563662" cy="222728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396404" y="2519481"/>
            <a:ext cx="6096000" cy="17362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Because of the systems built by the </a:t>
            </a:r>
            <a:r>
              <a:rPr lang="en-US" altLang="ko-KR"/>
              <a:t>covid-19</a:t>
            </a:r>
            <a:r>
              <a:rPr lang="en-US" altLang="en-US"/>
              <a:t>, </a:t>
            </a:r>
            <a:r>
              <a:rPr lang="en-US" altLang="ko-KR"/>
              <a:t>we</a:t>
            </a:r>
            <a:r>
              <a:rPr lang="en-US" altLang="en-US"/>
              <a:t> think that students will use it in a number of lectures even after the </a:t>
            </a:r>
            <a:r>
              <a:rPr lang="en-US" altLang="ko-KR"/>
              <a:t>covid-19</a:t>
            </a:r>
            <a:r>
              <a:rPr lang="en-US" altLang="en-US"/>
              <a:t> is over.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ko-KR"/>
              <a:t>And due to the expanded i-Campus, we think that many users other than current students will also use it.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화면 슬라이드 쇼(4:3)</ep:PresentationFormat>
  <ep:Paragraphs>15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타겟층 분석</vt:lpstr>
      <vt:lpstr>Software Online classes</vt:lpstr>
      <vt:lpstr>After the Covid-19 ?</vt:lpstr>
      <vt:lpstr>Users other than current students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2021-04-01T17:57:31.619</dcterms:created>
  <dc:creator>ldj98</dc:creator>
  <cp:lastModifiedBy>ldj98</cp:lastModifiedBy>
  <dcterms:modified xsi:type="dcterms:W3CDTF">2021-04-01T19:43:06.112</dcterms:modified>
  <cp:revision>17</cp:revision>
  <dc:title>타겟층 분석</dc:title>
  <cp:version>1000.0100.01</cp:version>
</cp:coreProperties>
</file>