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CC952-B4D4-4BBA-936E-4036B01C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DA3FC5-9834-4CC7-A477-46673C028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3AEB1F-200E-4F7E-9188-699BACA56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FF65-7D53-4157-8A8E-0297DDBA5013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5370E-A032-4B62-B413-9D5CF37B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49301D-E9A6-4FD0-83DC-C7DC003E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8730-B6B7-412A-AF01-877335F7E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34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A0ED5-F0AB-4369-88DF-6A2EC05E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D5432D-D635-4588-B20D-15FF9D3AA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9C7E99-4367-4741-91FE-6B0327B2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FF65-7D53-4157-8A8E-0297DDBA5013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5D582D-76E9-4912-870D-E4367907F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10B728-0BF6-4322-8DF7-F7DFF2C2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8730-B6B7-412A-AF01-877335F7E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96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BE9C42-BE60-45DA-80E6-A85F8B2D2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4A7AF2-1C05-45E9-84DD-B9C08F3A5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D10D0-AAD7-43B1-AA7E-2AFD6AD84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FF65-7D53-4157-8A8E-0297DDBA5013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B004E-E119-4293-ACB0-F4C0EA36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904731-0F89-48C1-A023-E17142EB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8730-B6B7-412A-AF01-877335F7E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15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AC435-4EB2-4AE7-A9C1-D3974638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8A877-49BF-4476-8FFD-1C3AE7D5C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48320-2B03-462E-87E8-DB7850D8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FF65-7D53-4157-8A8E-0297DDBA5013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0E3D7-4021-4FB3-B3AB-8E2A2B230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09868F-1F31-4779-8F36-7475AE33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8730-B6B7-412A-AF01-877335F7E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07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88A70-028F-4BC9-9C81-2A6B78FC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EDEEC-395E-4ADD-865F-6ED80DC8A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659DE-A8EB-4067-95E5-9299D944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FF65-7D53-4157-8A8E-0297DDBA5013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B7004D-F9CF-4911-B1D8-B283C0CF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1DB544-B224-4F05-B49B-FAD9FF47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8730-B6B7-412A-AF01-877335F7E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14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AC0A3-CAE9-46E0-82CD-57825521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C6BCC-66E2-44BF-BF60-954CB4A16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8B51B7-E37E-4226-A97E-42FE62405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AAEA23-E53E-448B-94DF-F6C91AC9E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FF65-7D53-4157-8A8E-0297DDBA5013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6B25A0-BA8E-4824-A6E9-80D1355F2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69B24B-4973-47AE-965E-C8A1CB5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8730-B6B7-412A-AF01-877335F7E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20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E9348-AFDB-4329-AE9A-836C0AFA2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5989AC-AA0B-45AB-854B-2A79895F6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D669CA-B61C-4877-AA2D-47FF31AB1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5F1A9D-E21D-41B5-BD0A-B4F621F9A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E62618-39A8-44FF-AD37-C782FE025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F245FC-123B-47A7-A3DD-F537B48B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FF65-7D53-4157-8A8E-0297DDBA5013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03D438-802A-4569-850F-2B36B9C8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336747-9D71-41FC-8F13-D13A589C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8730-B6B7-412A-AF01-877335F7E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58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010D1-D602-41ED-ABF7-7E70773F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9076F6-C91A-44C4-8B45-F1B9E9AB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FF65-7D53-4157-8A8E-0297DDBA5013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1DD1B9-2D49-4062-A87F-1C4AC364C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369202-0A0D-430D-890E-C42F56B0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8730-B6B7-412A-AF01-877335F7E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34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6F73-621C-47CE-B409-FAAF3CB0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FF65-7D53-4157-8A8E-0297DDBA5013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4CFF70-AE0F-4AB5-B33E-1D2501C6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7CCE7B-CFD4-4697-8888-C930C4C62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8730-B6B7-412A-AF01-877335F7E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6AFDF-61DC-4244-AC6C-D74E3CEC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743BE-5F75-4B92-B2C8-8030FDDDE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2DBBB2-AD55-42E7-B43D-93CAAFB90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977A0-F83F-48FB-998F-6800C292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FF65-7D53-4157-8A8E-0297DDBA5013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6CE256-B4E0-409D-9F1A-D62BDD5A0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F383C8-881E-4840-AE7F-A0235371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8730-B6B7-412A-AF01-877335F7E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54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471EF-795F-4BAC-BC6F-F5C20345D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96D0C5-0B34-4F86-BCD1-4F182148F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029A64-383B-4D23-82C7-021913104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60BD04-B169-40CB-A937-6A9EAC05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FF65-7D53-4157-8A8E-0297DDBA5013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23B025-0737-4A39-A749-4AC813AE6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6A6583-1832-4555-B41B-67C3F231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8730-B6B7-412A-AF01-877335F7E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61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0B1EE2-7B23-4C0E-871C-45C71E5E6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2B0B2F-C43E-49F2-87E8-1E4F59692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36228-C375-4555-BF74-344E7D61F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CFF65-7D53-4157-8A8E-0297DDBA5013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E0466-8930-4294-A01A-8460551E8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F4752D-C37E-4E4C-B3D2-E589FB020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28730-B6B7-412A-AF01-877335F7E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80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832F02CC-9896-44EA-B1DE-D1E37C0D78B6}"/>
              </a:ext>
            </a:extLst>
          </p:cNvPr>
          <p:cNvSpPr/>
          <p:nvPr/>
        </p:nvSpPr>
        <p:spPr>
          <a:xfrm>
            <a:off x="3392126" y="0"/>
            <a:ext cx="344377" cy="3467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00568CB-1E08-4C93-976D-A697BA633222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3564314" y="346773"/>
            <a:ext cx="1" cy="279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48DE658-75E1-4B8C-A3B1-74FA04A09ED8}"/>
              </a:ext>
            </a:extLst>
          </p:cNvPr>
          <p:cNvSpPr/>
          <p:nvPr/>
        </p:nvSpPr>
        <p:spPr>
          <a:xfrm>
            <a:off x="2776095" y="626691"/>
            <a:ext cx="1576437" cy="3467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 lecture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18BC515-05C2-4D0E-9558-C8094F5A56A6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3564314" y="973464"/>
            <a:ext cx="40161" cy="522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3B39E01-1BD2-4A7C-A690-1720655C72AB}"/>
              </a:ext>
            </a:extLst>
          </p:cNvPr>
          <p:cNvSpPr/>
          <p:nvPr/>
        </p:nvSpPr>
        <p:spPr>
          <a:xfrm>
            <a:off x="2582413" y="2453182"/>
            <a:ext cx="2034278" cy="3467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create bookmark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2B08B1-1BAB-4121-AC33-632E73472F49}"/>
              </a:ext>
            </a:extLst>
          </p:cNvPr>
          <p:cNvSpPr/>
          <p:nvPr/>
        </p:nvSpPr>
        <p:spPr>
          <a:xfrm rot="2671611">
            <a:off x="3478264" y="3146403"/>
            <a:ext cx="215107" cy="211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AAAAC31-ED94-45CB-93A2-3406EFDF4C47}"/>
              </a:ext>
            </a:extLst>
          </p:cNvPr>
          <p:cNvCxnSpPr>
            <a:cxnSpLocks/>
          </p:cNvCxnSpPr>
          <p:nvPr/>
        </p:nvCxnSpPr>
        <p:spPr>
          <a:xfrm flipH="1">
            <a:off x="3564312" y="2821361"/>
            <a:ext cx="1" cy="279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3B3C80F-5978-4C9A-8415-3B1B451AFEC0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3585816" y="3402603"/>
            <a:ext cx="9334" cy="90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55BC61A-D7ED-4A1B-9D1D-67D0B09F3F63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3595146" y="4356948"/>
            <a:ext cx="4" cy="587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328E8DB-F448-44D3-9741-FF3DADDE9F36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585816" y="4938191"/>
            <a:ext cx="2" cy="347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5AD3E2E-7C8D-40E1-B378-6133E7E77897}"/>
              </a:ext>
            </a:extLst>
          </p:cNvPr>
          <p:cNvSpPr/>
          <p:nvPr/>
        </p:nvSpPr>
        <p:spPr>
          <a:xfrm>
            <a:off x="2951231" y="5285369"/>
            <a:ext cx="1269170" cy="3467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save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9C2C7CC-E602-4A28-B0C1-7BB42917F4D8}"/>
              </a:ext>
            </a:extLst>
          </p:cNvPr>
          <p:cNvSpPr/>
          <p:nvPr/>
        </p:nvSpPr>
        <p:spPr>
          <a:xfrm rot="2671611">
            <a:off x="3487593" y="5957184"/>
            <a:ext cx="215107" cy="211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76144F1-ACE6-43C7-9195-98B0D766FA9C}"/>
              </a:ext>
            </a:extLst>
          </p:cNvPr>
          <p:cNvCxnSpPr>
            <a:cxnSpLocks/>
          </p:cNvCxnSpPr>
          <p:nvPr/>
        </p:nvCxnSpPr>
        <p:spPr>
          <a:xfrm flipH="1">
            <a:off x="3604476" y="6213384"/>
            <a:ext cx="1" cy="279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B93DC20-A575-407D-97C5-D5ADE765A010}"/>
              </a:ext>
            </a:extLst>
          </p:cNvPr>
          <p:cNvCxnSpPr>
            <a:cxnSpLocks/>
          </p:cNvCxnSpPr>
          <p:nvPr/>
        </p:nvCxnSpPr>
        <p:spPr>
          <a:xfrm flipH="1">
            <a:off x="3585816" y="5632142"/>
            <a:ext cx="1" cy="279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0C5B5B83-7F0C-446E-BE20-65617BF589F5}"/>
              </a:ext>
            </a:extLst>
          </p:cNvPr>
          <p:cNvSpPr/>
          <p:nvPr/>
        </p:nvSpPr>
        <p:spPr>
          <a:xfrm>
            <a:off x="3432286" y="6495588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8467A69-E162-4C1C-9B94-89C4A1064FB4}"/>
              </a:ext>
            </a:extLst>
          </p:cNvPr>
          <p:cNvSpPr/>
          <p:nvPr/>
        </p:nvSpPr>
        <p:spPr>
          <a:xfrm>
            <a:off x="3478378" y="6552856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5B8420A-AEF5-443E-9744-522A1ADF68F6}"/>
              </a:ext>
            </a:extLst>
          </p:cNvPr>
          <p:cNvCxnSpPr>
            <a:cxnSpLocks/>
          </p:cNvCxnSpPr>
          <p:nvPr/>
        </p:nvCxnSpPr>
        <p:spPr>
          <a:xfrm flipH="1" flipV="1">
            <a:off x="562470" y="1404044"/>
            <a:ext cx="1" cy="46586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53C387D-A80E-43D8-8813-2919022CA635}"/>
              </a:ext>
            </a:extLst>
          </p:cNvPr>
          <p:cNvCxnSpPr>
            <a:cxnSpLocks/>
            <a:stCxn id="85" idx="0"/>
          </p:cNvCxnSpPr>
          <p:nvPr/>
        </p:nvCxnSpPr>
        <p:spPr>
          <a:xfrm>
            <a:off x="3604475" y="1496236"/>
            <a:ext cx="1" cy="938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B3BBDEA-BFEF-46E5-A50D-8BF4D1632079}"/>
              </a:ext>
            </a:extLst>
          </p:cNvPr>
          <p:cNvCxnSpPr>
            <a:cxnSpLocks/>
          </p:cNvCxnSpPr>
          <p:nvPr/>
        </p:nvCxnSpPr>
        <p:spPr>
          <a:xfrm flipH="1">
            <a:off x="562470" y="6062722"/>
            <a:ext cx="28633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2F77086-A36D-4835-9321-FB0C4123C921}"/>
              </a:ext>
            </a:extLst>
          </p:cNvPr>
          <p:cNvCxnSpPr>
            <a:cxnSpLocks/>
          </p:cNvCxnSpPr>
          <p:nvPr/>
        </p:nvCxnSpPr>
        <p:spPr>
          <a:xfrm flipH="1">
            <a:off x="1844842" y="1996382"/>
            <a:ext cx="15809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50B8A97-7193-4814-851C-F9B5B4FCEE1C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3724607" y="1969330"/>
            <a:ext cx="3918205" cy="2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0C2BD1C-066B-4677-8717-A20F0FB6C45F}"/>
              </a:ext>
            </a:extLst>
          </p:cNvPr>
          <p:cNvSpPr/>
          <p:nvPr/>
        </p:nvSpPr>
        <p:spPr>
          <a:xfrm>
            <a:off x="7642812" y="1795943"/>
            <a:ext cx="2444609" cy="3467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open bookmark tab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914705B-0AF5-42E8-A3C7-98976691F5AE}"/>
              </a:ext>
            </a:extLst>
          </p:cNvPr>
          <p:cNvCxnSpPr>
            <a:cxnSpLocks/>
          </p:cNvCxnSpPr>
          <p:nvPr/>
        </p:nvCxnSpPr>
        <p:spPr>
          <a:xfrm flipH="1">
            <a:off x="8931291" y="2136504"/>
            <a:ext cx="1" cy="279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D7A0840-20C2-42F9-8492-B99379A8E8F5}"/>
              </a:ext>
            </a:extLst>
          </p:cNvPr>
          <p:cNvSpPr/>
          <p:nvPr/>
        </p:nvSpPr>
        <p:spPr>
          <a:xfrm rot="2671611">
            <a:off x="8833069" y="2472642"/>
            <a:ext cx="215107" cy="211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056E13C-185E-4F8E-91AC-83AE30EE7C72}"/>
              </a:ext>
            </a:extLst>
          </p:cNvPr>
          <p:cNvCxnSpPr>
            <a:cxnSpLocks/>
          </p:cNvCxnSpPr>
          <p:nvPr/>
        </p:nvCxnSpPr>
        <p:spPr>
          <a:xfrm flipH="1">
            <a:off x="8940619" y="3972119"/>
            <a:ext cx="2" cy="637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91B76DB-1F04-4B78-9ABB-04A04C3BA1E2}"/>
              </a:ext>
            </a:extLst>
          </p:cNvPr>
          <p:cNvCxnSpPr>
            <a:cxnSpLocks/>
          </p:cNvCxnSpPr>
          <p:nvPr/>
        </p:nvCxnSpPr>
        <p:spPr>
          <a:xfrm flipH="1">
            <a:off x="6245095" y="2581374"/>
            <a:ext cx="254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CF8CD2E9-46F7-43EE-BB1E-3578C7439768}"/>
              </a:ext>
            </a:extLst>
          </p:cNvPr>
          <p:cNvCxnSpPr>
            <a:cxnSpLocks/>
          </p:cNvCxnSpPr>
          <p:nvPr/>
        </p:nvCxnSpPr>
        <p:spPr>
          <a:xfrm flipH="1">
            <a:off x="3736504" y="3241955"/>
            <a:ext cx="1045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6677235C-E1F1-4044-B802-0708A6D16D03}"/>
              </a:ext>
            </a:extLst>
          </p:cNvPr>
          <p:cNvSpPr/>
          <p:nvPr/>
        </p:nvSpPr>
        <p:spPr>
          <a:xfrm>
            <a:off x="4026399" y="3475403"/>
            <a:ext cx="1510266" cy="3467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write note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DEF089A-0A73-4EB5-AA38-FDEED6432279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4781532" y="3241955"/>
            <a:ext cx="0" cy="233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3E7F691-0444-42F8-BFE3-BAC4B7465CA0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4781532" y="3822176"/>
            <a:ext cx="0" cy="377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819EE893-97B6-4696-9D19-D67C60B17E34}"/>
              </a:ext>
            </a:extLst>
          </p:cNvPr>
          <p:cNvCxnSpPr>
            <a:cxnSpLocks/>
          </p:cNvCxnSpPr>
          <p:nvPr/>
        </p:nvCxnSpPr>
        <p:spPr>
          <a:xfrm flipH="1">
            <a:off x="6245095" y="2581374"/>
            <a:ext cx="1" cy="42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1B67A22D-F030-4F45-BF82-41113C522259}"/>
              </a:ext>
            </a:extLst>
          </p:cNvPr>
          <p:cNvSpPr/>
          <p:nvPr/>
        </p:nvSpPr>
        <p:spPr>
          <a:xfrm>
            <a:off x="5129767" y="3005754"/>
            <a:ext cx="2230654" cy="3467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delete bookmark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198F4233-36A8-40DC-B5C3-165720C71E46}"/>
              </a:ext>
            </a:extLst>
          </p:cNvPr>
          <p:cNvSpPr/>
          <p:nvPr/>
        </p:nvSpPr>
        <p:spPr>
          <a:xfrm>
            <a:off x="7815964" y="2999398"/>
            <a:ext cx="2230654" cy="3467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change bookmark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D47DF16-A35B-4D84-AE42-6CB7EAD2B74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0388834" y="3810787"/>
            <a:ext cx="1" cy="323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8C0DBD6-B36F-42E4-9C10-ABE12A031069}"/>
              </a:ext>
            </a:extLst>
          </p:cNvPr>
          <p:cNvCxnSpPr>
            <a:cxnSpLocks/>
          </p:cNvCxnSpPr>
          <p:nvPr/>
        </p:nvCxnSpPr>
        <p:spPr>
          <a:xfrm flipH="1" flipV="1">
            <a:off x="9072644" y="3809280"/>
            <a:ext cx="1316190" cy="12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5BB5277E-A8F9-46C3-97EB-10EFD17AF1E5}"/>
              </a:ext>
            </a:extLst>
          </p:cNvPr>
          <p:cNvSpPr/>
          <p:nvPr/>
        </p:nvSpPr>
        <p:spPr>
          <a:xfrm>
            <a:off x="9499969" y="4133801"/>
            <a:ext cx="1777731" cy="3467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change note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28D37A7F-B2DB-41F8-9C40-255310741011}"/>
              </a:ext>
            </a:extLst>
          </p:cNvPr>
          <p:cNvCxnSpPr>
            <a:cxnSpLocks/>
          </p:cNvCxnSpPr>
          <p:nvPr/>
        </p:nvCxnSpPr>
        <p:spPr>
          <a:xfrm flipH="1">
            <a:off x="8940619" y="3368871"/>
            <a:ext cx="1" cy="279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3725E9E-9151-4DC5-A55E-16084E82ACF2}"/>
              </a:ext>
            </a:extLst>
          </p:cNvPr>
          <p:cNvSpPr/>
          <p:nvPr/>
        </p:nvSpPr>
        <p:spPr>
          <a:xfrm rot="2671611">
            <a:off x="8833069" y="3686018"/>
            <a:ext cx="215107" cy="211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8444F018-180A-4EF9-830D-FB1B98F00941}"/>
              </a:ext>
            </a:extLst>
          </p:cNvPr>
          <p:cNvCxnSpPr>
            <a:stCxn id="84" idx="2"/>
          </p:cNvCxnSpPr>
          <p:nvPr/>
        </p:nvCxnSpPr>
        <p:spPr>
          <a:xfrm>
            <a:off x="6245094" y="3352527"/>
            <a:ext cx="1" cy="4696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B8A990E1-6E08-48CD-A9EC-37FCE83D285D}"/>
              </a:ext>
            </a:extLst>
          </p:cNvPr>
          <p:cNvCxnSpPr>
            <a:cxnSpLocks/>
          </p:cNvCxnSpPr>
          <p:nvPr/>
        </p:nvCxnSpPr>
        <p:spPr>
          <a:xfrm flipH="1">
            <a:off x="9043638" y="4734043"/>
            <a:ext cx="13451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E77EA247-F6E8-406D-950D-B5183FAAE485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0388834" y="4480574"/>
            <a:ext cx="1" cy="2493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3DAC6F9-C44A-4CC0-A39A-0AB9EC697AF0}"/>
              </a:ext>
            </a:extLst>
          </p:cNvPr>
          <p:cNvSpPr/>
          <p:nvPr/>
        </p:nvSpPr>
        <p:spPr>
          <a:xfrm rot="5400000">
            <a:off x="7305775" y="4881821"/>
            <a:ext cx="76138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CEE4FD8-BF42-4D95-80C1-00F1D846584E}"/>
              </a:ext>
            </a:extLst>
          </p:cNvPr>
          <p:cNvCxnSpPr>
            <a:cxnSpLocks/>
          </p:cNvCxnSpPr>
          <p:nvPr/>
        </p:nvCxnSpPr>
        <p:spPr>
          <a:xfrm flipH="1">
            <a:off x="8928599" y="2731469"/>
            <a:ext cx="1" cy="279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BF112D4-2290-4C4E-9223-0EB75A226B1C}"/>
              </a:ext>
            </a:extLst>
          </p:cNvPr>
          <p:cNvCxnSpPr>
            <a:cxnSpLocks/>
            <a:stCxn id="66" idx="2"/>
            <a:endCxn id="61" idx="0"/>
          </p:cNvCxnSpPr>
          <p:nvPr/>
        </p:nvCxnSpPr>
        <p:spPr>
          <a:xfrm flipH="1">
            <a:off x="7709326" y="4718173"/>
            <a:ext cx="1250280" cy="186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E15CCFA8-44BB-4CC6-AB9B-44D780A2A6EE}"/>
              </a:ext>
            </a:extLst>
          </p:cNvPr>
          <p:cNvCxnSpPr>
            <a:cxnSpLocks/>
          </p:cNvCxnSpPr>
          <p:nvPr/>
        </p:nvCxnSpPr>
        <p:spPr>
          <a:xfrm flipH="1">
            <a:off x="6241289" y="3815728"/>
            <a:ext cx="15693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26F5CA97-667F-49AC-85D6-48A7ABDFC8F7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844842" y="1985465"/>
            <a:ext cx="2256" cy="1036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0E97B8A-8AFF-4703-8210-CA32A2751DF3}"/>
              </a:ext>
            </a:extLst>
          </p:cNvPr>
          <p:cNvSpPr/>
          <p:nvPr/>
        </p:nvSpPr>
        <p:spPr>
          <a:xfrm>
            <a:off x="829959" y="3022268"/>
            <a:ext cx="2034278" cy="8113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Consult professor’s bookmark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751AF844-4C3C-4074-A72E-5644D9B816BB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1845970" y="3833586"/>
            <a:ext cx="1128" cy="950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D790255-9EE1-41BB-9C52-B1A9D9653003}"/>
              </a:ext>
            </a:extLst>
          </p:cNvPr>
          <p:cNvSpPr/>
          <p:nvPr/>
        </p:nvSpPr>
        <p:spPr>
          <a:xfrm rot="2671611">
            <a:off x="8743978" y="4679016"/>
            <a:ext cx="463316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254EED1-71E9-4784-A09B-610D9D8AC26C}"/>
              </a:ext>
            </a:extLst>
          </p:cNvPr>
          <p:cNvSpPr/>
          <p:nvPr/>
        </p:nvSpPr>
        <p:spPr>
          <a:xfrm>
            <a:off x="3120422" y="4944336"/>
            <a:ext cx="9494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C4344D73-E73C-4ED1-823D-AD830D61F9AD}"/>
              </a:ext>
            </a:extLst>
          </p:cNvPr>
          <p:cNvCxnSpPr>
            <a:cxnSpLocks/>
          </p:cNvCxnSpPr>
          <p:nvPr/>
        </p:nvCxnSpPr>
        <p:spPr>
          <a:xfrm flipH="1">
            <a:off x="1844841" y="4784500"/>
            <a:ext cx="15809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9E82210-8349-4470-B193-7570C2247DA7}"/>
              </a:ext>
            </a:extLst>
          </p:cNvPr>
          <p:cNvCxnSpPr>
            <a:cxnSpLocks/>
          </p:cNvCxnSpPr>
          <p:nvPr/>
        </p:nvCxnSpPr>
        <p:spPr>
          <a:xfrm>
            <a:off x="3425800" y="4784500"/>
            <a:ext cx="5285" cy="182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FA3A61B-36C8-4188-BFFC-4ED8B9266E92}"/>
              </a:ext>
            </a:extLst>
          </p:cNvPr>
          <p:cNvCxnSpPr>
            <a:cxnSpLocks/>
            <a:stCxn id="61" idx="2"/>
          </p:cNvCxnSpPr>
          <p:nvPr/>
        </p:nvCxnSpPr>
        <p:spPr>
          <a:xfrm flipH="1" flipV="1">
            <a:off x="3832509" y="4816546"/>
            <a:ext cx="3831098" cy="88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815FFB7-35B5-4564-BDB7-0BC9E5A27BC1}"/>
              </a:ext>
            </a:extLst>
          </p:cNvPr>
          <p:cNvCxnSpPr>
            <a:cxnSpLocks/>
          </p:cNvCxnSpPr>
          <p:nvPr/>
        </p:nvCxnSpPr>
        <p:spPr>
          <a:xfrm flipH="1">
            <a:off x="3824187" y="4822745"/>
            <a:ext cx="8322" cy="115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13CDD79-399B-4F2D-A6F2-65E2AC8BE2D8}"/>
              </a:ext>
            </a:extLst>
          </p:cNvPr>
          <p:cNvSpPr/>
          <p:nvPr/>
        </p:nvSpPr>
        <p:spPr>
          <a:xfrm>
            <a:off x="3354158" y="4305455"/>
            <a:ext cx="463316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2E430A3-CEB9-4AA7-960A-14E3D265533F}"/>
              </a:ext>
            </a:extLst>
          </p:cNvPr>
          <p:cNvCxnSpPr>
            <a:cxnSpLocks/>
          </p:cNvCxnSpPr>
          <p:nvPr/>
        </p:nvCxnSpPr>
        <p:spPr>
          <a:xfrm flipH="1">
            <a:off x="3736504" y="4199701"/>
            <a:ext cx="1045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22A3251-9A4D-47E6-90CB-907C5103CADD}"/>
              </a:ext>
            </a:extLst>
          </p:cNvPr>
          <p:cNvCxnSpPr>
            <a:cxnSpLocks/>
          </p:cNvCxnSpPr>
          <p:nvPr/>
        </p:nvCxnSpPr>
        <p:spPr>
          <a:xfrm flipH="1">
            <a:off x="3724607" y="4212923"/>
            <a:ext cx="8322" cy="115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1A6B516-A631-4B1C-976B-A81070BDC16A}"/>
              </a:ext>
            </a:extLst>
          </p:cNvPr>
          <p:cNvSpPr/>
          <p:nvPr/>
        </p:nvSpPr>
        <p:spPr>
          <a:xfrm>
            <a:off x="3372817" y="1496236"/>
            <a:ext cx="463316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52BA0D7-3C39-41E8-9328-A07DCCBACD7B}"/>
              </a:ext>
            </a:extLst>
          </p:cNvPr>
          <p:cNvCxnSpPr>
            <a:cxnSpLocks/>
          </p:cNvCxnSpPr>
          <p:nvPr/>
        </p:nvCxnSpPr>
        <p:spPr>
          <a:xfrm flipH="1">
            <a:off x="3466410" y="1403704"/>
            <a:ext cx="8322" cy="115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5380CF5F-034D-438A-A357-14EAC0C24430}"/>
              </a:ext>
            </a:extLst>
          </p:cNvPr>
          <p:cNvCxnSpPr>
            <a:cxnSpLocks/>
          </p:cNvCxnSpPr>
          <p:nvPr/>
        </p:nvCxnSpPr>
        <p:spPr>
          <a:xfrm flipH="1">
            <a:off x="560568" y="1402584"/>
            <a:ext cx="29178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14356BE-5200-46F9-A31D-A14EF61A821A}"/>
              </a:ext>
            </a:extLst>
          </p:cNvPr>
          <p:cNvCxnSpPr>
            <a:cxnSpLocks/>
          </p:cNvCxnSpPr>
          <p:nvPr/>
        </p:nvCxnSpPr>
        <p:spPr>
          <a:xfrm>
            <a:off x="3432286" y="1533566"/>
            <a:ext cx="0" cy="467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6E3982C-0AC4-4FA8-AB33-0030DAF4116F}"/>
              </a:ext>
            </a:extLst>
          </p:cNvPr>
          <p:cNvCxnSpPr>
            <a:cxnSpLocks/>
          </p:cNvCxnSpPr>
          <p:nvPr/>
        </p:nvCxnSpPr>
        <p:spPr>
          <a:xfrm>
            <a:off x="3724607" y="1527274"/>
            <a:ext cx="0" cy="467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E60BC6A0-18FF-48A0-B229-16007A598026}"/>
              </a:ext>
            </a:extLst>
          </p:cNvPr>
          <p:cNvSpPr/>
          <p:nvPr/>
        </p:nvSpPr>
        <p:spPr>
          <a:xfrm>
            <a:off x="10643092" y="2906676"/>
            <a:ext cx="1510266" cy="5687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jump to bookmark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5602EBF-04DF-4D34-A5D1-6463ACB2CC7A}"/>
              </a:ext>
            </a:extLst>
          </p:cNvPr>
          <p:cNvCxnSpPr>
            <a:cxnSpLocks/>
          </p:cNvCxnSpPr>
          <p:nvPr/>
        </p:nvCxnSpPr>
        <p:spPr>
          <a:xfrm>
            <a:off x="7822631" y="3833586"/>
            <a:ext cx="0" cy="817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1DE220A2-5C4D-40F6-89CE-B6798719678F}"/>
              </a:ext>
            </a:extLst>
          </p:cNvPr>
          <p:cNvCxnSpPr>
            <a:cxnSpLocks/>
          </p:cNvCxnSpPr>
          <p:nvPr/>
        </p:nvCxnSpPr>
        <p:spPr>
          <a:xfrm flipH="1">
            <a:off x="7668747" y="4650478"/>
            <a:ext cx="147217" cy="12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C904231B-0E84-4A8E-B4E2-52698D902857}"/>
              </a:ext>
            </a:extLst>
          </p:cNvPr>
          <p:cNvCxnSpPr>
            <a:cxnSpLocks/>
          </p:cNvCxnSpPr>
          <p:nvPr/>
        </p:nvCxnSpPr>
        <p:spPr>
          <a:xfrm flipH="1">
            <a:off x="7709327" y="5172129"/>
            <a:ext cx="3688898" cy="11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A24191CA-EA5F-462C-9A98-5A124A8D2449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11398225" y="3475403"/>
            <a:ext cx="0" cy="1708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CB3B8AA7-E123-44F9-BFF1-4AB46BF1AB6F}"/>
              </a:ext>
            </a:extLst>
          </p:cNvPr>
          <p:cNvCxnSpPr>
            <a:cxnSpLocks/>
          </p:cNvCxnSpPr>
          <p:nvPr/>
        </p:nvCxnSpPr>
        <p:spPr>
          <a:xfrm flipH="1">
            <a:off x="9091309" y="2568308"/>
            <a:ext cx="2306916" cy="11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1FC5C8B-12FA-4A2A-8137-9D193D528F25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11398225" y="2578180"/>
            <a:ext cx="0" cy="328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60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0C4F201-668B-45BA-8A21-6B48D9D1D2B7}"/>
              </a:ext>
            </a:extLst>
          </p:cNvPr>
          <p:cNvSpPr/>
          <p:nvPr/>
        </p:nvSpPr>
        <p:spPr>
          <a:xfrm>
            <a:off x="2956200" y="491272"/>
            <a:ext cx="6481415" cy="5896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3E761F-733D-43D4-A414-A54C61005595}"/>
              </a:ext>
            </a:extLst>
          </p:cNvPr>
          <p:cNvSpPr txBox="1"/>
          <p:nvPr/>
        </p:nvSpPr>
        <p:spPr>
          <a:xfrm>
            <a:off x="786014" y="3624233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student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5444ED-FFD1-4C30-B125-1994EEB7A2D6}"/>
              </a:ext>
            </a:extLst>
          </p:cNvPr>
          <p:cNvSpPr txBox="1"/>
          <p:nvPr/>
        </p:nvSpPr>
        <p:spPr>
          <a:xfrm>
            <a:off x="10515909" y="3621533"/>
            <a:ext cx="114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professor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CE28F71-1ED8-47B7-9759-8C13505934B3}"/>
              </a:ext>
            </a:extLst>
          </p:cNvPr>
          <p:cNvSpPr/>
          <p:nvPr/>
        </p:nvSpPr>
        <p:spPr>
          <a:xfrm>
            <a:off x="5326201" y="1157802"/>
            <a:ext cx="1818694" cy="685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Make bookmark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0C9F494-CD9D-4427-8062-DE0BED1411DE}"/>
              </a:ext>
            </a:extLst>
          </p:cNvPr>
          <p:cNvSpPr/>
          <p:nvPr/>
        </p:nvSpPr>
        <p:spPr>
          <a:xfrm>
            <a:off x="3369249" y="2403620"/>
            <a:ext cx="1818694" cy="685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make </a:t>
            </a:r>
            <a:r>
              <a:rPr lang="en-US" altLang="ko-KR" sz="1100" dirty="0">
                <a:solidFill>
                  <a:schemeClr val="tx1"/>
                </a:solidFill>
              </a:rPr>
              <a:t>note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C922A14-EF63-4881-8F6F-153E99D2EAB0}"/>
              </a:ext>
            </a:extLst>
          </p:cNvPr>
          <p:cNvSpPr/>
          <p:nvPr/>
        </p:nvSpPr>
        <p:spPr>
          <a:xfrm>
            <a:off x="5326201" y="2996921"/>
            <a:ext cx="1818694" cy="685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edit bookmark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7AEFEC6-87DC-4823-912A-F912BAC518AC}"/>
              </a:ext>
            </a:extLst>
          </p:cNvPr>
          <p:cNvSpPr/>
          <p:nvPr/>
        </p:nvSpPr>
        <p:spPr>
          <a:xfrm>
            <a:off x="5326201" y="2045496"/>
            <a:ext cx="1818694" cy="685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change note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48F4278-F02E-407D-A852-08E004ED5C5F}"/>
              </a:ext>
            </a:extLst>
          </p:cNvPr>
          <p:cNvSpPr/>
          <p:nvPr/>
        </p:nvSpPr>
        <p:spPr>
          <a:xfrm>
            <a:off x="5326201" y="5053737"/>
            <a:ext cx="1818694" cy="7316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delete bookmark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DDC23E5-FFA2-40F0-B947-5D2967597332}"/>
              </a:ext>
            </a:extLst>
          </p:cNvPr>
          <p:cNvSpPr/>
          <p:nvPr/>
        </p:nvSpPr>
        <p:spPr>
          <a:xfrm>
            <a:off x="7240784" y="2407461"/>
            <a:ext cx="1818694" cy="685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change bookmark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EE8EFB8-1F68-4C62-AF44-A2A25DF23D47}"/>
              </a:ext>
            </a:extLst>
          </p:cNvPr>
          <p:cNvCxnSpPr>
            <a:cxnSpLocks/>
            <a:stCxn id="31" idx="3"/>
            <a:endCxn id="26" idx="6"/>
          </p:cNvCxnSpPr>
          <p:nvPr/>
        </p:nvCxnSpPr>
        <p:spPr>
          <a:xfrm flipH="1">
            <a:off x="7144895" y="2992224"/>
            <a:ext cx="362231" cy="3472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2AC518C-42BB-490D-AC53-C51057286F05}"/>
              </a:ext>
            </a:extLst>
          </p:cNvPr>
          <p:cNvCxnSpPr>
            <a:cxnSpLocks/>
            <a:stCxn id="27" idx="4"/>
            <a:endCxn id="26" idx="0"/>
          </p:cNvCxnSpPr>
          <p:nvPr/>
        </p:nvCxnSpPr>
        <p:spPr>
          <a:xfrm>
            <a:off x="6235548" y="2730588"/>
            <a:ext cx="0" cy="2663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2F2A8B6-693E-4F28-85EE-2B19AF175FB8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1729886" y="1500348"/>
            <a:ext cx="3596315" cy="16666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6E458DF-5371-42EA-9D5B-20DBE0FD5FA1}"/>
              </a:ext>
            </a:extLst>
          </p:cNvPr>
          <p:cNvCxnSpPr>
            <a:cxnSpLocks/>
            <a:stCxn id="20" idx="5"/>
            <a:endCxn id="26" idx="2"/>
          </p:cNvCxnSpPr>
          <p:nvPr/>
        </p:nvCxnSpPr>
        <p:spPr>
          <a:xfrm>
            <a:off x="4921601" y="2988383"/>
            <a:ext cx="404600" cy="3510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EEB17C8-0492-4321-8E21-CA9F12698AF5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1729886" y="3167033"/>
            <a:ext cx="3596315" cy="1265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0BB6D186-D408-49B0-B33F-E23D0EA5AA7D}"/>
              </a:ext>
            </a:extLst>
          </p:cNvPr>
          <p:cNvSpPr/>
          <p:nvPr/>
        </p:nvSpPr>
        <p:spPr>
          <a:xfrm>
            <a:off x="5326201" y="4089826"/>
            <a:ext cx="1818694" cy="685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bookmark tab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77881B6-8253-4902-A7A3-3E66ECABEE35}"/>
              </a:ext>
            </a:extLst>
          </p:cNvPr>
          <p:cNvCxnSpPr>
            <a:cxnSpLocks/>
            <a:stCxn id="30" idx="0"/>
            <a:endCxn id="52" idx="4"/>
          </p:cNvCxnSpPr>
          <p:nvPr/>
        </p:nvCxnSpPr>
        <p:spPr>
          <a:xfrm flipV="1">
            <a:off x="6235548" y="4774918"/>
            <a:ext cx="0" cy="2788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806E524-2686-4074-B63A-FF7CD3B993E8}"/>
              </a:ext>
            </a:extLst>
          </p:cNvPr>
          <p:cNvSpPr txBox="1"/>
          <p:nvPr/>
        </p:nvSpPr>
        <p:spPr>
          <a:xfrm>
            <a:off x="6185747" y="3748050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&lt;extend&gt;</a:t>
            </a:r>
            <a:endParaRPr lang="ko-KR" altLang="en-US" sz="10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0DB4C4D-22AF-4C85-9BBC-74699A056E96}"/>
              </a:ext>
            </a:extLst>
          </p:cNvPr>
          <p:cNvCxnSpPr>
            <a:cxnSpLocks/>
            <a:stCxn id="26" idx="4"/>
            <a:endCxn id="52" idx="0"/>
          </p:cNvCxnSpPr>
          <p:nvPr/>
        </p:nvCxnSpPr>
        <p:spPr>
          <a:xfrm>
            <a:off x="6235548" y="3682013"/>
            <a:ext cx="0" cy="4078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4F4267B-88F7-4936-A717-B0709FF809C0}"/>
              </a:ext>
            </a:extLst>
          </p:cNvPr>
          <p:cNvSpPr txBox="1"/>
          <p:nvPr/>
        </p:nvSpPr>
        <p:spPr>
          <a:xfrm>
            <a:off x="6185747" y="4794660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&lt;extend&gt;</a:t>
            </a:r>
            <a:endParaRPr lang="ko-KR" altLang="en-US" sz="1000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B1D110D-C1F5-4D01-A1BE-FECF537BACEF}"/>
              </a:ext>
            </a:extLst>
          </p:cNvPr>
          <p:cNvSpPr/>
          <p:nvPr/>
        </p:nvSpPr>
        <p:spPr>
          <a:xfrm>
            <a:off x="7417106" y="5053737"/>
            <a:ext cx="1818694" cy="7316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jump to bookmark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9C91640-DD9C-4B28-B4F6-06405C34376B}"/>
              </a:ext>
            </a:extLst>
          </p:cNvPr>
          <p:cNvCxnSpPr>
            <a:cxnSpLocks/>
            <a:stCxn id="81" idx="1"/>
            <a:endCxn id="52" idx="5"/>
          </p:cNvCxnSpPr>
          <p:nvPr/>
        </p:nvCxnSpPr>
        <p:spPr>
          <a:xfrm flipH="1" flipV="1">
            <a:off x="6878553" y="4674589"/>
            <a:ext cx="804895" cy="4862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A069FE52-2EB0-4161-8DB4-6948DC5DCF09}"/>
              </a:ext>
            </a:extLst>
          </p:cNvPr>
          <p:cNvSpPr/>
          <p:nvPr/>
        </p:nvSpPr>
        <p:spPr>
          <a:xfrm>
            <a:off x="3164882" y="5100313"/>
            <a:ext cx="1818694" cy="685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close bookmark tab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796DD15D-229B-4BFC-8688-CA8F8EC1EB4B}"/>
              </a:ext>
            </a:extLst>
          </p:cNvPr>
          <p:cNvCxnSpPr>
            <a:cxnSpLocks/>
            <a:stCxn id="86" idx="7"/>
            <a:endCxn id="52" idx="3"/>
          </p:cNvCxnSpPr>
          <p:nvPr/>
        </p:nvCxnSpPr>
        <p:spPr>
          <a:xfrm flipV="1">
            <a:off x="4717234" y="4674589"/>
            <a:ext cx="875309" cy="5260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E693690E-DA8E-4AD5-87E7-DB88A19B7B11}"/>
              </a:ext>
            </a:extLst>
          </p:cNvPr>
          <p:cNvSpPr txBox="1"/>
          <p:nvPr/>
        </p:nvSpPr>
        <p:spPr>
          <a:xfrm>
            <a:off x="5105675" y="4807516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&lt;include&gt;</a:t>
            </a:r>
            <a:endParaRPr lang="ko-KR" altLang="en-US" sz="1000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2DB06D0-BA4F-4D12-89AF-0B9727A3FDC2}"/>
              </a:ext>
            </a:extLst>
          </p:cNvPr>
          <p:cNvSpPr/>
          <p:nvPr/>
        </p:nvSpPr>
        <p:spPr>
          <a:xfrm>
            <a:off x="3234352" y="652667"/>
            <a:ext cx="1818694" cy="685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share professor bookmark tab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56F450A-4E8D-4ABC-BCFD-B2EFF83C5DC6}"/>
              </a:ext>
            </a:extLst>
          </p:cNvPr>
          <p:cNvCxnSpPr>
            <a:cxnSpLocks/>
            <a:endCxn id="93" idx="3"/>
          </p:cNvCxnSpPr>
          <p:nvPr/>
        </p:nvCxnSpPr>
        <p:spPr>
          <a:xfrm flipV="1">
            <a:off x="1729886" y="1237430"/>
            <a:ext cx="1770808" cy="1929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2CAF875-A896-4658-818F-A122A275BFDA}"/>
              </a:ext>
            </a:extLst>
          </p:cNvPr>
          <p:cNvSpPr txBox="1"/>
          <p:nvPr/>
        </p:nvSpPr>
        <p:spPr>
          <a:xfrm>
            <a:off x="5812827" y="470173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bookmark</a:t>
            </a:r>
            <a:endParaRPr lang="ko-KR" altLang="en-US" sz="1000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F427ED4E-7DFF-4ED2-9753-E232E3001A49}"/>
              </a:ext>
            </a:extLst>
          </p:cNvPr>
          <p:cNvSpPr/>
          <p:nvPr/>
        </p:nvSpPr>
        <p:spPr>
          <a:xfrm>
            <a:off x="7442946" y="669070"/>
            <a:ext cx="1818694" cy="685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share bookmark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9A2EDBC7-0212-47EA-A277-DF1D786FF93F}"/>
              </a:ext>
            </a:extLst>
          </p:cNvPr>
          <p:cNvCxnSpPr>
            <a:cxnSpLocks/>
            <a:endCxn id="52" idx="6"/>
          </p:cNvCxnSpPr>
          <p:nvPr/>
        </p:nvCxnSpPr>
        <p:spPr>
          <a:xfrm flipH="1">
            <a:off x="7144895" y="3164333"/>
            <a:ext cx="3489563" cy="12680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B67FCA6F-A9D7-429A-BF5F-18C473F78590}"/>
              </a:ext>
            </a:extLst>
          </p:cNvPr>
          <p:cNvCxnSpPr>
            <a:cxnSpLocks/>
            <a:endCxn id="119" idx="5"/>
          </p:cNvCxnSpPr>
          <p:nvPr/>
        </p:nvCxnSpPr>
        <p:spPr>
          <a:xfrm flipH="1" flipV="1">
            <a:off x="8995298" y="1253833"/>
            <a:ext cx="1639160" cy="1910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26CAF0C4-CAED-431A-97A2-44F3FF443E9B}"/>
              </a:ext>
            </a:extLst>
          </p:cNvPr>
          <p:cNvCxnSpPr>
            <a:cxnSpLocks/>
            <a:endCxn id="19" idx="6"/>
          </p:cNvCxnSpPr>
          <p:nvPr/>
        </p:nvCxnSpPr>
        <p:spPr>
          <a:xfrm flipH="1" flipV="1">
            <a:off x="7144895" y="1500348"/>
            <a:ext cx="3489563" cy="16639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5B98C94E-5248-4A0B-A053-42B0AF2D0B83}"/>
              </a:ext>
            </a:extLst>
          </p:cNvPr>
          <p:cNvCxnSpPr>
            <a:cxnSpLocks/>
            <a:stCxn id="93" idx="6"/>
            <a:endCxn id="119" idx="2"/>
          </p:cNvCxnSpPr>
          <p:nvPr/>
        </p:nvCxnSpPr>
        <p:spPr>
          <a:xfrm>
            <a:off x="5053046" y="995213"/>
            <a:ext cx="2389900" cy="164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166E45E9-9FA3-4882-9569-3021DD9CA546}"/>
              </a:ext>
            </a:extLst>
          </p:cNvPr>
          <p:cNvSpPr txBox="1"/>
          <p:nvPr/>
        </p:nvSpPr>
        <p:spPr>
          <a:xfrm>
            <a:off x="5838318" y="784883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&lt;include&gt;</a:t>
            </a:r>
            <a:endParaRPr lang="ko-KR" altLang="en-US" sz="1000" dirty="0"/>
          </a:p>
        </p:txBody>
      </p: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2A6BADCF-2188-4D3A-B179-CCEAFF48D5E4}"/>
              </a:ext>
            </a:extLst>
          </p:cNvPr>
          <p:cNvGrpSpPr/>
          <p:nvPr/>
        </p:nvGrpSpPr>
        <p:grpSpPr>
          <a:xfrm>
            <a:off x="10806426" y="2538585"/>
            <a:ext cx="487278" cy="1143428"/>
            <a:chOff x="1403849" y="4443640"/>
            <a:chExt cx="487278" cy="1143428"/>
          </a:xfrm>
        </p:grpSpPr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DFEFF37D-521D-462A-8DDA-57E2B57A9078}"/>
                </a:ext>
              </a:extLst>
            </p:cNvPr>
            <p:cNvSpPr/>
            <p:nvPr/>
          </p:nvSpPr>
          <p:spPr>
            <a:xfrm>
              <a:off x="1483493" y="444364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1" name="직선 연결선 210">
              <a:extLst>
                <a:ext uri="{FF2B5EF4-FFF2-40B4-BE49-F238E27FC236}">
                  <a16:creationId xmlns:a16="http://schemas.microsoft.com/office/drawing/2014/main" id="{E0650A70-6B63-4C4F-8F7E-12FA1216A257}"/>
                </a:ext>
              </a:extLst>
            </p:cNvPr>
            <p:cNvCxnSpPr>
              <a:stCxn id="209" idx="4"/>
            </p:cNvCxnSpPr>
            <p:nvPr/>
          </p:nvCxnSpPr>
          <p:spPr>
            <a:xfrm>
              <a:off x="1663493" y="4803640"/>
              <a:ext cx="6697" cy="48727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직선 연결선 211">
              <a:extLst>
                <a:ext uri="{FF2B5EF4-FFF2-40B4-BE49-F238E27FC236}">
                  <a16:creationId xmlns:a16="http://schemas.microsoft.com/office/drawing/2014/main" id="{036B867D-056A-4C30-9776-493C79512D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3493" y="5290918"/>
              <a:ext cx="180001" cy="2961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85F78929-67E8-4A51-9BAD-6C81B641D062}"/>
                </a:ext>
              </a:extLst>
            </p:cNvPr>
            <p:cNvCxnSpPr>
              <a:cxnSpLocks/>
            </p:cNvCxnSpPr>
            <p:nvPr/>
          </p:nvCxnSpPr>
          <p:spPr>
            <a:xfrm>
              <a:off x="1663492" y="5278998"/>
              <a:ext cx="180001" cy="2961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직선 연결선 215">
              <a:extLst>
                <a:ext uri="{FF2B5EF4-FFF2-40B4-BE49-F238E27FC236}">
                  <a16:creationId xmlns:a16="http://schemas.microsoft.com/office/drawing/2014/main" id="{C07F9339-A8ED-475A-AA5F-F2EE4AE6C17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644139" y="4747248"/>
              <a:ext cx="6697" cy="48727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664078A3-ED8E-4E0A-870E-C36572D2B52A}"/>
              </a:ext>
            </a:extLst>
          </p:cNvPr>
          <p:cNvGrpSpPr/>
          <p:nvPr/>
        </p:nvGrpSpPr>
        <p:grpSpPr>
          <a:xfrm>
            <a:off x="1031574" y="2538585"/>
            <a:ext cx="487278" cy="1143428"/>
            <a:chOff x="1403849" y="4443640"/>
            <a:chExt cx="487278" cy="1143428"/>
          </a:xfrm>
        </p:grpSpPr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8934833A-ADD8-415C-8FB2-0530BC0A96E1}"/>
                </a:ext>
              </a:extLst>
            </p:cNvPr>
            <p:cNvSpPr/>
            <p:nvPr/>
          </p:nvSpPr>
          <p:spPr>
            <a:xfrm>
              <a:off x="1483493" y="444364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320734BF-3AD0-40A8-9137-F85BEE371122}"/>
                </a:ext>
              </a:extLst>
            </p:cNvPr>
            <p:cNvCxnSpPr>
              <a:stCxn id="219" idx="4"/>
            </p:cNvCxnSpPr>
            <p:nvPr/>
          </p:nvCxnSpPr>
          <p:spPr>
            <a:xfrm>
              <a:off x="1663493" y="4803640"/>
              <a:ext cx="6697" cy="48727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C7A488AB-03B5-4C48-8B0C-4DD8843822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3493" y="5290918"/>
              <a:ext cx="180001" cy="2961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EA02FDD8-2843-4139-A4A6-C1A9FC1FD9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3492" y="5278998"/>
              <a:ext cx="180001" cy="2961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직선 연결선 222">
              <a:extLst>
                <a:ext uri="{FF2B5EF4-FFF2-40B4-BE49-F238E27FC236}">
                  <a16:creationId xmlns:a16="http://schemas.microsoft.com/office/drawing/2014/main" id="{C59CA647-5F78-4ABA-9884-9FA462DEA21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644139" y="4747248"/>
              <a:ext cx="6697" cy="48727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00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65</Words>
  <Application>Microsoft Office PowerPoint</Application>
  <PresentationFormat>와이드스크린</PresentationFormat>
  <Paragraphs>29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강덕재</dc:creator>
  <cp:lastModifiedBy>CheshireCat</cp:lastModifiedBy>
  <cp:revision>25</cp:revision>
  <dcterms:created xsi:type="dcterms:W3CDTF">2021-04-19T10:44:11Z</dcterms:created>
  <dcterms:modified xsi:type="dcterms:W3CDTF">2021-04-22T15:21:21Z</dcterms:modified>
</cp:coreProperties>
</file>