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2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CC952-B4D4-4BBA-936E-4036B01C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DA3FC5-9834-4CC7-A477-46673C028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AEB1F-200E-4F7E-9188-699BACA5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5370E-A032-4B62-B413-9D5CF37B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9301D-E9A6-4FD0-83DC-C7DC003E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A0ED5-F0AB-4369-88DF-6A2EC05E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5432D-D635-4588-B20D-15FF9D3AA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C7E99-4367-4741-91FE-6B0327B2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D582D-76E9-4912-870D-E4367907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0B728-0BF6-4322-8DF7-F7DFF2C2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6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BE9C42-BE60-45DA-80E6-A85F8B2D2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4A7AF2-1C05-45E9-84DD-B9C08F3A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D10D0-AAD7-43B1-AA7E-2AFD6AD8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B004E-E119-4293-ACB0-F4C0EA36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04731-0F89-48C1-A023-E17142EB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5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AC435-4EB2-4AE7-A9C1-D3974638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8A877-49BF-4476-8FFD-1C3AE7D5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48320-2B03-462E-87E8-DB7850D8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0E3D7-4021-4FB3-B3AB-8E2A2B23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9868F-1F31-4779-8F36-7475AE33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8A70-028F-4BC9-9C81-2A6B78FC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EDEEC-395E-4ADD-865F-6ED80DC8A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659DE-A8EB-4067-95E5-9299D944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7004D-F9CF-4911-B1D8-B283C0CF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DB544-B224-4F05-B49B-FAD9FF4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4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AC0A3-CAE9-46E0-82CD-57825521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C6BCC-66E2-44BF-BF60-954CB4A16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B51B7-E37E-4226-A97E-42FE62405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AEA23-E53E-448B-94DF-F6C91AC9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B25A0-BA8E-4824-A6E9-80D1355F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9B24B-4973-47AE-965E-C8A1CB5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E9348-AFDB-4329-AE9A-836C0AFA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989AC-AA0B-45AB-854B-2A79895F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669CA-B61C-4877-AA2D-47FF31AB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5F1A9D-E21D-41B5-BD0A-B4F621F9A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E62618-39A8-44FF-AD37-C782FE025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F245FC-123B-47A7-A3DD-F537B48B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3D438-802A-4569-850F-2B36B9C8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336747-9D71-41FC-8F13-D13A589C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010D1-D602-41ED-ABF7-7E70773F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076F6-C91A-44C4-8B45-F1B9E9AB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1DD1B9-2D49-4062-A87F-1C4AC364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369202-0A0D-430D-890E-C42F56B0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6F73-621C-47CE-B409-FAAF3CB0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CFF70-AE0F-4AB5-B33E-1D2501C6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CCE7B-CFD4-4697-8888-C930C4C6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6AFDF-61DC-4244-AC6C-D74E3CE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743BE-5F75-4B92-B2C8-8030FDDD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2DBBB2-AD55-42E7-B43D-93CAAFB9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977A0-F83F-48FB-998F-6800C292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CE256-B4E0-409D-9F1A-D62BDD5A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383C8-881E-4840-AE7F-A0235371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4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471EF-795F-4BAC-BC6F-F5C20345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6D0C5-0B34-4F86-BCD1-4F182148F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29A64-383B-4D23-82C7-021913104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0BD04-B169-40CB-A937-6A9EAC05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3B025-0737-4A39-A749-4AC813AE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6A6583-1832-4555-B41B-67C3F23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1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0B1EE2-7B23-4C0E-871C-45C71E5E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B0B2F-C43E-49F2-87E8-1E4F5969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36228-C375-4555-BF74-344E7D61F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FF65-7D53-4157-8A8E-0297DDBA501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E0466-8930-4294-A01A-8460551E8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4752D-C37E-4E4C-B3D2-E589FB020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80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32F02CC-9896-44EA-B1DE-D1E37C0D78B6}"/>
              </a:ext>
            </a:extLst>
          </p:cNvPr>
          <p:cNvSpPr/>
          <p:nvPr/>
        </p:nvSpPr>
        <p:spPr>
          <a:xfrm>
            <a:off x="3392126" y="0"/>
            <a:ext cx="344377" cy="3467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A72FFB-430E-4D1D-A640-5802CF32DE1B}"/>
              </a:ext>
            </a:extLst>
          </p:cNvPr>
          <p:cNvSpPr/>
          <p:nvPr/>
        </p:nvSpPr>
        <p:spPr>
          <a:xfrm rot="2671611">
            <a:off x="3478264" y="1298506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0568CB-1E08-4C93-976D-A697BA63322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564314" y="346773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48DE658-75E1-4B8C-A3B1-74FA04A09ED8}"/>
              </a:ext>
            </a:extLst>
          </p:cNvPr>
          <p:cNvSpPr/>
          <p:nvPr/>
        </p:nvSpPr>
        <p:spPr>
          <a:xfrm>
            <a:off x="2776095" y="626691"/>
            <a:ext cx="1576437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 lecture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18BC515-05C2-4D0E-9558-C8094F5A56A6}"/>
              </a:ext>
            </a:extLst>
          </p:cNvPr>
          <p:cNvCxnSpPr>
            <a:cxnSpLocks/>
          </p:cNvCxnSpPr>
          <p:nvPr/>
        </p:nvCxnSpPr>
        <p:spPr>
          <a:xfrm flipH="1">
            <a:off x="3564312" y="973464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A0D17B-C8AE-424F-8B65-05F9FE56CBBB}"/>
              </a:ext>
            </a:extLst>
          </p:cNvPr>
          <p:cNvCxnSpPr>
            <a:cxnSpLocks/>
          </p:cNvCxnSpPr>
          <p:nvPr/>
        </p:nvCxnSpPr>
        <p:spPr>
          <a:xfrm flipH="1">
            <a:off x="3595147" y="1554706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B39E01-1BD2-4A7C-A690-1720655C72AB}"/>
              </a:ext>
            </a:extLst>
          </p:cNvPr>
          <p:cNvSpPr/>
          <p:nvPr/>
        </p:nvSpPr>
        <p:spPr>
          <a:xfrm>
            <a:off x="2582413" y="2453182"/>
            <a:ext cx="2034278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create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2B08B1-1BAB-4121-AC33-632E73472F49}"/>
              </a:ext>
            </a:extLst>
          </p:cNvPr>
          <p:cNvSpPr/>
          <p:nvPr/>
        </p:nvSpPr>
        <p:spPr>
          <a:xfrm rot="2671611">
            <a:off x="3478264" y="3146403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AAAC31-ED94-45CB-93A2-3406EFDF4C47}"/>
              </a:ext>
            </a:extLst>
          </p:cNvPr>
          <p:cNvCxnSpPr>
            <a:cxnSpLocks/>
          </p:cNvCxnSpPr>
          <p:nvPr/>
        </p:nvCxnSpPr>
        <p:spPr>
          <a:xfrm flipH="1">
            <a:off x="3564312" y="2821361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B3C80F-5978-4C9A-8415-3B1B451AFEC0}"/>
              </a:ext>
            </a:extLst>
          </p:cNvPr>
          <p:cNvCxnSpPr>
            <a:cxnSpLocks/>
          </p:cNvCxnSpPr>
          <p:nvPr/>
        </p:nvCxnSpPr>
        <p:spPr>
          <a:xfrm flipH="1">
            <a:off x="3595148" y="3402603"/>
            <a:ext cx="1" cy="653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FABFB7-DCB2-47CB-B97F-976503DFFA7B}"/>
              </a:ext>
            </a:extLst>
          </p:cNvPr>
          <p:cNvSpPr/>
          <p:nvPr/>
        </p:nvSpPr>
        <p:spPr>
          <a:xfrm rot="2671611">
            <a:off x="3487596" y="4100748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55BC61A-D7ED-4A1B-9D1D-67D0B09F3F63}"/>
              </a:ext>
            </a:extLst>
          </p:cNvPr>
          <p:cNvCxnSpPr>
            <a:cxnSpLocks/>
          </p:cNvCxnSpPr>
          <p:nvPr/>
        </p:nvCxnSpPr>
        <p:spPr>
          <a:xfrm flipH="1">
            <a:off x="3595148" y="4356948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712C77-4525-45FF-B7B4-2C1386ED5B94}"/>
              </a:ext>
            </a:extLst>
          </p:cNvPr>
          <p:cNvSpPr/>
          <p:nvPr/>
        </p:nvSpPr>
        <p:spPr>
          <a:xfrm rot="2671611">
            <a:off x="3478264" y="4681991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28E8DB-F448-44D3-9741-FF3DADDE9F3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585816" y="4938191"/>
            <a:ext cx="2" cy="34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5AD3E2E-7C8D-40E1-B378-6133E7E77897}"/>
              </a:ext>
            </a:extLst>
          </p:cNvPr>
          <p:cNvSpPr/>
          <p:nvPr/>
        </p:nvSpPr>
        <p:spPr>
          <a:xfrm>
            <a:off x="2951231" y="5285369"/>
            <a:ext cx="1269170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save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C2C7CC-E602-4A28-B0C1-7BB42917F4D8}"/>
              </a:ext>
            </a:extLst>
          </p:cNvPr>
          <p:cNvSpPr/>
          <p:nvPr/>
        </p:nvSpPr>
        <p:spPr>
          <a:xfrm rot="2671611">
            <a:off x="3487593" y="5957184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6144F1-ACE6-43C7-9195-98B0D766FA9C}"/>
              </a:ext>
            </a:extLst>
          </p:cNvPr>
          <p:cNvCxnSpPr>
            <a:cxnSpLocks/>
          </p:cNvCxnSpPr>
          <p:nvPr/>
        </p:nvCxnSpPr>
        <p:spPr>
          <a:xfrm flipH="1">
            <a:off x="3604476" y="6213384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93DC20-A575-407D-97C5-D5ADE765A010}"/>
              </a:ext>
            </a:extLst>
          </p:cNvPr>
          <p:cNvCxnSpPr>
            <a:cxnSpLocks/>
          </p:cNvCxnSpPr>
          <p:nvPr/>
        </p:nvCxnSpPr>
        <p:spPr>
          <a:xfrm flipH="1">
            <a:off x="3585816" y="5632142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0C5B5B83-7F0C-446E-BE20-65617BF589F5}"/>
              </a:ext>
            </a:extLst>
          </p:cNvPr>
          <p:cNvSpPr/>
          <p:nvPr/>
        </p:nvSpPr>
        <p:spPr>
          <a:xfrm>
            <a:off x="3432286" y="649558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8467A69-E162-4C1C-9B94-89C4A1064FB4}"/>
              </a:ext>
            </a:extLst>
          </p:cNvPr>
          <p:cNvSpPr/>
          <p:nvPr/>
        </p:nvSpPr>
        <p:spPr>
          <a:xfrm>
            <a:off x="3478378" y="6552856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5B8420A-AEF5-443E-9744-522A1ADF68F6}"/>
              </a:ext>
            </a:extLst>
          </p:cNvPr>
          <p:cNvCxnSpPr>
            <a:cxnSpLocks/>
          </p:cNvCxnSpPr>
          <p:nvPr/>
        </p:nvCxnSpPr>
        <p:spPr>
          <a:xfrm flipH="1" flipV="1">
            <a:off x="562470" y="1404044"/>
            <a:ext cx="1" cy="4658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569057-6BA7-41F3-887A-F398F6955536}"/>
              </a:ext>
            </a:extLst>
          </p:cNvPr>
          <p:cNvSpPr/>
          <p:nvPr/>
        </p:nvSpPr>
        <p:spPr>
          <a:xfrm rot="2671611">
            <a:off x="3496925" y="1890844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3C387D-A80E-43D8-8813-2919022CA635}"/>
              </a:ext>
            </a:extLst>
          </p:cNvPr>
          <p:cNvCxnSpPr>
            <a:cxnSpLocks/>
          </p:cNvCxnSpPr>
          <p:nvPr/>
        </p:nvCxnSpPr>
        <p:spPr>
          <a:xfrm flipH="1">
            <a:off x="3604475" y="2155079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B3BBDEA-BFEF-46E5-A50D-8BF4D1632079}"/>
              </a:ext>
            </a:extLst>
          </p:cNvPr>
          <p:cNvCxnSpPr>
            <a:cxnSpLocks/>
          </p:cNvCxnSpPr>
          <p:nvPr/>
        </p:nvCxnSpPr>
        <p:spPr>
          <a:xfrm flipH="1">
            <a:off x="562470" y="6062722"/>
            <a:ext cx="28633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8A661B-36BE-4604-825C-137E829EEDA7}"/>
              </a:ext>
            </a:extLst>
          </p:cNvPr>
          <p:cNvCxnSpPr>
            <a:cxnSpLocks/>
          </p:cNvCxnSpPr>
          <p:nvPr/>
        </p:nvCxnSpPr>
        <p:spPr>
          <a:xfrm>
            <a:off x="562470" y="1404044"/>
            <a:ext cx="286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2F77086-A36D-4835-9321-FB0C4123C921}"/>
              </a:ext>
            </a:extLst>
          </p:cNvPr>
          <p:cNvCxnSpPr>
            <a:cxnSpLocks/>
          </p:cNvCxnSpPr>
          <p:nvPr/>
        </p:nvCxnSpPr>
        <p:spPr>
          <a:xfrm flipH="1">
            <a:off x="1844842" y="1996382"/>
            <a:ext cx="1580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A4A709F-F7B6-4E8B-972F-E8096A4A9B5B}"/>
              </a:ext>
            </a:extLst>
          </p:cNvPr>
          <p:cNvCxnSpPr>
            <a:cxnSpLocks/>
          </p:cNvCxnSpPr>
          <p:nvPr/>
        </p:nvCxnSpPr>
        <p:spPr>
          <a:xfrm>
            <a:off x="1844842" y="4787529"/>
            <a:ext cx="1599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50B8A97-7193-4814-851C-F9B5B4FCEE1C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736503" y="1969330"/>
            <a:ext cx="4627763" cy="32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0C2BD1C-066B-4677-8717-A20F0FB6C45F}"/>
              </a:ext>
            </a:extLst>
          </p:cNvPr>
          <p:cNvSpPr/>
          <p:nvPr/>
        </p:nvSpPr>
        <p:spPr>
          <a:xfrm>
            <a:off x="8364266" y="1795943"/>
            <a:ext cx="2444609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 bookmark tab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914705B-0AF5-42E8-A3C7-98976691F5AE}"/>
              </a:ext>
            </a:extLst>
          </p:cNvPr>
          <p:cNvCxnSpPr>
            <a:cxnSpLocks/>
          </p:cNvCxnSpPr>
          <p:nvPr/>
        </p:nvCxnSpPr>
        <p:spPr>
          <a:xfrm flipH="1">
            <a:off x="9652745" y="2136504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7A0840-20C2-42F9-8492-B99379A8E8F5}"/>
              </a:ext>
            </a:extLst>
          </p:cNvPr>
          <p:cNvSpPr/>
          <p:nvPr/>
        </p:nvSpPr>
        <p:spPr>
          <a:xfrm rot="2671611">
            <a:off x="9554523" y="2472642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056E13C-185E-4F8E-91AC-83AE30EE7C72}"/>
              </a:ext>
            </a:extLst>
          </p:cNvPr>
          <p:cNvCxnSpPr>
            <a:cxnSpLocks/>
          </p:cNvCxnSpPr>
          <p:nvPr/>
        </p:nvCxnSpPr>
        <p:spPr>
          <a:xfrm flipH="1">
            <a:off x="9662073" y="3972119"/>
            <a:ext cx="2" cy="63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91B76DB-1F04-4B78-9ABB-04A04C3BA1E2}"/>
              </a:ext>
            </a:extLst>
          </p:cNvPr>
          <p:cNvCxnSpPr>
            <a:cxnSpLocks/>
          </p:cNvCxnSpPr>
          <p:nvPr/>
        </p:nvCxnSpPr>
        <p:spPr>
          <a:xfrm flipH="1">
            <a:off x="6966549" y="2581374"/>
            <a:ext cx="254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F8CD2E9-46F7-43EE-BB1E-3578C7439768}"/>
              </a:ext>
            </a:extLst>
          </p:cNvPr>
          <p:cNvCxnSpPr>
            <a:cxnSpLocks/>
          </p:cNvCxnSpPr>
          <p:nvPr/>
        </p:nvCxnSpPr>
        <p:spPr>
          <a:xfrm flipH="1">
            <a:off x="3736504" y="3241955"/>
            <a:ext cx="1045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BC21D8-BFD2-46B9-90F3-5D9F8E856A6D}"/>
              </a:ext>
            </a:extLst>
          </p:cNvPr>
          <p:cNvCxnSpPr>
            <a:cxnSpLocks/>
          </p:cNvCxnSpPr>
          <p:nvPr/>
        </p:nvCxnSpPr>
        <p:spPr>
          <a:xfrm flipH="1">
            <a:off x="3736503" y="4199701"/>
            <a:ext cx="1054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677235C-E1F1-4044-B802-0708A6D16D03}"/>
              </a:ext>
            </a:extLst>
          </p:cNvPr>
          <p:cNvSpPr/>
          <p:nvPr/>
        </p:nvSpPr>
        <p:spPr>
          <a:xfrm>
            <a:off x="4026399" y="3475403"/>
            <a:ext cx="1510266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 memo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DEF089A-0A73-4EB5-AA38-FDEED643227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4781532" y="3241955"/>
            <a:ext cx="0" cy="23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3E7F691-0444-42F8-BFE3-BAC4B7465CA0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781532" y="3822176"/>
            <a:ext cx="0" cy="37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19EE893-97B6-4696-9D19-D67C60B17E34}"/>
              </a:ext>
            </a:extLst>
          </p:cNvPr>
          <p:cNvCxnSpPr>
            <a:cxnSpLocks/>
          </p:cNvCxnSpPr>
          <p:nvPr/>
        </p:nvCxnSpPr>
        <p:spPr>
          <a:xfrm flipH="1">
            <a:off x="6966549" y="2581374"/>
            <a:ext cx="1" cy="42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B67A22D-F030-4F45-BF82-41113C522259}"/>
              </a:ext>
            </a:extLst>
          </p:cNvPr>
          <p:cNvSpPr/>
          <p:nvPr/>
        </p:nvSpPr>
        <p:spPr>
          <a:xfrm>
            <a:off x="5851221" y="3005754"/>
            <a:ext cx="2230654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delete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98F4233-36A8-40DC-B5C3-165720C71E46}"/>
              </a:ext>
            </a:extLst>
          </p:cNvPr>
          <p:cNvSpPr/>
          <p:nvPr/>
        </p:nvSpPr>
        <p:spPr>
          <a:xfrm>
            <a:off x="8537418" y="2999398"/>
            <a:ext cx="2230654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change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D47DF16-A35B-4D84-AE42-6CB7EAD2B74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110288" y="3810787"/>
            <a:ext cx="1" cy="323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8C0DBD6-B36F-42E4-9C10-ABE12A031069}"/>
              </a:ext>
            </a:extLst>
          </p:cNvPr>
          <p:cNvCxnSpPr>
            <a:cxnSpLocks/>
          </p:cNvCxnSpPr>
          <p:nvPr/>
        </p:nvCxnSpPr>
        <p:spPr>
          <a:xfrm flipH="1" flipV="1">
            <a:off x="9794098" y="3809280"/>
            <a:ext cx="1316190" cy="12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BB5277E-A8F9-46C3-97EB-10EFD17AF1E5}"/>
              </a:ext>
            </a:extLst>
          </p:cNvPr>
          <p:cNvSpPr/>
          <p:nvPr/>
        </p:nvSpPr>
        <p:spPr>
          <a:xfrm>
            <a:off x="10221423" y="4133801"/>
            <a:ext cx="1777731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change memo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8D37A7F-B2DB-41F8-9C40-255310741011}"/>
              </a:ext>
            </a:extLst>
          </p:cNvPr>
          <p:cNvCxnSpPr>
            <a:cxnSpLocks/>
          </p:cNvCxnSpPr>
          <p:nvPr/>
        </p:nvCxnSpPr>
        <p:spPr>
          <a:xfrm flipH="1">
            <a:off x="9662073" y="3368871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3725E9E-9151-4DC5-A55E-16084E82ACF2}"/>
              </a:ext>
            </a:extLst>
          </p:cNvPr>
          <p:cNvSpPr/>
          <p:nvPr/>
        </p:nvSpPr>
        <p:spPr>
          <a:xfrm rot="2671611">
            <a:off x="9554523" y="3686018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444F018-180A-4EF9-830D-FB1B98F00941}"/>
              </a:ext>
            </a:extLst>
          </p:cNvPr>
          <p:cNvCxnSpPr>
            <a:stCxn id="84" idx="2"/>
          </p:cNvCxnSpPr>
          <p:nvPr/>
        </p:nvCxnSpPr>
        <p:spPr>
          <a:xfrm>
            <a:off x="6966548" y="3352527"/>
            <a:ext cx="1" cy="469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8A990E1-6E08-48CD-A9EC-37FCE83D285D}"/>
              </a:ext>
            </a:extLst>
          </p:cNvPr>
          <p:cNvCxnSpPr>
            <a:cxnSpLocks/>
          </p:cNvCxnSpPr>
          <p:nvPr/>
        </p:nvCxnSpPr>
        <p:spPr>
          <a:xfrm flipH="1">
            <a:off x="9765092" y="4734043"/>
            <a:ext cx="1345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77EA247-F6E8-406D-950D-B5183FAAE48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1110288" y="4480574"/>
            <a:ext cx="1" cy="249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6D3553F-8404-400B-8C29-C1648DFA1440}"/>
              </a:ext>
            </a:extLst>
          </p:cNvPr>
          <p:cNvCxnSpPr>
            <a:cxnSpLocks/>
          </p:cNvCxnSpPr>
          <p:nvPr/>
        </p:nvCxnSpPr>
        <p:spPr>
          <a:xfrm flipH="1">
            <a:off x="3727173" y="4787529"/>
            <a:ext cx="4637093" cy="2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3DAC6F9-C44A-4CC0-A39A-0AB9EC697AF0}"/>
              </a:ext>
            </a:extLst>
          </p:cNvPr>
          <p:cNvSpPr/>
          <p:nvPr/>
        </p:nvSpPr>
        <p:spPr>
          <a:xfrm rot="2671611">
            <a:off x="8429138" y="4678962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B09D12-3834-40DC-9ECB-75CCC29DC8E6}"/>
              </a:ext>
            </a:extLst>
          </p:cNvPr>
          <p:cNvSpPr/>
          <p:nvPr/>
        </p:nvSpPr>
        <p:spPr>
          <a:xfrm rot="2671611">
            <a:off x="9568261" y="4654470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CEE4FD8-BF42-4D95-80C1-00F1D846584E}"/>
              </a:ext>
            </a:extLst>
          </p:cNvPr>
          <p:cNvCxnSpPr>
            <a:cxnSpLocks/>
          </p:cNvCxnSpPr>
          <p:nvPr/>
        </p:nvCxnSpPr>
        <p:spPr>
          <a:xfrm flipH="1">
            <a:off x="9650053" y="2731469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BF112D4-2290-4C4E-9223-0EB75A226B1C}"/>
              </a:ext>
            </a:extLst>
          </p:cNvPr>
          <p:cNvCxnSpPr>
            <a:cxnSpLocks/>
          </p:cNvCxnSpPr>
          <p:nvPr/>
        </p:nvCxnSpPr>
        <p:spPr>
          <a:xfrm flipH="1">
            <a:off x="8687377" y="4748656"/>
            <a:ext cx="837752" cy="11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15CCFA8-44BB-4CC6-AB9B-44D780A2A6EE}"/>
              </a:ext>
            </a:extLst>
          </p:cNvPr>
          <p:cNvCxnSpPr>
            <a:cxnSpLocks/>
          </p:cNvCxnSpPr>
          <p:nvPr/>
        </p:nvCxnSpPr>
        <p:spPr>
          <a:xfrm flipH="1">
            <a:off x="6962743" y="3815728"/>
            <a:ext cx="1569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0186CC1-0E2F-44B2-A2EF-1D8FCAA8874E}"/>
              </a:ext>
            </a:extLst>
          </p:cNvPr>
          <p:cNvCxnSpPr>
            <a:cxnSpLocks/>
          </p:cNvCxnSpPr>
          <p:nvPr/>
        </p:nvCxnSpPr>
        <p:spPr>
          <a:xfrm>
            <a:off x="8532110" y="3822176"/>
            <a:ext cx="0" cy="825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6F5CA97-667F-49AC-85D6-48A7ABDFC8F7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844842" y="1985465"/>
            <a:ext cx="2256" cy="103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0E97B8A-8AFF-4703-8210-CA32A2751DF3}"/>
              </a:ext>
            </a:extLst>
          </p:cNvPr>
          <p:cNvSpPr/>
          <p:nvPr/>
        </p:nvSpPr>
        <p:spPr>
          <a:xfrm>
            <a:off x="829959" y="3022268"/>
            <a:ext cx="2034278" cy="811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Consult professor’s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51AF844-4C3C-4074-A72E-5644D9B816BB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1845970" y="3833586"/>
            <a:ext cx="1128" cy="95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0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사용자 윤곽선">
            <a:extLst>
              <a:ext uri="{FF2B5EF4-FFF2-40B4-BE49-F238E27FC236}">
                <a16:creationId xmlns:a16="http://schemas.microsoft.com/office/drawing/2014/main" id="{82A3E327-8EB2-4248-85E8-F9505BD4ED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604" y="2709833"/>
            <a:ext cx="914400" cy="914400"/>
          </a:xfrm>
          <a:prstGeom prst="rect">
            <a:avLst/>
          </a:prstGeom>
        </p:spPr>
      </p:pic>
      <p:pic>
        <p:nvPicPr>
          <p:cNvPr id="9" name="그래픽 8" descr="남성 교수 윤곽선">
            <a:extLst>
              <a:ext uri="{FF2B5EF4-FFF2-40B4-BE49-F238E27FC236}">
                <a16:creationId xmlns:a16="http://schemas.microsoft.com/office/drawing/2014/main" id="{13976FA1-0221-45F8-99A5-67C3E970AD9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6522" y="2709833"/>
            <a:ext cx="914400" cy="914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0C4F201-668B-45BA-8A21-6B48D9D1D2B7}"/>
              </a:ext>
            </a:extLst>
          </p:cNvPr>
          <p:cNvSpPr/>
          <p:nvPr/>
        </p:nvSpPr>
        <p:spPr>
          <a:xfrm>
            <a:off x="3306147" y="218559"/>
            <a:ext cx="4917232" cy="5896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E761F-733D-43D4-A414-A54C61005595}"/>
              </a:ext>
            </a:extLst>
          </p:cNvPr>
          <p:cNvSpPr txBox="1"/>
          <p:nvPr/>
        </p:nvSpPr>
        <p:spPr>
          <a:xfrm>
            <a:off x="1709132" y="36242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444ED-FFD1-4C30-B125-1994EEB7A2D6}"/>
              </a:ext>
            </a:extLst>
          </p:cNvPr>
          <p:cNvSpPr txBox="1"/>
          <p:nvPr/>
        </p:nvSpPr>
        <p:spPr>
          <a:xfrm>
            <a:off x="8758757" y="3624233"/>
            <a:ext cx="11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professor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68A2CE-96C2-4354-9C6B-A045EA1D9C06}"/>
              </a:ext>
            </a:extLst>
          </p:cNvPr>
          <p:cNvSpPr/>
          <p:nvPr/>
        </p:nvSpPr>
        <p:spPr>
          <a:xfrm>
            <a:off x="3515236" y="901119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consult professor’s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6325D8-3F5F-4EF9-8420-EB09EAAD9762}"/>
              </a:ext>
            </a:extLst>
          </p:cNvPr>
          <p:cNvSpPr/>
          <p:nvPr/>
        </p:nvSpPr>
        <p:spPr>
          <a:xfrm>
            <a:off x="6184295" y="901119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create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professor’s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141E6-4153-458A-A329-0C4479F024C8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5333930" y="1243665"/>
            <a:ext cx="8503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BDF987-2832-4FDB-B194-AE03EC4DA06A}"/>
              </a:ext>
            </a:extLst>
          </p:cNvPr>
          <p:cNvSpPr txBox="1"/>
          <p:nvPr/>
        </p:nvSpPr>
        <p:spPr>
          <a:xfrm>
            <a:off x="5367818" y="1031419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&lt;include&gt;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E28F71-1ED8-47B7-9759-8C13505934B3}"/>
              </a:ext>
            </a:extLst>
          </p:cNvPr>
          <p:cNvSpPr/>
          <p:nvPr/>
        </p:nvSpPr>
        <p:spPr>
          <a:xfrm>
            <a:off x="3549124" y="224044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create student’s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C9F494-CD9D-4427-8062-DE0BED1411DE}"/>
              </a:ext>
            </a:extLst>
          </p:cNvPr>
          <p:cNvSpPr/>
          <p:nvPr/>
        </p:nvSpPr>
        <p:spPr>
          <a:xfrm>
            <a:off x="6218183" y="224044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add memo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B5387A-406E-44B3-ABFD-0790E52D9D81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367818" y="2582990"/>
            <a:ext cx="8503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E0880E-9C29-4605-B46B-272463257873}"/>
              </a:ext>
            </a:extLst>
          </p:cNvPr>
          <p:cNvSpPr txBox="1"/>
          <p:nvPr/>
        </p:nvSpPr>
        <p:spPr>
          <a:xfrm>
            <a:off x="5414531" y="2336769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&lt;extend&gt;</a:t>
            </a:r>
            <a:endParaRPr lang="ko-KR" altLang="en-US" sz="1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922A14-EF63-4881-8F6F-153E99D2EAB0}"/>
              </a:ext>
            </a:extLst>
          </p:cNvPr>
          <p:cNvSpPr/>
          <p:nvPr/>
        </p:nvSpPr>
        <p:spPr>
          <a:xfrm>
            <a:off x="3549124" y="354579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edit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AEFEC6-87DC-4823-912A-F912BAC518AC}"/>
              </a:ext>
            </a:extLst>
          </p:cNvPr>
          <p:cNvSpPr/>
          <p:nvPr/>
        </p:nvSpPr>
        <p:spPr>
          <a:xfrm>
            <a:off x="6218183" y="354579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change memo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402A38-6E5D-4829-8B95-79E9AC89482A}"/>
              </a:ext>
            </a:extLst>
          </p:cNvPr>
          <p:cNvSpPr txBox="1"/>
          <p:nvPr/>
        </p:nvSpPr>
        <p:spPr>
          <a:xfrm>
            <a:off x="7084774" y="4361677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&lt;extend&gt;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48F4278-F02E-407D-A852-08E004ED5C5F}"/>
              </a:ext>
            </a:extLst>
          </p:cNvPr>
          <p:cNvSpPr/>
          <p:nvPr/>
        </p:nvSpPr>
        <p:spPr>
          <a:xfrm>
            <a:off x="3549124" y="4738690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delete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DDC23E5-FFA2-40F0-B947-5D2967597332}"/>
              </a:ext>
            </a:extLst>
          </p:cNvPr>
          <p:cNvSpPr/>
          <p:nvPr/>
        </p:nvSpPr>
        <p:spPr>
          <a:xfrm>
            <a:off x="6218183" y="4738690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change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8E1409C-CF95-43E2-AFB8-B2625FBEBA28}"/>
              </a:ext>
            </a:extLst>
          </p:cNvPr>
          <p:cNvCxnSpPr>
            <a:cxnSpLocks/>
            <a:stCxn id="30" idx="0"/>
            <a:endCxn id="26" idx="4"/>
          </p:cNvCxnSpPr>
          <p:nvPr/>
        </p:nvCxnSpPr>
        <p:spPr>
          <a:xfrm flipV="1">
            <a:off x="4458471" y="4230886"/>
            <a:ext cx="0" cy="507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EE8EFB8-1F68-4C62-AF44-A2A25DF23D47}"/>
              </a:ext>
            </a:extLst>
          </p:cNvPr>
          <p:cNvCxnSpPr>
            <a:cxnSpLocks/>
            <a:stCxn id="31" idx="1"/>
            <a:endCxn id="26" idx="5"/>
          </p:cNvCxnSpPr>
          <p:nvPr/>
        </p:nvCxnSpPr>
        <p:spPr>
          <a:xfrm flipH="1" flipV="1">
            <a:off x="5101476" y="4130557"/>
            <a:ext cx="1383049" cy="708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2AC518C-42BB-490D-AC53-C51057286F0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7127530" y="4230886"/>
            <a:ext cx="0" cy="507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987C178-5122-476E-9844-80F5862C2366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2653004" y="1243665"/>
            <a:ext cx="862232" cy="1923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2F2A8B6-693E-4F28-85EE-2B19AF175FB8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 flipV="1">
            <a:off x="2653004" y="2582990"/>
            <a:ext cx="896120" cy="5840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71BB100-6ECF-46A9-9C54-A3D9BF66DE76}"/>
              </a:ext>
            </a:extLst>
          </p:cNvPr>
          <p:cNvCxnSpPr>
            <a:cxnSpLocks/>
            <a:stCxn id="7" idx="3"/>
            <a:endCxn id="26" idx="2"/>
          </p:cNvCxnSpPr>
          <p:nvPr/>
        </p:nvCxnSpPr>
        <p:spPr>
          <a:xfrm>
            <a:off x="2653004" y="3167033"/>
            <a:ext cx="896120" cy="721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4CBD918-39EE-4A14-9923-340CB57EE5C1}"/>
              </a:ext>
            </a:extLst>
          </p:cNvPr>
          <p:cNvCxnSpPr>
            <a:cxnSpLocks/>
            <a:stCxn id="9" idx="1"/>
            <a:endCxn id="15" idx="6"/>
          </p:cNvCxnSpPr>
          <p:nvPr/>
        </p:nvCxnSpPr>
        <p:spPr>
          <a:xfrm flipH="1" flipV="1">
            <a:off x="8002989" y="1243665"/>
            <a:ext cx="873533" cy="1923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5609DB-E2C0-40A1-8DAE-6A39C6E73103}"/>
              </a:ext>
            </a:extLst>
          </p:cNvPr>
          <p:cNvSpPr txBox="1"/>
          <p:nvPr/>
        </p:nvSpPr>
        <p:spPr>
          <a:xfrm>
            <a:off x="5367818" y="195481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bookmark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4200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사용자 윤곽선">
            <a:extLst>
              <a:ext uri="{FF2B5EF4-FFF2-40B4-BE49-F238E27FC236}">
                <a16:creationId xmlns:a16="http://schemas.microsoft.com/office/drawing/2014/main" id="{82A3E327-8EB2-4248-85E8-F9505BD4ED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7054" y="-1281823"/>
            <a:ext cx="914400" cy="914400"/>
          </a:xfrm>
          <a:prstGeom prst="rect">
            <a:avLst/>
          </a:prstGeom>
        </p:spPr>
      </p:pic>
      <p:pic>
        <p:nvPicPr>
          <p:cNvPr id="9" name="그래픽 8" descr="남성 교수 윤곽선">
            <a:extLst>
              <a:ext uri="{FF2B5EF4-FFF2-40B4-BE49-F238E27FC236}">
                <a16:creationId xmlns:a16="http://schemas.microsoft.com/office/drawing/2014/main" id="{13976FA1-0221-45F8-99A5-67C3E970AD9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3185" y="-1303467"/>
            <a:ext cx="914400" cy="914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0C4F201-668B-45BA-8A21-6B48D9D1D2B7}"/>
              </a:ext>
            </a:extLst>
          </p:cNvPr>
          <p:cNvSpPr/>
          <p:nvPr/>
        </p:nvSpPr>
        <p:spPr>
          <a:xfrm>
            <a:off x="2461260" y="218559"/>
            <a:ext cx="7421880" cy="491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E761F-733D-43D4-A414-A54C61005595}"/>
              </a:ext>
            </a:extLst>
          </p:cNvPr>
          <p:cNvSpPr txBox="1"/>
          <p:nvPr/>
        </p:nvSpPr>
        <p:spPr>
          <a:xfrm>
            <a:off x="4327582" y="-36742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444ED-FFD1-4C30-B125-1994EEB7A2D6}"/>
              </a:ext>
            </a:extLst>
          </p:cNvPr>
          <p:cNvSpPr txBox="1"/>
          <p:nvPr/>
        </p:nvSpPr>
        <p:spPr>
          <a:xfrm>
            <a:off x="6865420" y="-341369"/>
            <a:ext cx="11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professor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68A2CE-96C2-4354-9C6B-A045EA1D9C06}"/>
              </a:ext>
            </a:extLst>
          </p:cNvPr>
          <p:cNvSpPr/>
          <p:nvPr/>
        </p:nvSpPr>
        <p:spPr>
          <a:xfrm>
            <a:off x="3412994" y="619718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open own bookmark table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6325D8-3F5F-4EF9-8420-EB09EAAD9762}"/>
              </a:ext>
            </a:extLst>
          </p:cNvPr>
          <p:cNvSpPr/>
          <p:nvPr/>
        </p:nvSpPr>
        <p:spPr>
          <a:xfrm>
            <a:off x="2699097" y="3039543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Jump to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E28F71-1ED8-47B7-9759-8C13505934B3}"/>
              </a:ext>
            </a:extLst>
          </p:cNvPr>
          <p:cNvSpPr/>
          <p:nvPr/>
        </p:nvSpPr>
        <p:spPr>
          <a:xfrm>
            <a:off x="6986614" y="625683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Open instructor’s bookmark table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C9F494-CD9D-4427-8062-DE0BED1411DE}"/>
              </a:ext>
            </a:extLst>
          </p:cNvPr>
          <p:cNvSpPr/>
          <p:nvPr/>
        </p:nvSpPr>
        <p:spPr>
          <a:xfrm>
            <a:off x="5224725" y="412500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Add note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5609DB-E2C0-40A1-8DAE-6A39C6E73103}"/>
              </a:ext>
            </a:extLst>
          </p:cNvPr>
          <p:cNvSpPr txBox="1"/>
          <p:nvPr/>
        </p:nvSpPr>
        <p:spPr>
          <a:xfrm>
            <a:off x="2590800" y="36550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Show bookmark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168A2CE-96C2-4354-9C6B-A045EA1D9C06}"/>
              </a:ext>
            </a:extLst>
          </p:cNvPr>
          <p:cNvSpPr/>
          <p:nvPr/>
        </p:nvSpPr>
        <p:spPr>
          <a:xfrm>
            <a:off x="2699097" y="195294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Make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CE28F71-1ED8-47B7-9759-8C13505934B3}"/>
              </a:ext>
            </a:extLst>
          </p:cNvPr>
          <p:cNvSpPr/>
          <p:nvPr/>
        </p:nvSpPr>
        <p:spPr>
          <a:xfrm>
            <a:off x="5224725" y="194853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Edit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922A14-EF63-4881-8F6F-153E99D2EAB0}"/>
              </a:ext>
            </a:extLst>
          </p:cNvPr>
          <p:cNvSpPr/>
          <p:nvPr/>
        </p:nvSpPr>
        <p:spPr>
          <a:xfrm>
            <a:off x="7727493" y="194853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Delete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0C4F201-668B-45BA-8A21-6B48D9D1D2B7}"/>
              </a:ext>
            </a:extLst>
          </p:cNvPr>
          <p:cNvSpPr/>
          <p:nvPr/>
        </p:nvSpPr>
        <p:spPr>
          <a:xfrm>
            <a:off x="2590800" y="361950"/>
            <a:ext cx="7094220" cy="1190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4F201-668B-45BA-8A21-6B48D9D1D2B7}"/>
              </a:ext>
            </a:extLst>
          </p:cNvPr>
          <p:cNvSpPr/>
          <p:nvPr/>
        </p:nvSpPr>
        <p:spPr>
          <a:xfrm>
            <a:off x="2590800" y="1702640"/>
            <a:ext cx="7094220" cy="3280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8" descr="Storehouse | Alex Jacq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레트로 컴퓨터 모니터 아이콘입니다. 흰색 배경에 고립 된 오래 된 컴퓨터 화면 아이콘입니다. 이전 컴퓨터 디스플레이 아이콘의 개요 버전  로열티 무료 사진, 그림, 이미지 그리고 스톡포토그래피. Image 61799682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2" t="-1" r="18585" b="37681"/>
          <a:stretch/>
        </p:blipFill>
        <p:spPr bwMode="auto">
          <a:xfrm>
            <a:off x="5582208" y="5511313"/>
            <a:ext cx="1113033" cy="10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65444ED-FFD1-4C30-B125-1994EEB7A2D6}"/>
              </a:ext>
            </a:extLst>
          </p:cNvPr>
          <p:cNvSpPr txBox="1"/>
          <p:nvPr/>
        </p:nvSpPr>
        <p:spPr>
          <a:xfrm>
            <a:off x="5694219" y="6603217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609DB-E2C0-40A1-8DAE-6A39C6E73103}"/>
              </a:ext>
            </a:extLst>
          </p:cNvPr>
          <p:cNvSpPr txBox="1"/>
          <p:nvPr/>
        </p:nvSpPr>
        <p:spPr>
          <a:xfrm>
            <a:off x="2590800" y="4656207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Edit bookmark</a:t>
            </a:r>
            <a:endParaRPr lang="ko-KR" altLang="en-US" sz="1400" dirty="0"/>
          </a:p>
        </p:txBody>
      </p:sp>
      <p:cxnSp>
        <p:nvCxnSpPr>
          <p:cNvPr id="8" name="직선 연결선 7"/>
          <p:cNvCxnSpPr>
            <a:stCxn id="11" idx="2"/>
            <a:endCxn id="14" idx="0"/>
          </p:cNvCxnSpPr>
          <p:nvPr/>
        </p:nvCxnSpPr>
        <p:spPr>
          <a:xfrm flipH="1">
            <a:off x="4322341" y="1909"/>
            <a:ext cx="491913" cy="6178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1"/>
            <a:endCxn id="14" idx="7"/>
          </p:cNvCxnSpPr>
          <p:nvPr/>
        </p:nvCxnSpPr>
        <p:spPr>
          <a:xfrm flipH="1">
            <a:off x="4965346" y="-156703"/>
            <a:ext cx="1900074" cy="8767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1" idx="3"/>
            <a:endCxn id="19" idx="1"/>
          </p:cNvCxnSpPr>
          <p:nvPr/>
        </p:nvCxnSpPr>
        <p:spPr>
          <a:xfrm>
            <a:off x="5300925" y="-182757"/>
            <a:ext cx="1952031" cy="9087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  <a:endCxn id="32" idx="0"/>
          </p:cNvCxnSpPr>
          <p:nvPr/>
        </p:nvCxnSpPr>
        <p:spPr>
          <a:xfrm flipH="1">
            <a:off x="3608444" y="1204481"/>
            <a:ext cx="70892" cy="748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5"/>
            <a:endCxn id="33" idx="0"/>
          </p:cNvCxnSpPr>
          <p:nvPr/>
        </p:nvCxnSpPr>
        <p:spPr>
          <a:xfrm>
            <a:off x="4965346" y="1204481"/>
            <a:ext cx="1168726" cy="7440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4" idx="6"/>
            <a:endCxn id="34" idx="0"/>
          </p:cNvCxnSpPr>
          <p:nvPr/>
        </p:nvCxnSpPr>
        <p:spPr>
          <a:xfrm>
            <a:off x="5231688" y="962264"/>
            <a:ext cx="3405152" cy="9862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5" idx="0"/>
            <a:endCxn id="32" idx="4"/>
          </p:cNvCxnSpPr>
          <p:nvPr/>
        </p:nvCxnSpPr>
        <p:spPr>
          <a:xfrm flipV="1">
            <a:off x="3608444" y="2638036"/>
            <a:ext cx="0" cy="4015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0" idx="0"/>
            <a:endCxn id="33" idx="4"/>
          </p:cNvCxnSpPr>
          <p:nvPr/>
        </p:nvCxnSpPr>
        <p:spPr>
          <a:xfrm flipV="1">
            <a:off x="6134072" y="2633626"/>
            <a:ext cx="0" cy="14913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20" idx="4"/>
            <a:endCxn id="1036" idx="0"/>
          </p:cNvCxnSpPr>
          <p:nvPr/>
        </p:nvCxnSpPr>
        <p:spPr>
          <a:xfrm>
            <a:off x="6134072" y="4810096"/>
            <a:ext cx="4653" cy="7012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32" idx="5"/>
            <a:endCxn id="1036" idx="1"/>
          </p:cNvCxnSpPr>
          <p:nvPr/>
        </p:nvCxnSpPr>
        <p:spPr>
          <a:xfrm>
            <a:off x="4251449" y="2537707"/>
            <a:ext cx="1330759" cy="35165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4" idx="4"/>
            <a:endCxn id="1036" idx="1"/>
          </p:cNvCxnSpPr>
          <p:nvPr/>
        </p:nvCxnSpPr>
        <p:spPr>
          <a:xfrm>
            <a:off x="4322341" y="1304810"/>
            <a:ext cx="1259867" cy="47494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9" idx="4"/>
            <a:endCxn id="1036" idx="3"/>
          </p:cNvCxnSpPr>
          <p:nvPr/>
        </p:nvCxnSpPr>
        <p:spPr>
          <a:xfrm flipH="1">
            <a:off x="6695241" y="1310775"/>
            <a:ext cx="1200720" cy="4743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34" idx="3"/>
            <a:endCxn id="1036" idx="3"/>
          </p:cNvCxnSpPr>
          <p:nvPr/>
        </p:nvCxnSpPr>
        <p:spPr>
          <a:xfrm flipH="1">
            <a:off x="6695241" y="2533297"/>
            <a:ext cx="1298594" cy="35209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6" name="자유형 1075"/>
          <p:cNvSpPr/>
          <p:nvPr/>
        </p:nvSpPr>
        <p:spPr>
          <a:xfrm>
            <a:off x="6126480" y="2636520"/>
            <a:ext cx="1607821" cy="2865120"/>
          </a:xfrm>
          <a:custGeom>
            <a:avLst/>
            <a:gdLst>
              <a:gd name="connsiteX0" fmla="*/ 0 w 1607821"/>
              <a:gd name="connsiteY0" fmla="*/ 0 h 2865120"/>
              <a:gd name="connsiteX1" fmla="*/ 1607820 w 1607821"/>
              <a:gd name="connsiteY1" fmla="*/ 1325880 h 2865120"/>
              <a:gd name="connsiteX2" fmla="*/ 7620 w 1607821"/>
              <a:gd name="connsiteY2" fmla="*/ 286512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821" h="2865120">
                <a:moveTo>
                  <a:pt x="0" y="0"/>
                </a:moveTo>
                <a:cubicBezTo>
                  <a:pt x="803275" y="424180"/>
                  <a:pt x="1606550" y="848360"/>
                  <a:pt x="1607820" y="1325880"/>
                </a:cubicBezTo>
                <a:cubicBezTo>
                  <a:pt x="1609090" y="1803400"/>
                  <a:pt x="808355" y="2334260"/>
                  <a:pt x="7620" y="28651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4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타원 62">
            <a:extLst>
              <a:ext uri="{FF2B5EF4-FFF2-40B4-BE49-F238E27FC236}">
                <a16:creationId xmlns:a16="http://schemas.microsoft.com/office/drawing/2014/main" id="{832F02CC-9896-44EA-B1DE-D1E37C0D78B6}"/>
              </a:ext>
            </a:extLst>
          </p:cNvPr>
          <p:cNvSpPr/>
          <p:nvPr/>
        </p:nvSpPr>
        <p:spPr>
          <a:xfrm>
            <a:off x="3403850" y="-357904"/>
            <a:ext cx="344377" cy="3467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0568CB-1E08-4C93-976D-A697BA633222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 flipH="1">
            <a:off x="3576038" y="-11131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11">
            <a:extLst>
              <a:ext uri="{FF2B5EF4-FFF2-40B4-BE49-F238E27FC236}">
                <a16:creationId xmlns:a16="http://schemas.microsoft.com/office/drawing/2014/main" id="{948DE658-75E1-4B8C-A3B1-74FA04A09ED8}"/>
              </a:ext>
            </a:extLst>
          </p:cNvPr>
          <p:cNvSpPr/>
          <p:nvPr/>
        </p:nvSpPr>
        <p:spPr>
          <a:xfrm>
            <a:off x="2787819" y="268787"/>
            <a:ext cx="1576437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 lecture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18BC515-05C2-4D0E-9558-C8094F5A56A6}"/>
              </a:ext>
            </a:extLst>
          </p:cNvPr>
          <p:cNvCxnSpPr>
            <a:cxnSpLocks/>
            <a:stCxn id="66" idx="2"/>
            <a:endCxn id="39" idx="0"/>
          </p:cNvCxnSpPr>
          <p:nvPr/>
        </p:nvCxnSpPr>
        <p:spPr>
          <a:xfrm>
            <a:off x="3576038" y="615560"/>
            <a:ext cx="115" cy="65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2A0D17B-C8AE-424F-8B65-05F9FE56CBBB}"/>
              </a:ext>
            </a:extLst>
          </p:cNvPr>
          <p:cNvCxnSpPr>
            <a:cxnSpLocks/>
            <a:stCxn id="39" idx="2"/>
            <a:endCxn id="108" idx="0"/>
          </p:cNvCxnSpPr>
          <p:nvPr/>
        </p:nvCxnSpPr>
        <p:spPr>
          <a:xfrm>
            <a:off x="3576153" y="1575239"/>
            <a:ext cx="0" cy="266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14">
            <a:extLst>
              <a:ext uri="{FF2B5EF4-FFF2-40B4-BE49-F238E27FC236}">
                <a16:creationId xmlns:a16="http://schemas.microsoft.com/office/drawing/2014/main" id="{03B39E01-1BD2-4A7C-A690-1720655C72AB}"/>
              </a:ext>
            </a:extLst>
          </p:cNvPr>
          <p:cNvSpPr/>
          <p:nvPr/>
        </p:nvSpPr>
        <p:spPr>
          <a:xfrm>
            <a:off x="4467875" y="4128549"/>
            <a:ext cx="2034278" cy="536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 own bookmark table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3B3C80F-5978-4C9A-8415-3B1B451AFEC0}"/>
              </a:ext>
            </a:extLst>
          </p:cNvPr>
          <p:cNvCxnSpPr>
            <a:cxnSpLocks/>
            <a:stCxn id="69" idx="2"/>
            <a:endCxn id="194" idx="0"/>
          </p:cNvCxnSpPr>
          <p:nvPr/>
        </p:nvCxnSpPr>
        <p:spPr>
          <a:xfrm flipH="1">
            <a:off x="5480886" y="4664967"/>
            <a:ext cx="4128" cy="2129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5BC61A-D7ED-4A1B-9D1D-67D0B09F3F63}"/>
              </a:ext>
            </a:extLst>
          </p:cNvPr>
          <p:cNvCxnSpPr>
            <a:cxnSpLocks/>
            <a:stCxn id="194" idx="2"/>
            <a:endCxn id="217" idx="0"/>
          </p:cNvCxnSpPr>
          <p:nvPr/>
        </p:nvCxnSpPr>
        <p:spPr>
          <a:xfrm flipH="1">
            <a:off x="5479165" y="7100404"/>
            <a:ext cx="1721" cy="287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328E8DB-F448-44D3-9741-FF3DADDE9F36}"/>
              </a:ext>
            </a:extLst>
          </p:cNvPr>
          <p:cNvCxnSpPr>
            <a:cxnSpLocks/>
            <a:stCxn id="217" idx="2"/>
            <a:endCxn id="227" idx="0"/>
          </p:cNvCxnSpPr>
          <p:nvPr/>
        </p:nvCxnSpPr>
        <p:spPr>
          <a:xfrm flipH="1">
            <a:off x="5478447" y="7693862"/>
            <a:ext cx="718" cy="35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0C5B5B83-7F0C-446E-BE20-65617BF589F5}"/>
              </a:ext>
            </a:extLst>
          </p:cNvPr>
          <p:cNvSpPr/>
          <p:nvPr/>
        </p:nvSpPr>
        <p:spPr>
          <a:xfrm>
            <a:off x="5299145" y="924746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8467A69-E162-4C1C-9B94-89C4A1064FB4}"/>
              </a:ext>
            </a:extLst>
          </p:cNvPr>
          <p:cNvSpPr/>
          <p:nvPr/>
        </p:nvSpPr>
        <p:spPr>
          <a:xfrm>
            <a:off x="5354763" y="9304728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53C387D-A80E-43D8-8813-2919022CA635}"/>
              </a:ext>
            </a:extLst>
          </p:cNvPr>
          <p:cNvCxnSpPr>
            <a:cxnSpLocks/>
            <a:stCxn id="108" idx="3"/>
            <a:endCxn id="69" idx="1"/>
          </p:cNvCxnSpPr>
          <p:nvPr/>
        </p:nvCxnSpPr>
        <p:spPr>
          <a:xfrm>
            <a:off x="3729153" y="4394494"/>
            <a:ext cx="738722" cy="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E8A661B-36BE-4604-825C-137E829EEDA7}"/>
              </a:ext>
            </a:extLst>
          </p:cNvPr>
          <p:cNvCxnSpPr>
            <a:cxnSpLocks/>
            <a:endCxn id="177" idx="2"/>
          </p:cNvCxnSpPr>
          <p:nvPr/>
        </p:nvCxnSpPr>
        <p:spPr>
          <a:xfrm flipH="1" flipV="1">
            <a:off x="7150619" y="4550359"/>
            <a:ext cx="7953" cy="426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A4A709F-F7B6-4E8B-972F-E8096A4A9B5B}"/>
              </a:ext>
            </a:extLst>
          </p:cNvPr>
          <p:cNvCxnSpPr>
            <a:cxnSpLocks/>
            <a:stCxn id="108" idx="1"/>
            <a:endCxn id="120" idx="3"/>
          </p:cNvCxnSpPr>
          <p:nvPr/>
        </p:nvCxnSpPr>
        <p:spPr>
          <a:xfrm flipH="1">
            <a:off x="2794975" y="4394494"/>
            <a:ext cx="628178" cy="1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0B8A97-7193-4814-851C-F9B5B4FCEE1C}"/>
              </a:ext>
            </a:extLst>
          </p:cNvPr>
          <p:cNvCxnSpPr>
            <a:cxnSpLocks/>
            <a:stCxn id="129" idx="0"/>
            <a:endCxn id="98" idx="2"/>
          </p:cNvCxnSpPr>
          <p:nvPr/>
        </p:nvCxnSpPr>
        <p:spPr>
          <a:xfrm flipV="1">
            <a:off x="9314384" y="3909557"/>
            <a:ext cx="974" cy="33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F8CD2E9-46F7-43EE-BB1E-3578C7439768}"/>
              </a:ext>
            </a:extLst>
          </p:cNvPr>
          <p:cNvCxnSpPr>
            <a:cxnSpLocks/>
            <a:endCxn id="98" idx="3"/>
          </p:cNvCxnSpPr>
          <p:nvPr/>
        </p:nvCxnSpPr>
        <p:spPr>
          <a:xfrm flipH="1" flipV="1">
            <a:off x="10309683" y="3736171"/>
            <a:ext cx="4663307" cy="3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8BC21D8-BFD2-46B9-90F3-5D9F8E856A6D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5633886" y="6946502"/>
            <a:ext cx="5420548" cy="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8">
            <a:extLst>
              <a:ext uri="{FF2B5EF4-FFF2-40B4-BE49-F238E27FC236}">
                <a16:creationId xmlns:a16="http://schemas.microsoft.com/office/drawing/2014/main" id="{6677235C-E1F1-4044-B802-0708A6D16D03}"/>
              </a:ext>
            </a:extLst>
          </p:cNvPr>
          <p:cNvSpPr/>
          <p:nvPr/>
        </p:nvSpPr>
        <p:spPr>
          <a:xfrm>
            <a:off x="8321033" y="3562784"/>
            <a:ext cx="1988650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Make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DEF089A-0A73-4EB5-AA38-FDEED6432279}"/>
              </a:ext>
            </a:extLst>
          </p:cNvPr>
          <p:cNvCxnSpPr>
            <a:cxnSpLocks/>
            <a:stCxn id="129" idx="2"/>
            <a:endCxn id="168" idx="0"/>
          </p:cNvCxnSpPr>
          <p:nvPr/>
        </p:nvCxnSpPr>
        <p:spPr>
          <a:xfrm>
            <a:off x="9314384" y="4551628"/>
            <a:ext cx="1319" cy="295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6D3553F-8404-400B-8C29-C1648DFA1440}"/>
              </a:ext>
            </a:extLst>
          </p:cNvPr>
          <p:cNvCxnSpPr>
            <a:cxnSpLocks/>
            <a:endCxn id="217" idx="3"/>
          </p:cNvCxnSpPr>
          <p:nvPr/>
        </p:nvCxnSpPr>
        <p:spPr>
          <a:xfrm flipH="1" flipV="1">
            <a:off x="5632165" y="7540862"/>
            <a:ext cx="9331300" cy="2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98">
            <a:extLst>
              <a:ext uri="{FF2B5EF4-FFF2-40B4-BE49-F238E27FC236}">
                <a16:creationId xmlns:a16="http://schemas.microsoft.com/office/drawing/2014/main" id="{70E97B8A-8AFF-4703-8210-CA32A2751DF3}"/>
              </a:ext>
            </a:extLst>
          </p:cNvPr>
          <p:cNvSpPr/>
          <p:nvPr/>
        </p:nvSpPr>
        <p:spPr>
          <a:xfrm>
            <a:off x="760697" y="3990354"/>
            <a:ext cx="2034278" cy="811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Open instructor’s bookmark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51AF844-4C3C-4074-A72E-5644D9B816BB}"/>
              </a:ext>
            </a:extLst>
          </p:cNvPr>
          <p:cNvCxnSpPr>
            <a:cxnSpLocks/>
            <a:stCxn id="164" idx="1"/>
          </p:cNvCxnSpPr>
          <p:nvPr/>
        </p:nvCxnSpPr>
        <p:spPr>
          <a:xfrm flipH="1" flipV="1">
            <a:off x="7145406" y="3044170"/>
            <a:ext cx="10673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53C387D-A80E-43D8-8813-2919022CA635}"/>
              </a:ext>
            </a:extLst>
          </p:cNvPr>
          <p:cNvCxnSpPr>
            <a:cxnSpLocks/>
            <a:stCxn id="116" idx="3"/>
            <a:endCxn id="129" idx="1"/>
          </p:cNvCxnSpPr>
          <p:nvPr/>
        </p:nvCxnSpPr>
        <p:spPr>
          <a:xfrm flipV="1">
            <a:off x="8092750" y="4398628"/>
            <a:ext cx="1068634" cy="2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5E8A661B-36BE-4604-825C-137E829EEDA7}"/>
              </a:ext>
            </a:extLst>
          </p:cNvPr>
          <p:cNvCxnSpPr>
            <a:cxnSpLocks/>
            <a:stCxn id="129" idx="3"/>
            <a:endCxn id="161" idx="1"/>
          </p:cNvCxnSpPr>
          <p:nvPr/>
        </p:nvCxnSpPr>
        <p:spPr>
          <a:xfrm>
            <a:off x="9467384" y="4398628"/>
            <a:ext cx="592726" cy="1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사각형: 둥근 모서리 68">
            <a:extLst>
              <a:ext uri="{FF2B5EF4-FFF2-40B4-BE49-F238E27FC236}">
                <a16:creationId xmlns:a16="http://schemas.microsoft.com/office/drawing/2014/main" id="{6677235C-E1F1-4044-B802-0708A6D16D03}"/>
              </a:ext>
            </a:extLst>
          </p:cNvPr>
          <p:cNvSpPr/>
          <p:nvPr/>
        </p:nvSpPr>
        <p:spPr>
          <a:xfrm>
            <a:off x="10060110" y="4227091"/>
            <a:ext cx="1988650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Edit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50B8A97-7193-4814-851C-F9B5B4FCEE1C}"/>
              </a:ext>
            </a:extLst>
          </p:cNvPr>
          <p:cNvCxnSpPr>
            <a:cxnSpLocks/>
            <a:stCxn id="98" idx="0"/>
            <a:endCxn id="164" idx="2"/>
          </p:cNvCxnSpPr>
          <p:nvPr/>
        </p:nvCxnSpPr>
        <p:spPr>
          <a:xfrm flipV="1">
            <a:off x="9315358" y="3217557"/>
            <a:ext cx="0" cy="345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68">
            <a:extLst>
              <a:ext uri="{FF2B5EF4-FFF2-40B4-BE49-F238E27FC236}">
                <a16:creationId xmlns:a16="http://schemas.microsoft.com/office/drawing/2014/main" id="{6677235C-E1F1-4044-B802-0708A6D16D03}"/>
              </a:ext>
            </a:extLst>
          </p:cNvPr>
          <p:cNvSpPr/>
          <p:nvPr/>
        </p:nvSpPr>
        <p:spPr>
          <a:xfrm>
            <a:off x="8212738" y="2870784"/>
            <a:ext cx="2205240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Jump to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8" name="사각형: 둥근 모서리 68">
            <a:extLst>
              <a:ext uri="{FF2B5EF4-FFF2-40B4-BE49-F238E27FC236}">
                <a16:creationId xmlns:a16="http://schemas.microsoft.com/office/drawing/2014/main" id="{6677235C-E1F1-4044-B802-0708A6D16D03}"/>
              </a:ext>
            </a:extLst>
          </p:cNvPr>
          <p:cNvSpPr/>
          <p:nvPr/>
        </p:nvSpPr>
        <p:spPr>
          <a:xfrm>
            <a:off x="8220572" y="4846812"/>
            <a:ext cx="2190262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사각형: 둥근 모서리 68">
            <a:extLst>
              <a:ext uri="{FF2B5EF4-FFF2-40B4-BE49-F238E27FC236}">
                <a16:creationId xmlns:a16="http://schemas.microsoft.com/office/drawing/2014/main" id="{6677235C-E1F1-4044-B802-0708A6D16D03}"/>
              </a:ext>
            </a:extLst>
          </p:cNvPr>
          <p:cNvSpPr/>
          <p:nvPr/>
        </p:nvSpPr>
        <p:spPr>
          <a:xfrm>
            <a:off x="12514317" y="4233498"/>
            <a:ext cx="2190262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note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5E8A661B-36BE-4604-825C-137E829EEDA7}"/>
              </a:ext>
            </a:extLst>
          </p:cNvPr>
          <p:cNvCxnSpPr>
            <a:cxnSpLocks/>
            <a:stCxn id="161" idx="3"/>
            <a:endCxn id="169" idx="1"/>
          </p:cNvCxnSpPr>
          <p:nvPr/>
        </p:nvCxnSpPr>
        <p:spPr>
          <a:xfrm>
            <a:off x="12048760" y="4400478"/>
            <a:ext cx="465557" cy="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6A4A709F-F7B6-4E8B-972F-E8096A4A9B5B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9310733" y="6508892"/>
            <a:ext cx="1591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02A0D17B-C8AE-424F-8B65-05F9FE56CBBB}"/>
              </a:ext>
            </a:extLst>
          </p:cNvPr>
          <p:cNvCxnSpPr>
            <a:cxnSpLocks/>
            <a:stCxn id="225" idx="2"/>
            <a:endCxn id="151" idx="0"/>
          </p:cNvCxnSpPr>
          <p:nvPr/>
        </p:nvCxnSpPr>
        <p:spPr>
          <a:xfrm flipH="1">
            <a:off x="11054809" y="5686020"/>
            <a:ext cx="293" cy="669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CF8CD2E9-46F7-43EE-BB1E-3578C7439768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13608781" y="4580271"/>
            <a:ext cx="667" cy="932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CF8CD2E9-46F7-43EE-BB1E-3578C7439768}"/>
              </a:ext>
            </a:extLst>
          </p:cNvPr>
          <p:cNvCxnSpPr>
            <a:cxnSpLocks/>
          </p:cNvCxnSpPr>
          <p:nvPr/>
        </p:nvCxnSpPr>
        <p:spPr>
          <a:xfrm flipV="1">
            <a:off x="14963464" y="3736170"/>
            <a:ext cx="0" cy="3803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F8CD2E9-46F7-43EE-BB1E-3578C7439768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11054433" y="6661892"/>
            <a:ext cx="376" cy="29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753C387D-A80E-43D8-8813-2919022CA635}"/>
              </a:ext>
            </a:extLst>
          </p:cNvPr>
          <p:cNvCxnSpPr>
            <a:cxnSpLocks/>
            <a:stCxn id="69" idx="3"/>
            <a:endCxn id="177" idx="1"/>
          </p:cNvCxnSpPr>
          <p:nvPr/>
        </p:nvCxnSpPr>
        <p:spPr>
          <a:xfrm>
            <a:off x="6502153" y="4396758"/>
            <a:ext cx="495466" cy="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사각형: 둥근 모서리 68">
            <a:extLst>
              <a:ext uri="{FF2B5EF4-FFF2-40B4-BE49-F238E27FC236}">
                <a16:creationId xmlns:a16="http://schemas.microsoft.com/office/drawing/2014/main" id="{6677235C-E1F1-4044-B802-0708A6D16D03}"/>
              </a:ext>
            </a:extLst>
          </p:cNvPr>
          <p:cNvSpPr/>
          <p:nvPr/>
        </p:nvSpPr>
        <p:spPr>
          <a:xfrm>
            <a:off x="9959971" y="5339247"/>
            <a:ext cx="2190262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Finish edit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6" name="사각형: 둥근 모서리 68">
            <a:extLst>
              <a:ext uri="{FF2B5EF4-FFF2-40B4-BE49-F238E27FC236}">
                <a16:creationId xmlns:a16="http://schemas.microsoft.com/office/drawing/2014/main" id="{6677235C-E1F1-4044-B802-0708A6D16D03}"/>
              </a:ext>
            </a:extLst>
          </p:cNvPr>
          <p:cNvSpPr/>
          <p:nvPr/>
        </p:nvSpPr>
        <p:spPr>
          <a:xfrm>
            <a:off x="7987375" y="5780937"/>
            <a:ext cx="2651894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Finish delete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8" name="사각형: 둥근 모서리 14">
            <a:extLst>
              <a:ext uri="{FF2B5EF4-FFF2-40B4-BE49-F238E27FC236}">
                <a16:creationId xmlns:a16="http://schemas.microsoft.com/office/drawing/2014/main" id="{03B39E01-1BD2-4A7C-A690-1720655C72AB}"/>
              </a:ext>
            </a:extLst>
          </p:cNvPr>
          <p:cNvSpPr/>
          <p:nvPr/>
        </p:nvSpPr>
        <p:spPr>
          <a:xfrm>
            <a:off x="6926620" y="1155203"/>
            <a:ext cx="2034278" cy="536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Close </a:t>
            </a:r>
            <a:r>
              <a:rPr lang="en-US" altLang="ko-KR" dirty="0">
                <a:solidFill>
                  <a:schemeClr val="tx1"/>
                </a:solidFill>
              </a:rPr>
              <a:t>own bookmark table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02A0D17B-C8AE-424F-8B65-05F9FE56CBBB}"/>
              </a:ext>
            </a:extLst>
          </p:cNvPr>
          <p:cNvCxnSpPr>
            <a:cxnSpLocks/>
            <a:stCxn id="161" idx="2"/>
            <a:endCxn id="225" idx="0"/>
          </p:cNvCxnSpPr>
          <p:nvPr/>
        </p:nvCxnSpPr>
        <p:spPr>
          <a:xfrm>
            <a:off x="11054435" y="4573864"/>
            <a:ext cx="667" cy="765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5DEF089A-0A73-4EB5-AA38-FDEED6432279}"/>
              </a:ext>
            </a:extLst>
          </p:cNvPr>
          <p:cNvCxnSpPr>
            <a:cxnSpLocks/>
            <a:stCxn id="168" idx="2"/>
            <a:endCxn id="226" idx="0"/>
          </p:cNvCxnSpPr>
          <p:nvPr/>
        </p:nvCxnSpPr>
        <p:spPr>
          <a:xfrm flipH="1">
            <a:off x="9313322" y="5193585"/>
            <a:ext cx="2381" cy="587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CF8CD2E9-46F7-43EE-BB1E-3578C7439768}"/>
              </a:ext>
            </a:extLst>
          </p:cNvPr>
          <p:cNvCxnSpPr>
            <a:cxnSpLocks/>
            <a:endCxn id="226" idx="2"/>
          </p:cNvCxnSpPr>
          <p:nvPr/>
        </p:nvCxnSpPr>
        <p:spPr>
          <a:xfrm flipV="1">
            <a:off x="9313322" y="6127710"/>
            <a:ext cx="0" cy="381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02A0D17B-C8AE-424F-8B65-05F9FE56CBBB}"/>
              </a:ext>
            </a:extLst>
          </p:cNvPr>
          <p:cNvCxnSpPr>
            <a:cxnSpLocks/>
            <a:endCxn id="225" idx="3"/>
          </p:cNvCxnSpPr>
          <p:nvPr/>
        </p:nvCxnSpPr>
        <p:spPr>
          <a:xfrm flipH="1">
            <a:off x="12150233" y="5512633"/>
            <a:ext cx="14585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사각형: 둥근 모서리 98">
            <a:extLst>
              <a:ext uri="{FF2B5EF4-FFF2-40B4-BE49-F238E27FC236}">
                <a16:creationId xmlns:a16="http://schemas.microsoft.com/office/drawing/2014/main" id="{70E97B8A-8AFF-4703-8210-CA32A2751DF3}"/>
              </a:ext>
            </a:extLst>
          </p:cNvPr>
          <p:cNvSpPr/>
          <p:nvPr/>
        </p:nvSpPr>
        <p:spPr>
          <a:xfrm>
            <a:off x="757209" y="1016649"/>
            <a:ext cx="2034278" cy="811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Close instructor’s bookmark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E8BC21D8-BFD2-46B9-90F3-5D9F8E856A6D}"/>
              </a:ext>
            </a:extLst>
          </p:cNvPr>
          <p:cNvCxnSpPr>
            <a:cxnSpLocks/>
            <a:stCxn id="282" idx="1"/>
            <a:endCxn id="288" idx="3"/>
          </p:cNvCxnSpPr>
          <p:nvPr/>
        </p:nvCxnSpPr>
        <p:spPr>
          <a:xfrm flipH="1">
            <a:off x="1059597" y="2478078"/>
            <a:ext cx="563493" cy="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02A0D17B-C8AE-424F-8B65-05F9FE56CBBB}"/>
              </a:ext>
            </a:extLst>
          </p:cNvPr>
          <p:cNvCxnSpPr>
            <a:cxnSpLocks/>
            <a:stCxn id="120" idx="0"/>
            <a:endCxn id="261" idx="2"/>
          </p:cNvCxnSpPr>
          <p:nvPr/>
        </p:nvCxnSpPr>
        <p:spPr>
          <a:xfrm flipH="1" flipV="1">
            <a:off x="1776090" y="3390170"/>
            <a:ext cx="1746" cy="60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E8BC21D8-BFD2-46B9-90F3-5D9F8E856A6D}"/>
              </a:ext>
            </a:extLst>
          </p:cNvPr>
          <p:cNvCxnSpPr>
            <a:cxnSpLocks/>
            <a:stCxn id="116" idx="0"/>
            <a:endCxn id="228" idx="2"/>
          </p:cNvCxnSpPr>
          <p:nvPr/>
        </p:nvCxnSpPr>
        <p:spPr>
          <a:xfrm flipV="1">
            <a:off x="7939750" y="1691621"/>
            <a:ext cx="4009" cy="25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3423153" y="1269239"/>
            <a:ext cx="306000" cy="306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순서도: 판단 107"/>
          <p:cNvSpPr/>
          <p:nvPr/>
        </p:nvSpPr>
        <p:spPr>
          <a:xfrm>
            <a:off x="3423153" y="4241494"/>
            <a:ext cx="306000" cy="306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순서도: 판단 115"/>
          <p:cNvSpPr/>
          <p:nvPr/>
        </p:nvSpPr>
        <p:spPr>
          <a:xfrm>
            <a:off x="7786750" y="4248273"/>
            <a:ext cx="306000" cy="306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순서도: 판단 128"/>
          <p:cNvSpPr/>
          <p:nvPr/>
        </p:nvSpPr>
        <p:spPr>
          <a:xfrm>
            <a:off x="9161384" y="4245628"/>
            <a:ext cx="306000" cy="306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순서도: 판단 150"/>
          <p:cNvSpPr/>
          <p:nvPr/>
        </p:nvSpPr>
        <p:spPr>
          <a:xfrm>
            <a:off x="10901809" y="6355892"/>
            <a:ext cx="306000" cy="306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순서도: 판단 176"/>
          <p:cNvSpPr/>
          <p:nvPr/>
        </p:nvSpPr>
        <p:spPr>
          <a:xfrm>
            <a:off x="6997619" y="4244359"/>
            <a:ext cx="306000" cy="306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753C387D-A80E-43D8-8813-2919022CA635}"/>
              </a:ext>
            </a:extLst>
          </p:cNvPr>
          <p:cNvCxnSpPr>
            <a:cxnSpLocks/>
            <a:stCxn id="177" idx="3"/>
            <a:endCxn id="116" idx="1"/>
          </p:cNvCxnSpPr>
          <p:nvPr/>
        </p:nvCxnSpPr>
        <p:spPr>
          <a:xfrm>
            <a:off x="7303619" y="4397359"/>
            <a:ext cx="483131" cy="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순서도: 판단 193"/>
          <p:cNvSpPr/>
          <p:nvPr/>
        </p:nvSpPr>
        <p:spPr>
          <a:xfrm>
            <a:off x="5327886" y="6794404"/>
            <a:ext cx="306000" cy="306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E8BC21D8-BFD2-46B9-90F3-5D9F8E856A6D}"/>
              </a:ext>
            </a:extLst>
          </p:cNvPr>
          <p:cNvCxnSpPr>
            <a:cxnSpLocks/>
            <a:stCxn id="228" idx="1"/>
            <a:endCxn id="39" idx="3"/>
          </p:cNvCxnSpPr>
          <p:nvPr/>
        </p:nvCxnSpPr>
        <p:spPr>
          <a:xfrm flipH="1" flipV="1">
            <a:off x="3729153" y="1422239"/>
            <a:ext cx="3197467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8BC21D8-BFD2-46B9-90F3-5D9F8E856A6D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7145406" y="3044170"/>
            <a:ext cx="5213" cy="1200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순서도: 판단 216"/>
          <p:cNvSpPr/>
          <p:nvPr/>
        </p:nvSpPr>
        <p:spPr>
          <a:xfrm>
            <a:off x="5326165" y="7387862"/>
            <a:ext cx="306000" cy="306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사각형: 둥근 모서리 23">
            <a:extLst>
              <a:ext uri="{FF2B5EF4-FFF2-40B4-BE49-F238E27FC236}">
                <a16:creationId xmlns:a16="http://schemas.microsoft.com/office/drawing/2014/main" id="{A5AD3E2E-7C8D-40E1-B378-6133E7E77897}"/>
              </a:ext>
            </a:extLst>
          </p:cNvPr>
          <p:cNvSpPr/>
          <p:nvPr/>
        </p:nvSpPr>
        <p:spPr>
          <a:xfrm>
            <a:off x="4843862" y="8047385"/>
            <a:ext cx="1269170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save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5" name="순서도: 판단 244"/>
          <p:cNvSpPr/>
          <p:nvPr/>
        </p:nvSpPr>
        <p:spPr>
          <a:xfrm>
            <a:off x="5327331" y="8664168"/>
            <a:ext cx="306000" cy="306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4328E8DB-F448-44D3-9741-FF3DADDE9F36}"/>
              </a:ext>
            </a:extLst>
          </p:cNvPr>
          <p:cNvCxnSpPr>
            <a:cxnSpLocks/>
            <a:stCxn id="227" idx="2"/>
            <a:endCxn id="245" idx="0"/>
          </p:cNvCxnSpPr>
          <p:nvPr/>
        </p:nvCxnSpPr>
        <p:spPr>
          <a:xfrm>
            <a:off x="5478447" y="8394158"/>
            <a:ext cx="1884" cy="27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328E8DB-F448-44D3-9741-FF3DADDE9F36}"/>
              </a:ext>
            </a:extLst>
          </p:cNvPr>
          <p:cNvCxnSpPr>
            <a:cxnSpLocks/>
            <a:stCxn id="245" idx="2"/>
            <a:endCxn id="81" idx="0"/>
          </p:cNvCxnSpPr>
          <p:nvPr/>
        </p:nvCxnSpPr>
        <p:spPr>
          <a:xfrm flipH="1">
            <a:off x="5479145" y="8970168"/>
            <a:ext cx="1186" cy="277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순서도: 판단 260"/>
          <p:cNvSpPr/>
          <p:nvPr/>
        </p:nvSpPr>
        <p:spPr>
          <a:xfrm>
            <a:off x="1623090" y="3084170"/>
            <a:ext cx="306000" cy="306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02A0D17B-C8AE-424F-8B65-05F9FE56CBBB}"/>
              </a:ext>
            </a:extLst>
          </p:cNvPr>
          <p:cNvCxnSpPr>
            <a:cxnSpLocks/>
            <a:stCxn id="282" idx="0"/>
            <a:endCxn id="258" idx="2"/>
          </p:cNvCxnSpPr>
          <p:nvPr/>
        </p:nvCxnSpPr>
        <p:spPr>
          <a:xfrm flipH="1" flipV="1">
            <a:off x="1774348" y="1827967"/>
            <a:ext cx="1742" cy="497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02A0D17B-C8AE-424F-8B65-05F9FE56CBBB}"/>
              </a:ext>
            </a:extLst>
          </p:cNvPr>
          <p:cNvCxnSpPr>
            <a:cxnSpLocks/>
            <a:stCxn id="258" idx="3"/>
            <a:endCxn id="39" idx="1"/>
          </p:cNvCxnSpPr>
          <p:nvPr/>
        </p:nvCxnSpPr>
        <p:spPr>
          <a:xfrm flipV="1">
            <a:off x="2791487" y="1422239"/>
            <a:ext cx="631666" cy="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순서도: 판단 281"/>
          <p:cNvSpPr/>
          <p:nvPr/>
        </p:nvSpPr>
        <p:spPr>
          <a:xfrm>
            <a:off x="1623090" y="2325078"/>
            <a:ext cx="306000" cy="306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02A0D17B-C8AE-424F-8B65-05F9FE56CBBB}"/>
              </a:ext>
            </a:extLst>
          </p:cNvPr>
          <p:cNvCxnSpPr>
            <a:cxnSpLocks/>
            <a:stCxn id="261" idx="0"/>
            <a:endCxn id="282" idx="2"/>
          </p:cNvCxnSpPr>
          <p:nvPr/>
        </p:nvCxnSpPr>
        <p:spPr>
          <a:xfrm flipV="1">
            <a:off x="1776090" y="2631078"/>
            <a:ext cx="0" cy="45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사각형: 둥근 모서리 68">
            <a:extLst>
              <a:ext uri="{FF2B5EF4-FFF2-40B4-BE49-F238E27FC236}">
                <a16:creationId xmlns:a16="http://schemas.microsoft.com/office/drawing/2014/main" id="{6677235C-E1F1-4044-B802-0708A6D16D03}"/>
              </a:ext>
            </a:extLst>
          </p:cNvPr>
          <p:cNvSpPr/>
          <p:nvPr/>
        </p:nvSpPr>
        <p:spPr>
          <a:xfrm>
            <a:off x="-1145643" y="2307731"/>
            <a:ext cx="2205240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Jump to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CF8CD2E9-46F7-43EE-BB1E-3578C7439768}"/>
              </a:ext>
            </a:extLst>
          </p:cNvPr>
          <p:cNvCxnSpPr>
            <a:cxnSpLocks/>
            <a:endCxn id="288" idx="2"/>
          </p:cNvCxnSpPr>
          <p:nvPr/>
        </p:nvCxnSpPr>
        <p:spPr>
          <a:xfrm flipV="1">
            <a:off x="-43023" y="2654504"/>
            <a:ext cx="0" cy="582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E8BC21D8-BFD2-46B9-90F3-5D9F8E856A6D}"/>
              </a:ext>
            </a:extLst>
          </p:cNvPr>
          <p:cNvCxnSpPr>
            <a:cxnSpLocks/>
            <a:endCxn id="261" idx="1"/>
          </p:cNvCxnSpPr>
          <p:nvPr/>
        </p:nvCxnSpPr>
        <p:spPr>
          <a:xfrm>
            <a:off x="-71888" y="3237170"/>
            <a:ext cx="1694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3524321" y="4067706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Open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764369" y="4511078"/>
            <a:ext cx="147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Open sign (ins)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9259825" y="4050852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Edit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8325963" y="3860136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Make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8296632" y="4476343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Delete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1804207" y="3955066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Delete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3567128" y="4666378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Finish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1023918" y="4666378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Finish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8331358" y="5339019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Finish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9228251" y="6489805"/>
            <a:ext cx="1737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Send bookmark_id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0998952" y="5852307"/>
            <a:ext cx="200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Send bookmark data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9310733" y="3230296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Click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CF8CD2E9-46F7-43EE-BB1E-3578C7439768}"/>
              </a:ext>
            </a:extLst>
          </p:cNvPr>
          <p:cNvCxnSpPr>
            <a:cxnSpLocks/>
            <a:endCxn id="245" idx="3"/>
          </p:cNvCxnSpPr>
          <p:nvPr/>
        </p:nvCxnSpPr>
        <p:spPr>
          <a:xfrm flipH="1">
            <a:off x="5633331" y="8817168"/>
            <a:ext cx="1521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6946092" y="1711118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Close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855072" y="2601856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Click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742556" y="1877682"/>
            <a:ext cx="11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Close sign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7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71950" y="2705099"/>
            <a:ext cx="3057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I-Campus Lecture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Sub-System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71950" y="428624"/>
            <a:ext cx="3057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Lecture Management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System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850" y="2705099"/>
            <a:ext cx="3057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User-Info Management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System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20050" y="2705099"/>
            <a:ext cx="3057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Bookmark Management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System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71950" y="4981574"/>
            <a:ext cx="3057525" cy="1323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Note management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System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1AF844-4C3C-4074-A72E-5644D9B816B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5700713" y="1752599"/>
            <a:ext cx="0" cy="95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51AF844-4C3C-4074-A72E-5644D9B816BB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381375" y="3367087"/>
            <a:ext cx="790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1AF844-4C3C-4074-A72E-5644D9B816B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229475" y="3367087"/>
            <a:ext cx="790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51AF844-4C3C-4074-A72E-5644D9B816BB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5700713" y="4029074"/>
            <a:ext cx="0" cy="95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51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사용자 윤곽선">
            <a:extLst>
              <a:ext uri="{FF2B5EF4-FFF2-40B4-BE49-F238E27FC236}">
                <a16:creationId xmlns:a16="http://schemas.microsoft.com/office/drawing/2014/main" id="{82A3E327-8EB2-4248-85E8-F9505BD4ED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604" y="2709833"/>
            <a:ext cx="914400" cy="914400"/>
          </a:xfrm>
          <a:prstGeom prst="rect">
            <a:avLst/>
          </a:prstGeom>
        </p:spPr>
      </p:pic>
      <p:pic>
        <p:nvPicPr>
          <p:cNvPr id="9" name="그래픽 8" descr="남성 교수 윤곽선">
            <a:extLst>
              <a:ext uri="{FF2B5EF4-FFF2-40B4-BE49-F238E27FC236}">
                <a16:creationId xmlns:a16="http://schemas.microsoft.com/office/drawing/2014/main" id="{13976FA1-0221-45F8-99A5-67C3E970AD9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6522" y="2709833"/>
            <a:ext cx="914400" cy="914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0C4F201-668B-45BA-8A21-6B48D9D1D2B7}"/>
              </a:ext>
            </a:extLst>
          </p:cNvPr>
          <p:cNvSpPr/>
          <p:nvPr/>
        </p:nvSpPr>
        <p:spPr>
          <a:xfrm>
            <a:off x="3306147" y="218559"/>
            <a:ext cx="4917232" cy="5896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E761F-733D-43D4-A414-A54C61005595}"/>
              </a:ext>
            </a:extLst>
          </p:cNvPr>
          <p:cNvSpPr txBox="1"/>
          <p:nvPr/>
        </p:nvSpPr>
        <p:spPr>
          <a:xfrm>
            <a:off x="1709132" y="36242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444ED-FFD1-4C30-B125-1994EEB7A2D6}"/>
              </a:ext>
            </a:extLst>
          </p:cNvPr>
          <p:cNvSpPr txBox="1"/>
          <p:nvPr/>
        </p:nvSpPr>
        <p:spPr>
          <a:xfrm>
            <a:off x="8758757" y="3624233"/>
            <a:ext cx="11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professor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68A2CE-96C2-4354-9C6B-A045EA1D9C06}"/>
              </a:ext>
            </a:extLst>
          </p:cNvPr>
          <p:cNvSpPr/>
          <p:nvPr/>
        </p:nvSpPr>
        <p:spPr>
          <a:xfrm>
            <a:off x="3515236" y="901119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consult professor’s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6325D8-3F5F-4EF9-8420-EB09EAAD9762}"/>
              </a:ext>
            </a:extLst>
          </p:cNvPr>
          <p:cNvSpPr/>
          <p:nvPr/>
        </p:nvSpPr>
        <p:spPr>
          <a:xfrm>
            <a:off x="6184295" y="901119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create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professor’s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141E6-4153-458A-A329-0C4479F024C8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5333930" y="1243665"/>
            <a:ext cx="8503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BDF987-2832-4FDB-B194-AE03EC4DA06A}"/>
              </a:ext>
            </a:extLst>
          </p:cNvPr>
          <p:cNvSpPr txBox="1"/>
          <p:nvPr/>
        </p:nvSpPr>
        <p:spPr>
          <a:xfrm>
            <a:off x="5367818" y="1031419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&lt;include&gt;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E28F71-1ED8-47B7-9759-8C13505934B3}"/>
              </a:ext>
            </a:extLst>
          </p:cNvPr>
          <p:cNvSpPr/>
          <p:nvPr/>
        </p:nvSpPr>
        <p:spPr>
          <a:xfrm>
            <a:off x="3549124" y="224044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create student’s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C9F494-CD9D-4427-8062-DE0BED1411DE}"/>
              </a:ext>
            </a:extLst>
          </p:cNvPr>
          <p:cNvSpPr/>
          <p:nvPr/>
        </p:nvSpPr>
        <p:spPr>
          <a:xfrm>
            <a:off x="6218183" y="224044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add memo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B5387A-406E-44B3-ABFD-0790E52D9D81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367818" y="2582990"/>
            <a:ext cx="8503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E0880E-9C29-4605-B46B-272463257873}"/>
              </a:ext>
            </a:extLst>
          </p:cNvPr>
          <p:cNvSpPr txBox="1"/>
          <p:nvPr/>
        </p:nvSpPr>
        <p:spPr>
          <a:xfrm>
            <a:off x="5414531" y="2336769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&lt;extend&gt;</a:t>
            </a:r>
            <a:endParaRPr lang="ko-KR" altLang="en-US" sz="1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922A14-EF63-4881-8F6F-153E99D2EAB0}"/>
              </a:ext>
            </a:extLst>
          </p:cNvPr>
          <p:cNvSpPr/>
          <p:nvPr/>
        </p:nvSpPr>
        <p:spPr>
          <a:xfrm>
            <a:off x="3549124" y="354579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edit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AEFEC6-87DC-4823-912A-F912BAC518AC}"/>
              </a:ext>
            </a:extLst>
          </p:cNvPr>
          <p:cNvSpPr/>
          <p:nvPr/>
        </p:nvSpPr>
        <p:spPr>
          <a:xfrm>
            <a:off x="6218183" y="3545794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change memo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402A38-6E5D-4829-8B95-79E9AC89482A}"/>
              </a:ext>
            </a:extLst>
          </p:cNvPr>
          <p:cNvSpPr txBox="1"/>
          <p:nvPr/>
        </p:nvSpPr>
        <p:spPr>
          <a:xfrm>
            <a:off x="7084774" y="4361677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&lt;extend&gt;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48F4278-F02E-407D-A852-08E004ED5C5F}"/>
              </a:ext>
            </a:extLst>
          </p:cNvPr>
          <p:cNvSpPr/>
          <p:nvPr/>
        </p:nvSpPr>
        <p:spPr>
          <a:xfrm>
            <a:off x="3549124" y="4738690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delete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DDC23E5-FFA2-40F0-B947-5D2967597332}"/>
              </a:ext>
            </a:extLst>
          </p:cNvPr>
          <p:cNvSpPr/>
          <p:nvPr/>
        </p:nvSpPr>
        <p:spPr>
          <a:xfrm>
            <a:off x="6218183" y="4738690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change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8E1409C-CF95-43E2-AFB8-B2625FBEBA28}"/>
              </a:ext>
            </a:extLst>
          </p:cNvPr>
          <p:cNvCxnSpPr>
            <a:cxnSpLocks/>
            <a:stCxn id="30" idx="0"/>
            <a:endCxn id="26" idx="4"/>
          </p:cNvCxnSpPr>
          <p:nvPr/>
        </p:nvCxnSpPr>
        <p:spPr>
          <a:xfrm flipV="1">
            <a:off x="4458471" y="4230886"/>
            <a:ext cx="0" cy="507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EE8EFB8-1F68-4C62-AF44-A2A25DF23D47}"/>
              </a:ext>
            </a:extLst>
          </p:cNvPr>
          <p:cNvCxnSpPr>
            <a:cxnSpLocks/>
            <a:stCxn id="31" idx="1"/>
            <a:endCxn id="26" idx="5"/>
          </p:cNvCxnSpPr>
          <p:nvPr/>
        </p:nvCxnSpPr>
        <p:spPr>
          <a:xfrm flipH="1" flipV="1">
            <a:off x="5101476" y="4130557"/>
            <a:ext cx="1383049" cy="708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2AC518C-42BB-490D-AC53-C51057286F0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7127530" y="4230886"/>
            <a:ext cx="0" cy="507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987C178-5122-476E-9844-80F5862C2366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2653004" y="1243665"/>
            <a:ext cx="862232" cy="1923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2F2A8B6-693E-4F28-85EE-2B19AF175FB8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 flipV="1">
            <a:off x="2653004" y="2582990"/>
            <a:ext cx="896120" cy="5840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71BB100-6ECF-46A9-9C54-A3D9BF66DE76}"/>
              </a:ext>
            </a:extLst>
          </p:cNvPr>
          <p:cNvCxnSpPr>
            <a:cxnSpLocks/>
            <a:stCxn id="7" idx="3"/>
            <a:endCxn id="26" idx="2"/>
          </p:cNvCxnSpPr>
          <p:nvPr/>
        </p:nvCxnSpPr>
        <p:spPr>
          <a:xfrm>
            <a:off x="2653004" y="3167033"/>
            <a:ext cx="896120" cy="721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4CBD918-39EE-4A14-9923-340CB57EE5C1}"/>
              </a:ext>
            </a:extLst>
          </p:cNvPr>
          <p:cNvCxnSpPr>
            <a:cxnSpLocks/>
            <a:stCxn id="9" idx="1"/>
            <a:endCxn id="15" idx="6"/>
          </p:cNvCxnSpPr>
          <p:nvPr/>
        </p:nvCxnSpPr>
        <p:spPr>
          <a:xfrm flipH="1" flipV="1">
            <a:off x="8002989" y="1243665"/>
            <a:ext cx="873533" cy="1923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5609DB-E2C0-40A1-8DAE-6A39C6E73103}"/>
              </a:ext>
            </a:extLst>
          </p:cNvPr>
          <p:cNvSpPr txBox="1"/>
          <p:nvPr/>
        </p:nvSpPr>
        <p:spPr>
          <a:xfrm>
            <a:off x="5367818" y="195481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bookmark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499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773835" y="1619496"/>
            <a:ext cx="540000" cy="540000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/>
          <p:cNvCxnSpPr>
            <a:stCxn id="10" idx="6"/>
          </p:cNvCxnSpPr>
          <p:nvPr/>
        </p:nvCxnSpPr>
        <p:spPr>
          <a:xfrm>
            <a:off x="1313835" y="1889496"/>
            <a:ext cx="93133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직선 연결선 17"/>
          <p:cNvCxnSpPr/>
          <p:nvPr/>
        </p:nvCxnSpPr>
        <p:spPr>
          <a:xfrm>
            <a:off x="2225051" y="1238250"/>
            <a:ext cx="0" cy="537210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" name="직사각형 18"/>
          <p:cNvSpPr/>
          <p:nvPr/>
        </p:nvSpPr>
        <p:spPr>
          <a:xfrm>
            <a:off x="3179315" y="1437389"/>
            <a:ext cx="1535880" cy="8992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Open Own Bookmark</a:t>
            </a:r>
            <a:endParaRPr lang="ko-KR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79315" y="3997905"/>
            <a:ext cx="1535880" cy="8992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Edit </a:t>
            </a:r>
          </a:p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Bookmark</a:t>
            </a:r>
            <a:endParaRPr lang="ko-KR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046818" y="2790203"/>
            <a:ext cx="0" cy="3820147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02499" y="2225056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Instructor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237751" y="1889496"/>
            <a:ext cx="93133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직사각형 45"/>
          <p:cNvSpPr/>
          <p:nvPr/>
        </p:nvSpPr>
        <p:spPr>
          <a:xfrm>
            <a:off x="3179315" y="5205607"/>
            <a:ext cx="1535880" cy="8992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Delete </a:t>
            </a:r>
          </a:p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Bookmark</a:t>
            </a:r>
            <a:endParaRPr lang="ko-KR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6534" y="1437389"/>
            <a:ext cx="1535880" cy="8992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Jump to Bookmark</a:t>
            </a:r>
            <a:endParaRPr lang="ko-KR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79315" y="2790203"/>
            <a:ext cx="1535880" cy="8992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Make</a:t>
            </a:r>
            <a:r>
              <a:rPr lang="en-US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Bookmark</a:t>
            </a:r>
            <a:endParaRPr lang="ko-KR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715195" y="1892588"/>
            <a:ext cx="93133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직사각형 53"/>
          <p:cNvSpPr/>
          <p:nvPr/>
        </p:nvSpPr>
        <p:spPr>
          <a:xfrm>
            <a:off x="9025723" y="3329380"/>
            <a:ext cx="1535880" cy="8992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Add to</a:t>
            </a:r>
          </a:p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Database</a:t>
            </a:r>
            <a:endParaRPr lang="ko-KR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237751" y="3216717"/>
            <a:ext cx="93133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59"/>
          <p:cNvCxnSpPr/>
          <p:nvPr/>
        </p:nvCxnSpPr>
        <p:spPr>
          <a:xfrm>
            <a:off x="2237751" y="4395509"/>
            <a:ext cx="93133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60"/>
          <p:cNvCxnSpPr/>
          <p:nvPr/>
        </p:nvCxnSpPr>
        <p:spPr>
          <a:xfrm>
            <a:off x="2237751" y="5640109"/>
            <a:ext cx="93133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직선 화살표 연결선 61"/>
          <p:cNvCxnSpPr/>
          <p:nvPr/>
        </p:nvCxnSpPr>
        <p:spPr>
          <a:xfrm>
            <a:off x="4715195" y="3216717"/>
            <a:ext cx="333162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직선 화살표 연결선 63"/>
          <p:cNvCxnSpPr/>
          <p:nvPr/>
        </p:nvCxnSpPr>
        <p:spPr>
          <a:xfrm>
            <a:off x="4715195" y="4395509"/>
            <a:ext cx="333162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직선 화살표 연결선 67"/>
          <p:cNvCxnSpPr/>
          <p:nvPr/>
        </p:nvCxnSpPr>
        <p:spPr>
          <a:xfrm>
            <a:off x="4715195" y="5640109"/>
            <a:ext cx="333162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타원 69"/>
          <p:cNvSpPr/>
          <p:nvPr/>
        </p:nvSpPr>
        <p:spPr>
          <a:xfrm>
            <a:off x="773835" y="-31929"/>
            <a:ext cx="540000" cy="540000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/>
          <p:cNvCxnSpPr>
            <a:stCxn id="70" idx="6"/>
          </p:cNvCxnSpPr>
          <p:nvPr/>
        </p:nvCxnSpPr>
        <p:spPr>
          <a:xfrm>
            <a:off x="1313835" y="238071"/>
            <a:ext cx="93133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02499" y="573631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Instructor</a:t>
            </a:r>
            <a:endParaRPr lang="ko-KR" altLang="en-US" dirty="0"/>
          </a:p>
        </p:txBody>
      </p:sp>
      <p:cxnSp>
        <p:nvCxnSpPr>
          <p:cNvPr id="92" name="직선 화살표 연결선 91"/>
          <p:cNvCxnSpPr>
            <a:stCxn id="70" idx="6"/>
          </p:cNvCxnSpPr>
          <p:nvPr/>
        </p:nvCxnSpPr>
        <p:spPr>
          <a:xfrm>
            <a:off x="1313835" y="238071"/>
            <a:ext cx="931339" cy="131586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" name="직선 연결선 94"/>
          <p:cNvCxnSpPr/>
          <p:nvPr/>
        </p:nvCxnSpPr>
        <p:spPr>
          <a:xfrm>
            <a:off x="2225051" y="-419100"/>
            <a:ext cx="0" cy="1325407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98" name="직사각형 97"/>
          <p:cNvSpPr/>
          <p:nvPr/>
        </p:nvSpPr>
        <p:spPr>
          <a:xfrm>
            <a:off x="3179315" y="-211541"/>
            <a:ext cx="1535880" cy="8992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Open Instructor’s Bookmark</a:t>
            </a:r>
            <a:endParaRPr lang="ko-KR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646534" y="-217290"/>
            <a:ext cx="1535880" cy="8992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Jump to Bookmark</a:t>
            </a:r>
            <a:endParaRPr lang="ko-KR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00" name="직선 화살표 연결선 99"/>
          <p:cNvCxnSpPr>
            <a:endCxn id="54" idx="1"/>
          </p:cNvCxnSpPr>
          <p:nvPr/>
        </p:nvCxnSpPr>
        <p:spPr>
          <a:xfrm>
            <a:off x="8046818" y="3778992"/>
            <a:ext cx="97890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1" name="직선 화살표 연결선 100"/>
          <p:cNvCxnSpPr/>
          <p:nvPr/>
        </p:nvCxnSpPr>
        <p:spPr>
          <a:xfrm>
            <a:off x="4715195" y="232322"/>
            <a:ext cx="93133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" name="직선 화살표 연결선 101"/>
          <p:cNvCxnSpPr/>
          <p:nvPr/>
        </p:nvCxnSpPr>
        <p:spPr>
          <a:xfrm>
            <a:off x="2237751" y="239267"/>
            <a:ext cx="93133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타원 109"/>
          <p:cNvSpPr/>
          <p:nvPr/>
        </p:nvSpPr>
        <p:spPr>
          <a:xfrm>
            <a:off x="11201400" y="3508992"/>
            <a:ext cx="540000" cy="540000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10561603" y="3778992"/>
            <a:ext cx="63979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0491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>
            <a:off x="5238487" y="1271167"/>
            <a:ext cx="0" cy="6410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769168" y="1260742"/>
            <a:ext cx="0" cy="6421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237"/>
          <p:cNvSpPr txBox="1"/>
          <p:nvPr/>
        </p:nvSpPr>
        <p:spPr>
          <a:xfrm>
            <a:off x="543697" y="2261600"/>
            <a:ext cx="1590640" cy="8196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If </a:t>
            </a:r>
            <a:r>
              <a:rPr lang="en-US" altLang="ko-KR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Show</a:t>
            </a:r>
            <a:endParaRPr lang="ko-KR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successfu</a:t>
            </a:r>
            <a:r>
              <a:rPr lang="en-US" altLang="ko-KR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</a:t>
            </a:r>
            <a:r>
              <a:rPr lang="en-US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ly</a:t>
            </a:r>
            <a:endParaRPr lang="ko-KR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852568" y="1344146"/>
            <a:ext cx="118895" cy="6337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157634" y="3679031"/>
            <a:ext cx="133701" cy="604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995169" y="1829674"/>
            <a:ext cx="3222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5194894" y="1836867"/>
            <a:ext cx="35736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572366" y="822866"/>
            <a:ext cx="1324904" cy="454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endParaRPr lang="ko-KR" kern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927751" y="802015"/>
            <a:ext cx="1681563" cy="454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kern="1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DB </a:t>
            </a:r>
            <a:endParaRPr lang="ko-KR" kern="1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1852568" y="1291898"/>
            <a:ext cx="0" cy="529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1207084" y="2887136"/>
            <a:ext cx="645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1198133" y="2887136"/>
            <a:ext cx="0" cy="542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198115" y="3429267"/>
            <a:ext cx="654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래픽 6" descr="사용자 윤곽선">
            <a:extLst>
              <a:ext uri="{FF2B5EF4-FFF2-40B4-BE49-F238E27FC236}">
                <a16:creationId xmlns:a16="http://schemas.microsoft.com/office/drawing/2014/main" id="{82A3E327-8EB2-4248-85E8-F9505BD4ED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815" y="510410"/>
            <a:ext cx="914400" cy="9144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658454" y="1479018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Open bookmark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313159" y="1479018"/>
            <a:ext cx="15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 data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353675" y="211515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Send data</a:t>
            </a:r>
            <a:endParaRPr lang="ko-KR" altLang="en-US" dirty="0"/>
          </a:p>
        </p:txBody>
      </p:sp>
      <p:cxnSp>
        <p:nvCxnSpPr>
          <p:cNvPr id="120" name="직선 화살표 연결선 119"/>
          <p:cNvCxnSpPr/>
          <p:nvPr/>
        </p:nvCxnSpPr>
        <p:spPr>
          <a:xfrm flipH="1">
            <a:off x="1986339" y="2466782"/>
            <a:ext cx="3252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956760" y="211515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Show data</a:t>
            </a:r>
            <a:endParaRPr lang="ko-KR" altLang="en-US" dirty="0"/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1995169" y="3684215"/>
            <a:ext cx="3243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41428" y="3321108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 bookmark</a:t>
            </a:r>
            <a:endParaRPr lang="ko-KR" altLang="en-US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224416" y="3683587"/>
            <a:ext cx="3544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827353" y="3334809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bookmark data</a:t>
            </a:r>
            <a:endParaRPr lang="ko-KR" altLang="en-US" dirty="0"/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1995169" y="4995531"/>
            <a:ext cx="3222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420789" y="464648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Finish edit bookmark</a:t>
            </a:r>
            <a:endParaRPr lang="ko-KR" altLang="en-US" dirty="0"/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5224416" y="4982110"/>
            <a:ext cx="3544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62582" y="4655807"/>
            <a:ext cx="262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Update bookmark data</a:t>
            </a:r>
            <a:endParaRPr lang="ko-KR" altLang="en-US" dirty="0"/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1995169" y="6491365"/>
            <a:ext cx="32396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291757" y="6127288"/>
            <a:ext cx="263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Finish delete bookmark</a:t>
            </a:r>
            <a:endParaRPr lang="ko-KR" altLang="en-US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5224416" y="6502658"/>
            <a:ext cx="3544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45555" y="6152002"/>
            <a:ext cx="26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 bookmark data</a:t>
            </a:r>
            <a:endParaRPr lang="ko-KR" altLang="en-US" dirty="0"/>
          </a:p>
        </p:txBody>
      </p:sp>
      <p:cxnSp>
        <p:nvCxnSpPr>
          <p:cNvPr id="148" name="직선 화살표 연결선 147"/>
          <p:cNvCxnSpPr/>
          <p:nvPr/>
        </p:nvCxnSpPr>
        <p:spPr>
          <a:xfrm flipH="1">
            <a:off x="5224485" y="2484490"/>
            <a:ext cx="3544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5157634" y="1837509"/>
            <a:ext cx="133701" cy="604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372745" y="393140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Send data</a:t>
            </a:r>
            <a:endParaRPr lang="ko-KR" altLang="en-US" dirty="0"/>
          </a:p>
        </p:txBody>
      </p:sp>
      <p:cxnSp>
        <p:nvCxnSpPr>
          <p:cNvPr id="154" name="직선 화살표 연결선 153"/>
          <p:cNvCxnSpPr/>
          <p:nvPr/>
        </p:nvCxnSpPr>
        <p:spPr>
          <a:xfrm flipH="1">
            <a:off x="1986339" y="4283031"/>
            <a:ext cx="3252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967925" y="393140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Show data</a:t>
            </a:r>
            <a:endParaRPr lang="ko-KR" altLang="en-US" dirty="0"/>
          </a:p>
        </p:txBody>
      </p:sp>
      <p:cxnSp>
        <p:nvCxnSpPr>
          <p:cNvPr id="156" name="직선 화살표 연결선 155"/>
          <p:cNvCxnSpPr/>
          <p:nvPr/>
        </p:nvCxnSpPr>
        <p:spPr>
          <a:xfrm flipH="1">
            <a:off x="5224485" y="4300739"/>
            <a:ext cx="3544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5157634" y="4975169"/>
            <a:ext cx="133701" cy="604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372745" y="522754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Send data</a:t>
            </a:r>
            <a:endParaRPr lang="ko-KR" altLang="en-US" dirty="0"/>
          </a:p>
        </p:txBody>
      </p:sp>
      <p:cxnSp>
        <p:nvCxnSpPr>
          <p:cNvPr id="161" name="직선 화살표 연결선 160"/>
          <p:cNvCxnSpPr/>
          <p:nvPr/>
        </p:nvCxnSpPr>
        <p:spPr>
          <a:xfrm flipH="1">
            <a:off x="1986339" y="5579169"/>
            <a:ext cx="3252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967925" y="522754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Show data</a:t>
            </a:r>
            <a:endParaRPr lang="ko-KR" altLang="en-US" dirty="0"/>
          </a:p>
        </p:txBody>
      </p:sp>
      <p:cxnSp>
        <p:nvCxnSpPr>
          <p:cNvPr id="163" name="직선 화살표 연결선 162"/>
          <p:cNvCxnSpPr/>
          <p:nvPr/>
        </p:nvCxnSpPr>
        <p:spPr>
          <a:xfrm flipH="1">
            <a:off x="5224485" y="5596877"/>
            <a:ext cx="3544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5157634" y="6509072"/>
            <a:ext cx="133701" cy="604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72745" y="676144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Send data</a:t>
            </a:r>
            <a:endParaRPr lang="ko-KR" altLang="en-US" dirty="0"/>
          </a:p>
        </p:txBody>
      </p:sp>
      <p:cxnSp>
        <p:nvCxnSpPr>
          <p:cNvPr id="166" name="직선 화살표 연결선 165"/>
          <p:cNvCxnSpPr/>
          <p:nvPr/>
        </p:nvCxnSpPr>
        <p:spPr>
          <a:xfrm flipH="1">
            <a:off x="1986339" y="7113072"/>
            <a:ext cx="3252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967925" y="67614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Show data</a:t>
            </a:r>
            <a:endParaRPr lang="ko-KR" altLang="en-US" dirty="0"/>
          </a:p>
        </p:txBody>
      </p:sp>
      <p:cxnSp>
        <p:nvCxnSpPr>
          <p:cNvPr id="168" name="직선 화살표 연결선 167"/>
          <p:cNvCxnSpPr/>
          <p:nvPr/>
        </p:nvCxnSpPr>
        <p:spPr>
          <a:xfrm flipH="1">
            <a:off x="5224485" y="7130780"/>
            <a:ext cx="3544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4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267</Words>
  <Application>Microsoft Office PowerPoint</Application>
  <PresentationFormat>와이드스크린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강덕재</dc:creator>
  <cp:lastModifiedBy>CheshireCat</cp:lastModifiedBy>
  <cp:revision>34</cp:revision>
  <dcterms:created xsi:type="dcterms:W3CDTF">2021-04-19T10:44:11Z</dcterms:created>
  <dcterms:modified xsi:type="dcterms:W3CDTF">2021-04-25T12:46:23Z</dcterms:modified>
</cp:coreProperties>
</file>