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9" r:id="rId4"/>
    <p:sldId id="257" r:id="rId5"/>
    <p:sldId id="265" r:id="rId6"/>
    <p:sldId id="270" r:id="rId7"/>
    <p:sldId id="262" r:id="rId8"/>
    <p:sldId id="261" r:id="rId9"/>
    <p:sldId id="260" r:id="rId10"/>
    <p:sldId id="267" r:id="rId11"/>
    <p:sldId id="268" r:id="rId12"/>
    <p:sldId id="264" r:id="rId13"/>
    <p:sldId id="263" r:id="rId14"/>
    <p:sldId id="282" r:id="rId15"/>
    <p:sldId id="281" r:id="rId16"/>
    <p:sldId id="271" r:id="rId17"/>
    <p:sldId id="275" r:id="rId18"/>
    <p:sldId id="274" r:id="rId19"/>
    <p:sldId id="273" r:id="rId20"/>
    <p:sldId id="272" r:id="rId21"/>
    <p:sldId id="276" r:id="rId22"/>
    <p:sldId id="277" r:id="rId23"/>
    <p:sldId id="283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0:51:47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657 679 24575,'-4'3'0,"0"0"0,0-1 0,-1 1 0,1-1 0,-1 0 0,1 0 0,-1-1 0,-8 3 0,-16 5 0,-4 9 0,25-13 0,0-1 0,1 0 0,-1 0 0,0-1 0,-1 0 0,1 0 0,-1-1 0,-16 3 0,-26-3 0,-76-7 0,122 4 0,-1 0 0,0-1 0,0 1 0,0-2 0,1 1 0,-1-1 0,1 1 0,0-1 0,0-1 0,-10-7 0,-3-5 0,-22-24 0,30 30 0,-5-7 0,1-1 0,0-1 0,1 0 0,1 0 0,-13-30 0,7 16 0,14 26 0,0 1 0,0 0 0,1-1 0,0 0 0,1 0 0,0 0 0,-3-11 0,4 8 0,0 0 0,0 0 0,1 0 0,1 0 0,0 0 0,2-13 0,-2 18 0,0 0 0,1 1 0,-1-1 0,1 1 0,0 0 0,0-1 0,1 1 0,-1 0 0,1 0 0,0 0 0,0 1 0,0-1 0,1 1 0,-1-1 0,5-2 0,-4 3 0,-1 0 0,0 0 0,0 0 0,0-1 0,-1 1 0,1-1 0,-1 1 0,0-1 0,0 0 0,0 0 0,0 0 0,1-6 0,-1 5 0,0 0 0,0 0 0,0 1 0,1-1 0,0 0 0,0 1 0,6-7 0,6-3 0,1 1 0,1 1 0,1 0 0,-1 1 0,2 2 0,36-16 0,-31 15 0,21-14 0,-35 18 0,0 1 0,0 0 0,0 0 0,1 1 0,0 0 0,0 1 0,21-4 0,5 5 0,1 1 0,46 5 0,-73-2 0,0 1 0,-1 1 0,1 0 0,-1 0 0,0 1 0,0 0 0,-1 1 0,1 0 0,13 11 0,3 2 0,-20-15 0,0 0 0,0 0 0,0 1 0,-1 0 0,1 0 0,-1 0 0,0 1 0,-1 0 0,1 0 0,-1 0 0,0 0 0,-1 1 0,0-1 0,0 1 0,0 0 0,2 8 0,1 13 0,-1-1 0,-1 1 0,0 47 0,-3 6 0,-4 77 0,3-155 0,-1 1 0,0-1 0,0 1 0,-1-1 0,1 1 0,-1-1 0,1 0 0,-1 0 0,0 0 0,0 0 0,0 0 0,-1 0 0,1-1 0,-1 1 0,0-1 0,1 0 0,-1 1 0,0-1 0,0 0 0,0-1 0,-1 1 0,1-1 0,0 1 0,-6 1 0,-1 0 0,-1 0 0,1-1 0,0 0 0,0-1 0,-1 0 0,1 0 0,-15-2 0,14-1 0,0-1 0,1 0 0,0-1 0,0 0 0,0-1 0,0 0 0,-16-11 0,15 6-1365,4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2T02:51:49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14653 2398 24575,'-13'15'0,"0"1"0,-12 18 0,16-20 0,-1-1 0,0 0 0,-1-1 0,-14 14 0,-3-6 0,0-1 0,-2-1 0,0-1 0,0-2 0,-37 13 0,4 0 0,1 4 0,-111 75 0,-96 107 0,159-120 0,-124 113 0,223-196 0,-271 249 0,138-132 0,131-120 0,1 0 0,-1 0 0,-1-2 0,-17 8 0,18-9 0,0 0 0,1 1 0,0 1 0,0 0 0,-16 13 0,-31 25 0,-7 7 0,56-44 0,-1 0 0,-1-1 0,0 0 0,0-1 0,0 0 0,-1-1 0,-14 4 0,-23 10 0,47-18 0,-68 32 0,-134 39 0,-83-3 0,-23 6 0,-305 78 0,253-62 0,119-27 0,46-10 0,-124 27 0,104-49 0,-250 4 0,-225-31 0,500-7 0,-168 1-416,-1218-23-4557,192-77 2419,1175 80 2801,-201-26 2340,309 30-1206,-195-60-1,-128-93-618,87 30 269,246 107-766,-168-37 0,195 56-261,0-2 0,0-4-1,2-2 1,1-4-1,1-2 1,-60-36-1,-168-135-271,12-22-204,56 43 285,47 39 187,-152-114 0,303 233 95,1 0 0,1-2-1,-40-49 1,-48-85 415,81 113-472,-181-261-242,-145-214-242,329 479 446,-5-8 0,2-1 0,1-1 0,-31-76 0,57 117 30,1 0 0,-1 0-1,1 0 1,1 0-1,0 0 1,0-1-1,0 1 1,1 0-1,0-1 1,2-10-1,-1 14-11,1 0 0,-1 0 1,1 1-1,0-1 0,0 0 0,0 1 0,1 0 0,0-1 0,0 1 0,0 0 0,0 0 0,0 1 0,1-1 0,0 1 0,0-1 0,0 1 0,8-5 0,1 1-18,0 0 0,0 1 0,0 1 0,0 0 0,1 0 0,0 1 0,0 1 0,0 1 0,1 0 0,-1 0 0,0 2 0,1 0 0,-1 0 0,24 5 0,4 3 0,69 23 0,-80-20 0,0-2 0,1-1 0,0-1 0,44 3 0,-8-8 0,-1-2 0,0-3 0,0-4 0,92-20 0,263-71 0,423-118 0,524-210-1180,-547 193 881,-501 150 299,192-44 0,-380 101 0,256-16 0,-328 42 0,1 2 0,-1 3 0,77 16 0,175 63 0,104 42 0,7-29 0,-124-42 0,434 64 0,-339-81-6,341 50 225,-118 64-743,-9 42-355,-40-11 491,953 169-2927,-930-233 9662,-496-103-6317,-77-15-31,-1 1 1,1 1-1,-1 1 1,0 1-1,0 0 0,0 1 1,21 11-1,-30-11 1,0 1 0,14 13 0,10 6 0,-27-21 0,1 0 0,-1 0 0,0 0 0,-1 1 0,1 0 0,-1 0 0,0 0 0,-1 1 0,0-1 0,0 1 0,0 0 0,0 1 0,-1-1 0,-1 1 0,1-1 0,-1 1 0,2 13 0,-1-6 0,0-1 0,2 1 0,0-1 0,0 0 0,1 0 0,1 0 0,0-1 0,1 0 0,1 0 0,0-1 0,0 0 0,1-1 0,13 12 0,-8-7 0,24 30 0,-28-32 0,-1-1 0,2 0 0,23 20 0,-5-8 0,45 45 0,74 81 0,-133-133 101,21 32 1,-12-16-1670,-10-15-5258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December 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December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December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3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December 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6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December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1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December 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December 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5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December 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2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December 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2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December 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December 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December 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88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9752F-8014-7AD3-E127-6BE8E7FC6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소프트웨어 공학개론 </a:t>
            </a:r>
            <a:r>
              <a:rPr lang="en-US" altLang="ko-KR" dirty="0"/>
              <a:t>final 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6A286C-3E5B-9A2F-B6C1-06358F1BF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2298938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Team 8</a:t>
            </a:r>
          </a:p>
          <a:p>
            <a:r>
              <a:rPr lang="ko-KR" altLang="en-US" dirty="0"/>
              <a:t>박건우</a:t>
            </a:r>
            <a:endParaRPr lang="en-US" altLang="ko-KR" dirty="0"/>
          </a:p>
          <a:p>
            <a:r>
              <a:rPr lang="ko-KR" altLang="en-US" dirty="0" err="1"/>
              <a:t>서의태</a:t>
            </a:r>
            <a:endParaRPr lang="en-US" altLang="ko-KR" dirty="0"/>
          </a:p>
          <a:p>
            <a:r>
              <a:rPr lang="ko-KR" altLang="en-US" dirty="0" err="1"/>
              <a:t>윤재한</a:t>
            </a:r>
            <a:endParaRPr lang="en-US" altLang="ko-KR" dirty="0"/>
          </a:p>
          <a:p>
            <a:r>
              <a:rPr lang="ko-KR" altLang="en-US" dirty="0"/>
              <a:t>정찬</a:t>
            </a:r>
            <a:endParaRPr lang="en-US" altLang="ko-KR" dirty="0"/>
          </a:p>
          <a:p>
            <a:r>
              <a:rPr lang="ko-KR" altLang="en-US" dirty="0"/>
              <a:t>김동희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6DE48-3B56-1C84-F9E4-080C1A991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3" r="16846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4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7DE2D3-8A21-4D52-9C8C-8E7A2BE9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8ABB83-B231-4F0C-BF9E-E405FCF7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9B83C7-0790-4E63-7F31-A2ACEBAA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2700"/>
              <a:t>Overall Protocol Diagram</a:t>
            </a:r>
            <a:endParaRPr lang="ko-KR" altLang="en-US" sz="2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44D5C9-1ABA-87AA-434F-5057E411C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use Google Chrome and HTTP for our website</a:t>
            </a:r>
          </a:p>
          <a:p>
            <a:r>
              <a:rPr lang="en-US" dirty="0"/>
              <a:t>Front and Back are connected through JSON</a:t>
            </a:r>
          </a:p>
          <a:p>
            <a:r>
              <a:rPr lang="en-US" dirty="0"/>
              <a:t>Backend uses MySQL to save and load data</a:t>
            </a:r>
          </a:p>
          <a:p>
            <a:endParaRPr 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C8D1584-529B-BA34-B2F7-7F7602CB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228" y="2636839"/>
            <a:ext cx="7181869" cy="3501162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598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3676B3E-0FA1-142B-C1EE-F46FB953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5600" spc="-100" dirty="0"/>
              <a:t>Front-End UI</a:t>
            </a: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0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42AC78-0ED8-5318-FB1B-3AAE2335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r>
              <a:rPr lang="en-US" altLang="ko-KR" sz="3200"/>
              <a:t>Basic Website</a:t>
            </a:r>
            <a:endParaRPr lang="ko-KR" altLang="en-US" sz="32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055EA4-D10A-D42E-77DF-F59DD91D7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052" y="1357865"/>
            <a:ext cx="4991962" cy="4496812"/>
          </a:xfrm>
        </p:spPr>
        <p:txBody>
          <a:bodyPr>
            <a:normAutofit/>
          </a:bodyPr>
          <a:lstStyle/>
          <a:p>
            <a:r>
              <a:rPr lang="en-US"/>
              <a:t>This is overall front end</a:t>
            </a:r>
          </a:p>
          <a:p>
            <a:r>
              <a:rPr lang="en-US"/>
              <a:t>You can save code</a:t>
            </a:r>
          </a:p>
          <a:p>
            <a:r>
              <a:rPr lang="en-US"/>
              <a:t>You can return to first state</a:t>
            </a:r>
          </a:p>
          <a:p>
            <a:r>
              <a:rPr lang="en-US"/>
              <a:t>You can download your code</a:t>
            </a:r>
          </a:p>
          <a:p>
            <a:r>
              <a:rPr lang="en-US"/>
              <a:t>You can execute your code</a:t>
            </a:r>
          </a:p>
          <a:p>
            <a:r>
              <a:rPr lang="en-US"/>
              <a:t>You can submit your code</a:t>
            </a:r>
          </a:p>
          <a:p>
            <a:r>
              <a:rPr lang="en-US"/>
              <a:t>You can score your code</a:t>
            </a:r>
          </a:p>
          <a:p>
            <a:r>
              <a:rPr lang="en-US"/>
              <a:t>You can copy your code</a:t>
            </a:r>
            <a:endParaRPr 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D78558D-0171-2F08-1ABF-933AB25A2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6" y="1515506"/>
            <a:ext cx="5811915" cy="508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4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A28B1-6352-15A7-2C15-23F68507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Copy Button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4B8A5D4-1330-E400-165D-D77A41AAA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3" b="4093"/>
          <a:stretch/>
        </p:blipFill>
        <p:spPr>
          <a:xfrm>
            <a:off x="1357313" y="1621626"/>
            <a:ext cx="8901112" cy="510778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5D85811-8695-F513-419F-319E51FEED1A}"/>
                  </a:ext>
                </a:extLst>
              </p14:cNvPr>
              <p14:cNvContentPartPr/>
              <p14:nvPr/>
            </p14:nvContentPartPr>
            <p14:xfrm>
              <a:off x="4639065" y="6382905"/>
              <a:ext cx="301680" cy="2746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5D85811-8695-F513-419F-319E51FEED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0076" y="6373905"/>
                <a:ext cx="319299" cy="2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31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6201F9-63C1-495D-8F7E-E3B99D2DA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340AD6-FF98-450C-AE35-61F7EE4C1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705CD6-E340-D3AC-4CF2-A6F76B30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>
            <a:normAutofit/>
          </a:bodyPr>
          <a:lstStyle/>
          <a:p>
            <a:r>
              <a:rPr lang="en-US" altLang="ko-KR" dirty="0"/>
              <a:t>Download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E553A-80DB-47CF-8D2E-857790BC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599"/>
            <a:ext cx="6911973" cy="1282514"/>
          </a:xfrm>
        </p:spPr>
        <p:txBody>
          <a:bodyPr>
            <a:normAutofit/>
          </a:bodyPr>
          <a:lstStyle/>
          <a:p>
            <a:r>
              <a:rPr lang="en-US" altLang="ko-KR" dirty="0"/>
              <a:t>You can download your code into text file</a:t>
            </a:r>
          </a:p>
          <a:p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CF2124-69C9-2B7B-7443-44C841163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76" y="1916113"/>
            <a:ext cx="5616485" cy="4536058"/>
          </a:xfrm>
          <a:custGeom>
            <a:avLst/>
            <a:gdLst/>
            <a:ahLst/>
            <a:cxnLst/>
            <a:rect l="l" t="t" r="r" b="b"/>
            <a:pathLst>
              <a:path w="5184162" h="3501162">
                <a:moveTo>
                  <a:pt x="0" y="0"/>
                </a:moveTo>
                <a:lnTo>
                  <a:pt x="5184162" y="0"/>
                </a:lnTo>
                <a:lnTo>
                  <a:pt x="5184162" y="3501162"/>
                </a:lnTo>
                <a:lnTo>
                  <a:pt x="0" y="3501162"/>
                </a:lnTo>
                <a:close/>
              </a:path>
            </a:pathLst>
          </a:cu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333515-2D93-1099-78CE-1F878D7A4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161" y="1916113"/>
            <a:ext cx="5764176" cy="4536058"/>
          </a:xfrm>
          <a:custGeom>
            <a:avLst/>
            <a:gdLst/>
            <a:ahLst/>
            <a:cxnLst/>
            <a:rect l="l" t="t" r="r" b="b"/>
            <a:pathLst>
              <a:path w="5184163" h="3501162">
                <a:moveTo>
                  <a:pt x="0" y="0"/>
                </a:moveTo>
                <a:lnTo>
                  <a:pt x="5184163" y="0"/>
                </a:lnTo>
                <a:lnTo>
                  <a:pt x="5184163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198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9D8FB3-DC82-4F23-93E9-2D2E26F22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054836-96E4-4E15-9E6C-1AE7ED17F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40D183-9650-D5EC-F425-6F0C0379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altLang="ko-KR" sz="3200"/>
              <a:t>Load Code</a:t>
            </a:r>
            <a:endParaRPr lang="ko-KR" altLang="en-US" sz="320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38033D1-C0D4-3F0D-CD68-FD147C4C6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8" y="811658"/>
            <a:ext cx="6143946" cy="5568594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D77B8-E7A1-834B-6583-6298F743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 altLang="ko-KR" dirty="0"/>
              <a:t>You can load your code in your local 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53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3676B3E-0FA1-142B-C1EE-F46FB953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5600" spc="-100" dirty="0"/>
              <a:t>Back-End</a:t>
            </a: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85DA7-694E-B86D-657C-52B6C3D8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 log-in page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5A9B1F0-0C67-31FF-6BDF-44C594574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7" b="3761"/>
          <a:stretch/>
        </p:blipFill>
        <p:spPr>
          <a:xfrm>
            <a:off x="1421593" y="1731078"/>
            <a:ext cx="8476263" cy="4397496"/>
          </a:xfrm>
        </p:spPr>
      </p:pic>
    </p:spTree>
    <p:extLst>
      <p:ext uri="{BB962C8B-B14F-4D97-AF65-F5344CB8AC3E}">
        <p14:creationId xmlns:p14="http://schemas.microsoft.com/office/powerpoint/2010/main" val="3239588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8422F5-9B98-3DAE-1F25-ECD44CBB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altLang="ko-KR" sz="3200"/>
              <a:t>Admin page</a:t>
            </a:r>
            <a:endParaRPr lang="ko-KR" altLang="en-US" sz="32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9E9A99-B0D3-A88F-90EA-F9B2105E6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 dirty="0"/>
              <a:t>You can add problems</a:t>
            </a:r>
          </a:p>
          <a:p>
            <a:r>
              <a:rPr lang="en-US" dirty="0"/>
              <a:t>You can add users</a:t>
            </a:r>
          </a:p>
          <a:p>
            <a:r>
              <a:rPr lang="en-US" dirty="0"/>
              <a:t>You can add group</a:t>
            </a:r>
          </a:p>
          <a:p>
            <a:r>
              <a:rPr lang="en-US" dirty="0"/>
              <a:t>You can see recent actions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9935A24-D168-ACF7-EAE3-62186245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68" y="619200"/>
            <a:ext cx="6272831" cy="5893282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0274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9D8FB3-DC82-4F23-93E9-2D2E26F22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054836-96E4-4E15-9E6C-1AE7ED17F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AB34CA-C414-D2B9-2E32-1B42BF84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altLang="ko-KR" sz="3200" dirty="0"/>
              <a:t>Server</a:t>
            </a:r>
            <a:endParaRPr lang="ko-KR" altLang="en-US" sz="3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BA33C4-DCAB-C4E6-B9BD-20013C290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6" y="836162"/>
            <a:ext cx="5853064" cy="4962636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D6CD744-584E-493E-7E22-320D95C7C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 altLang="ko-KR" dirty="0"/>
              <a:t>Server saves problem data</a:t>
            </a:r>
          </a:p>
          <a:p>
            <a:r>
              <a:rPr lang="en-US" altLang="ko-KR" dirty="0"/>
              <a:t>You can add data in server</a:t>
            </a:r>
          </a:p>
          <a:p>
            <a:r>
              <a:rPr lang="en-US" altLang="ko-KR" dirty="0"/>
              <a:t>You can visit problem’s detail through server by using problem 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25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5708A6-160F-C629-7704-D27DD679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altLang="ko-KR" sz="3200" dirty="0"/>
              <a:t>Overview</a:t>
            </a:r>
            <a:endParaRPr lang="ko-KR" altLang="en-US" sz="3200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46E44-18C6-2E3B-8EF2-4C0A34703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 altLang="ko-KR" dirty="0"/>
              <a:t>Contributors</a:t>
            </a:r>
          </a:p>
          <a:p>
            <a:r>
              <a:rPr lang="en-US" altLang="ko-KR" dirty="0"/>
              <a:t>System Organization</a:t>
            </a:r>
          </a:p>
          <a:p>
            <a:r>
              <a:rPr lang="en-US" altLang="ko-KR" dirty="0"/>
              <a:t>Front-End UI</a:t>
            </a:r>
          </a:p>
          <a:p>
            <a:r>
              <a:rPr lang="en-US" altLang="ko-KR" dirty="0"/>
              <a:t>Back-End</a:t>
            </a:r>
          </a:p>
          <a:p>
            <a:r>
              <a:rPr lang="en-US" altLang="ko-KR" dirty="0"/>
              <a:t>Need Improve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278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9D8FB3-DC82-4F23-93E9-2D2E26F22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054836-96E4-4E15-9E6C-1AE7ED17F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7CA057-3D37-0DB2-D361-D28DCA5A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altLang="ko-KR" sz="3200"/>
              <a:t>Problem</a:t>
            </a:r>
            <a:endParaRPr lang="ko-KR" altLang="en-US" sz="320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24AF24-41FF-80CF-844B-84010EA31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" y="893460"/>
            <a:ext cx="5926150" cy="5276995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B32520-6D20-ADA8-A5A3-FD7FC67D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 dirty="0"/>
              <a:t>Detail data of problem</a:t>
            </a:r>
          </a:p>
          <a:p>
            <a:r>
              <a:rPr lang="en-US" dirty="0"/>
              <a:t>Show what will be posted in web</a:t>
            </a:r>
          </a:p>
          <a:p>
            <a:r>
              <a:rPr lang="en-US" dirty="0"/>
              <a:t>Provide skeleton code</a:t>
            </a:r>
          </a:p>
          <a:p>
            <a:r>
              <a:rPr lang="en-US" dirty="0"/>
              <a:t>Provide test case</a:t>
            </a:r>
          </a:p>
          <a:p>
            <a:r>
              <a:rPr lang="en-US" dirty="0"/>
              <a:t>Save data when user saved</a:t>
            </a:r>
          </a:p>
          <a:p>
            <a:r>
              <a:rPr lang="en-US" dirty="0"/>
              <a:t>Scoring by adding /scoring </a:t>
            </a:r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18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3676B3E-0FA1-142B-C1EE-F46FB953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5600" spc="-100" dirty="0"/>
              <a:t>Need </a:t>
            </a:r>
            <a:r>
              <a:rPr lang="en-US" altLang="ko-KR" sz="5600" spc="-100" dirty="0" err="1"/>
              <a:t>Implemet</a:t>
            </a:r>
            <a:endParaRPr lang="en-US" altLang="ko-KR" sz="5600" spc="-100" dirty="0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75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73DEE-F342-5370-AF42-0A307338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Show Problem</a:t>
            </a:r>
            <a:endParaRPr lang="ko-KR" altLang="en-US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38FB203F-E2CC-4130-558A-9BD9D12D4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20" y="1415746"/>
            <a:ext cx="8000972" cy="5000608"/>
          </a:xfr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339C50B6-E43A-43CB-95B7-B120DC6DBBB4}"/>
              </a:ext>
            </a:extLst>
          </p:cNvPr>
          <p:cNvSpPr/>
          <p:nvPr/>
        </p:nvSpPr>
        <p:spPr>
          <a:xfrm>
            <a:off x="1696250" y="2514600"/>
            <a:ext cx="1828800" cy="18288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36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55AD0-D318-0664-7972-FBE15EAF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Backend and Frontend Connection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FCD2201-951B-048F-BD19-16598D6F3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85" y="1496511"/>
            <a:ext cx="8709061" cy="511139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EEA0021-8638-4621-5BE3-76A72E9505F1}"/>
                  </a:ext>
                </a:extLst>
              </p14:cNvPr>
              <p14:cNvContentPartPr/>
              <p14:nvPr/>
            </p14:nvContentPartPr>
            <p14:xfrm>
              <a:off x="4958025" y="4602414"/>
              <a:ext cx="5275440" cy="17175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EEA0021-8638-4621-5BE3-76A72E9505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49025" y="4593774"/>
                <a:ext cx="5293080" cy="173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1838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B7A0155-D44D-6AE3-D818-4CD5CB955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554630"/>
            <a:ext cx="5015638" cy="1969770"/>
          </a:xfrm>
        </p:spPr>
        <p:txBody>
          <a:bodyPr>
            <a:normAutofit/>
          </a:bodyPr>
          <a:lstStyle/>
          <a:p>
            <a:r>
              <a:rPr lang="en-US" altLang="ko-KR" dirty="0"/>
              <a:t>Thank</a:t>
            </a:r>
            <a:r>
              <a:rPr lang="ko-KR" altLang="en-US" dirty="0"/>
              <a:t> </a:t>
            </a:r>
            <a:r>
              <a:rPr lang="en-US" altLang="ko-KR" dirty="0"/>
              <a:t>You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F5EBFE5-A966-886C-7D81-395790DC0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993670"/>
          </a:xfrm>
        </p:spPr>
        <p:txBody>
          <a:bodyPr>
            <a:normAutofit/>
          </a:bodyPr>
          <a:lstStyle/>
          <a:p>
            <a:endParaRPr lang="ko-KR" altLang="en-US">
              <a:solidFill>
                <a:schemeClr val="tx2">
                  <a:lumMod val="90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E9B2BF68-5677-E728-D593-989EC715C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525" y="917269"/>
            <a:ext cx="5014800" cy="5014800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814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3676B3E-0FA1-142B-C1EE-F46FB953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5600" spc="-100" dirty="0"/>
              <a:t>Contributors</a:t>
            </a: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6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D6AD5E-BDD3-6363-805D-52C813B6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altLang="ko-KR" sz="3200"/>
              <a:t>Front End</a:t>
            </a:r>
            <a:endParaRPr lang="ko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2BDEF-C868-931C-CB2D-56AFEC6D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633600"/>
            <a:ext cx="4991962" cy="5135374"/>
          </a:xfrm>
        </p:spPr>
        <p:txBody>
          <a:bodyPr>
            <a:normAutofit/>
          </a:bodyPr>
          <a:lstStyle/>
          <a:p>
            <a:r>
              <a:rPr lang="ko-KR" altLang="en-US" dirty="0"/>
              <a:t>김동희</a:t>
            </a:r>
            <a:endParaRPr lang="en-US" altLang="ko-KR" dirty="0"/>
          </a:p>
          <a:p>
            <a:r>
              <a:rPr lang="ko-KR" altLang="en-US" dirty="0"/>
              <a:t>박건우</a:t>
            </a:r>
            <a:endParaRPr lang="en-US" altLang="ko-KR" dirty="0"/>
          </a:p>
          <a:p>
            <a:r>
              <a:rPr lang="ko-KR" altLang="en-US" dirty="0"/>
              <a:t>정찬</a:t>
            </a:r>
          </a:p>
        </p:txBody>
      </p:sp>
    </p:spTree>
    <p:extLst>
      <p:ext uri="{BB962C8B-B14F-4D97-AF65-F5344CB8AC3E}">
        <p14:creationId xmlns:p14="http://schemas.microsoft.com/office/powerpoint/2010/main" val="6948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5A4F72-B6C5-01B4-8F90-60FF6175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altLang="ko-KR" sz="3200"/>
              <a:t>Back End</a:t>
            </a:r>
            <a:endParaRPr lang="ko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838F-3F55-08FC-005B-FA3707A3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633600"/>
            <a:ext cx="4991962" cy="513537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서의태</a:t>
            </a:r>
            <a:endParaRPr lang="en-US" altLang="ko-KR" dirty="0"/>
          </a:p>
          <a:p>
            <a:r>
              <a:rPr lang="ko-KR" altLang="en-US" dirty="0" err="1"/>
              <a:t>윤재한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92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3676B3E-0FA1-142B-C1EE-F46FB953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5600" spc="-100" dirty="0"/>
              <a:t>System Organization</a:t>
            </a: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6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EA2EC-A655-80FB-1F7B-FDBDE772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Diagram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CDEB79D-352B-9006-FB12-0AB009966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134" y="1614488"/>
            <a:ext cx="8283979" cy="477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8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644D7-5DBC-D232-2553-30A2FEAD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Front-End Diagram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F807C6C-0675-6356-B5E2-A69882C26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717" y="1600200"/>
            <a:ext cx="10073102" cy="497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3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8D264-F38C-8F7D-9A60-DC3C45CC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Back-End Diagram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A33B31A-BC1C-1564-CDF7-B0E16328F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75" y="1440884"/>
            <a:ext cx="9265444" cy="524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82165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Blob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216</Words>
  <Application>Microsoft Office PowerPoint</Application>
  <PresentationFormat>와이드스크린</PresentationFormat>
  <Paragraphs>67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Microsoft GothicNeo</vt:lpstr>
      <vt:lpstr>Arial</vt:lpstr>
      <vt:lpstr>The Hand Extrablack</vt:lpstr>
      <vt:lpstr>BlobVTI</vt:lpstr>
      <vt:lpstr>소프트웨어 공학개론 final presentation</vt:lpstr>
      <vt:lpstr>Overview</vt:lpstr>
      <vt:lpstr>Contributors</vt:lpstr>
      <vt:lpstr>Front End</vt:lpstr>
      <vt:lpstr>Back End</vt:lpstr>
      <vt:lpstr>System Organization</vt:lpstr>
      <vt:lpstr>Overall Diagram</vt:lpstr>
      <vt:lpstr>Front-End Diagram</vt:lpstr>
      <vt:lpstr>Back-End Diagram</vt:lpstr>
      <vt:lpstr>Overall Protocol Diagram</vt:lpstr>
      <vt:lpstr>Front-End UI</vt:lpstr>
      <vt:lpstr>Basic Website</vt:lpstr>
      <vt:lpstr>Copy Button</vt:lpstr>
      <vt:lpstr>Download Code</vt:lpstr>
      <vt:lpstr>Load Code</vt:lpstr>
      <vt:lpstr>Back-End</vt:lpstr>
      <vt:lpstr>Admin log-in page</vt:lpstr>
      <vt:lpstr>Admin page</vt:lpstr>
      <vt:lpstr>Server</vt:lpstr>
      <vt:lpstr>Problem</vt:lpstr>
      <vt:lpstr>Need Implemet</vt:lpstr>
      <vt:lpstr>Show Problem</vt:lpstr>
      <vt:lpstr>Backend and Frontend Connection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공학개론 final presentation</dc:title>
  <dc:creator>Jeong Chan</dc:creator>
  <cp:lastModifiedBy>Jeong Chan</cp:lastModifiedBy>
  <cp:revision>24</cp:revision>
  <dcterms:created xsi:type="dcterms:W3CDTF">2022-12-01T10:43:35Z</dcterms:created>
  <dcterms:modified xsi:type="dcterms:W3CDTF">2022-12-02T02:51:55Z</dcterms:modified>
</cp:coreProperties>
</file>