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80" r:id="rId4"/>
    <p:sldId id="282" r:id="rId5"/>
    <p:sldId id="284" r:id="rId6"/>
    <p:sldId id="285" r:id="rId7"/>
    <p:sldId id="273" r:id="rId8"/>
    <p:sldId id="275" r:id="rId9"/>
    <p:sldId id="283" r:id="rId10"/>
    <p:sldId id="29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DC45-86A4-4C3E-9D9E-A8D9AC81F0A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4E59-29F5-41E9-8E20-167F92EF9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A4C-D789-48DC-9995-8907AC8FC1E1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0A5-B44E-4FD0-8953-BEF9FAED45AB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3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4EB-D3FC-4B92-A2A3-9DFAE6F1F87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15A-6B5F-4261-B363-1136B6B17870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01D-0091-4041-BDA8-F3CDB4BB8872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CECE-410C-466F-8978-CA274026C0F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546C-CB91-48BB-AA18-9E4537D3640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BD64-D16C-448C-A0B0-81CE5E5A2E99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E5E0-2396-41A6-9118-4D6E81E1623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122D-6A9C-4FC9-84D0-3204644D423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92238A-F1E7-4833-A936-67CCD7CF0A22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9277-F2AB-417B-A7B9-34A00E50DFE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801-92E9-F192-E151-21531700E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Online Learning System</a:t>
            </a:r>
            <a:br>
              <a:rPr lang="en-US" sz="4800" dirty="0"/>
            </a:br>
            <a:r>
              <a:rPr lang="en-US" sz="4800" dirty="0"/>
              <a:t>for Python Scrapper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F219-E95A-70C7-DBF4-8E2F1F7A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– Team 6 –</a:t>
            </a:r>
          </a:p>
          <a:p>
            <a:r>
              <a:rPr lang="ko-KR" altLang="en-US" dirty="0"/>
              <a:t>김상민</a:t>
            </a:r>
            <a:r>
              <a:rPr lang="en-US" altLang="ko-KR" dirty="0"/>
              <a:t>, </a:t>
            </a:r>
            <a:r>
              <a:rPr lang="ko-KR" altLang="en-US" dirty="0"/>
              <a:t>김제현</a:t>
            </a:r>
            <a:r>
              <a:rPr lang="en-US" altLang="ko-KR" dirty="0"/>
              <a:t>, </a:t>
            </a:r>
            <a:r>
              <a:rPr lang="ko-KR" altLang="en-US" dirty="0" err="1"/>
              <a:t>김호연</a:t>
            </a:r>
            <a:r>
              <a:rPr lang="en-US" altLang="ko-KR" dirty="0"/>
              <a:t>, </a:t>
            </a:r>
            <a:r>
              <a:rPr lang="ko-KR" altLang="en-US" dirty="0" err="1"/>
              <a:t>박휘찬</a:t>
            </a:r>
            <a:r>
              <a:rPr lang="en-US" altLang="ko-KR" dirty="0"/>
              <a:t>, </a:t>
            </a:r>
            <a:r>
              <a:rPr lang="ko-KR" altLang="en-US" dirty="0" err="1"/>
              <a:t>신동휘</a:t>
            </a:r>
            <a:r>
              <a:rPr lang="en-US" altLang="ko-KR" dirty="0"/>
              <a:t>, </a:t>
            </a:r>
            <a:r>
              <a:rPr lang="ko-KR" altLang="en-US" dirty="0" err="1"/>
              <a:t>이지섭</a:t>
            </a:r>
            <a:r>
              <a:rPr lang="en-US" altLang="ko-KR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92389-CDB2-D8B5-31FF-6C38142A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68DF0-849A-096A-0692-F533D8F7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36"/>
            <a:ext cx="12192000" cy="59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F1C43134-5FC2-2087-4242-BC730520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2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DB7002-6EF4-0CA3-920F-0CB7A22E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E90EC5-35DC-6EAC-63C8-C927817B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727649-11F1-00A3-5D9A-1883F1252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BAFFD3-DAF8-85F0-D638-09A02484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>
            <a:extLst>
              <a:ext uri="{FF2B5EF4-FFF2-40B4-BE49-F238E27FC236}">
                <a16:creationId xmlns:a16="http://schemas.microsoft.com/office/drawing/2014/main" id="{102FEB01-7BEE-823B-5A75-911DE729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711"/>
            <a:ext cx="12192000" cy="59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9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>
            <a:extLst>
              <a:ext uri="{FF2B5EF4-FFF2-40B4-BE49-F238E27FC236}">
                <a16:creationId xmlns:a16="http://schemas.microsoft.com/office/drawing/2014/main" id="{180DB9DB-1C5A-C531-B2CC-305DEE5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706"/>
            <a:ext cx="12192000" cy="5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3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72BE-972E-4C6A-2684-A919DDC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C84-502F-3EEC-794E-AC847C0E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437837" cy="3450613"/>
          </a:xfrm>
        </p:spPr>
        <p:txBody>
          <a:bodyPr/>
          <a:lstStyle/>
          <a:p>
            <a:r>
              <a:rPr lang="en-US" dirty="0"/>
              <a:t>Dependency and Docker containers maintained by two </a:t>
            </a:r>
            <a:r>
              <a:rPr lang="en-US" dirty="0">
                <a:solidFill>
                  <a:srgbClr val="FF0000"/>
                </a:solidFill>
              </a:rPr>
              <a:t>shell scripts </a:t>
            </a:r>
            <a:r>
              <a:rPr lang="en-US" i="1" dirty="0"/>
              <a:t>run.sh</a:t>
            </a:r>
            <a:r>
              <a:rPr lang="en-US" dirty="0"/>
              <a:t> and </a:t>
            </a:r>
            <a:r>
              <a:rPr lang="en-US" i="1" dirty="0"/>
              <a:t>stop.sh</a:t>
            </a:r>
          </a:p>
          <a:p>
            <a:r>
              <a:rPr lang="en-US" dirty="0"/>
              <a:t>node:18, mysql:8, and python:3.10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executed by docker</a:t>
            </a:r>
          </a:p>
          <a:p>
            <a:r>
              <a:rPr lang="en-US" dirty="0"/>
              <a:t>Python container is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alive, when code should be executed</a:t>
            </a:r>
          </a:p>
        </p:txBody>
      </p:sp>
      <p:sp>
        <p:nvSpPr>
          <p:cNvPr id="5" name="Cylinder 7">
            <a:extLst>
              <a:ext uri="{FF2B5EF4-FFF2-40B4-BE49-F238E27FC236}">
                <a16:creationId xmlns:a16="http://schemas.microsoft.com/office/drawing/2014/main" id="{12844170-062E-43D5-97FE-ABFB19D8ED40}"/>
              </a:ext>
            </a:extLst>
          </p:cNvPr>
          <p:cNvSpPr/>
          <p:nvPr/>
        </p:nvSpPr>
        <p:spPr>
          <a:xfrm>
            <a:off x="9153187" y="2211017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Cylinder 7">
            <a:extLst>
              <a:ext uri="{FF2B5EF4-FFF2-40B4-BE49-F238E27FC236}">
                <a16:creationId xmlns:a16="http://schemas.microsoft.com/office/drawing/2014/main" id="{6B036313-551A-4FF6-994A-F17759674639}"/>
              </a:ext>
            </a:extLst>
          </p:cNvPr>
          <p:cNvSpPr/>
          <p:nvPr/>
        </p:nvSpPr>
        <p:spPr>
          <a:xfrm>
            <a:off x="8196913" y="3925780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7" name="Cylinder 7">
            <a:extLst>
              <a:ext uri="{FF2B5EF4-FFF2-40B4-BE49-F238E27FC236}">
                <a16:creationId xmlns:a16="http://schemas.microsoft.com/office/drawing/2014/main" id="{1DFD144C-0FCD-4B76-B393-82EBC80854D9}"/>
              </a:ext>
            </a:extLst>
          </p:cNvPr>
          <p:cNvSpPr/>
          <p:nvPr/>
        </p:nvSpPr>
        <p:spPr>
          <a:xfrm>
            <a:off x="10041603" y="3925780"/>
            <a:ext cx="1385009" cy="16476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Python3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(volatility)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05F416-CB1C-44CB-A6B2-0CAB029D83DF}"/>
              </a:ext>
            </a:extLst>
          </p:cNvPr>
          <p:cNvCxnSpPr>
            <a:endCxn id="5" idx="3"/>
          </p:cNvCxnSpPr>
          <p:nvPr/>
        </p:nvCxnSpPr>
        <p:spPr>
          <a:xfrm flipV="1">
            <a:off x="8889417" y="3858663"/>
            <a:ext cx="956275" cy="256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3A2639-E089-458F-A477-E2FCB88D24F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45692" y="3858663"/>
            <a:ext cx="888415" cy="256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00D0-566B-252E-C2AD-84D8A474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F3AE-EFFC-035A-00AA-6CB6C8F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r>
              <a:rPr lang="en-US" dirty="0"/>
              <a:t>Frontend</a:t>
            </a:r>
          </a:p>
          <a:p>
            <a:r>
              <a:rPr lang="en-US" dirty="0"/>
              <a:t>IDE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3260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A382-A5CB-43FE-D20F-3195F73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CC7D-EFFB-FB49-1907-7B3E8F64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and tested on a personal </a:t>
            </a:r>
            <a:r>
              <a:rPr lang="en-US" dirty="0">
                <a:solidFill>
                  <a:srgbClr val="FF0000"/>
                </a:solidFill>
              </a:rPr>
              <a:t>NAS-Synology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4C8B06-8BD4-A15F-EB1E-4D3523896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62019"/>
              </p:ext>
            </p:extLst>
          </p:nvPr>
        </p:nvGraphicFramePr>
        <p:xfrm>
          <a:off x="5043240" y="2752725"/>
          <a:ext cx="6716960" cy="33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Bitmap Image" r:id="rId3" imgW="18278640" imgH="8982000" progId="Paint.Picture">
                  <p:embed/>
                </p:oleObj>
              </mc:Choice>
              <mc:Fallback>
                <p:oleObj name="Bitmap Image" r:id="rId3" imgW="18278640" imgH="898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240" y="2752725"/>
                        <a:ext cx="6716960" cy="33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DF36-D675-2399-0E15-070FC50E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9F4F-AF3B-EA9A-3906-39C8A3407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configured with </a:t>
            </a:r>
            <a:r>
              <a:rPr lang="en-US" i="1" dirty="0"/>
              <a:t>express</a:t>
            </a:r>
            <a:r>
              <a:rPr lang="en-US" dirty="0"/>
              <a:t> module</a:t>
            </a:r>
            <a:endParaRPr lang="en-US" i="1" dirty="0"/>
          </a:p>
          <a:p>
            <a:r>
              <a:rPr lang="en-US" dirty="0"/>
              <a:t>Communicates with </a:t>
            </a:r>
            <a:r>
              <a:rPr lang="en-US" dirty="0">
                <a:solidFill>
                  <a:srgbClr val="FF0000"/>
                </a:solidFill>
              </a:rPr>
              <a:t>MySQL DBMS </a:t>
            </a:r>
            <a:r>
              <a:rPr lang="en-US" dirty="0"/>
              <a:t>using </a:t>
            </a:r>
            <a:r>
              <a:rPr lang="en-US" i="1" dirty="0" err="1"/>
              <a:t>sequelize</a:t>
            </a:r>
            <a:r>
              <a:rPr lang="en-US" dirty="0"/>
              <a:t> module 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A2C9A71B-E254-638A-3892-D88DAB24A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2805113"/>
            <a:ext cx="3048000" cy="1866900"/>
          </a:xfrm>
        </p:spPr>
      </p:pic>
    </p:spTree>
    <p:extLst>
      <p:ext uri="{BB962C8B-B14F-4D97-AF65-F5344CB8AC3E}">
        <p14:creationId xmlns:p14="http://schemas.microsoft.com/office/powerpoint/2010/main" val="35350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B15D-A3D0-E3C0-816C-B90AB4C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43F9-6B6B-925B-1D7A-834DF9AD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table structure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email: string, password: string</a:t>
            </a:r>
          </a:p>
          <a:p>
            <a:r>
              <a:rPr lang="en-US" dirty="0"/>
              <a:t>Tutorial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title: string, content: string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problem: string, answer: string</a:t>
            </a:r>
          </a:p>
          <a:p>
            <a:r>
              <a:rPr lang="en-US" dirty="0" err="1"/>
              <a:t>UserProblemSet</a:t>
            </a:r>
            <a:endParaRPr lang="en-US" dirty="0"/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user (user.id), problem (problem.id), </a:t>
            </a:r>
            <a:r>
              <a:rPr lang="en-US" dirty="0" err="1"/>
              <a:t>is_solved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 [“Y”, “N”]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C749D8A-651F-0BDF-022A-23B2D7F5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2768611"/>
            <a:ext cx="1929904" cy="1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F08-B73A-2028-F758-B185CB04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communicate </a:t>
            </a:r>
            <a:br>
              <a:rPr lang="en-US" dirty="0"/>
            </a:br>
            <a:r>
              <a:rPr lang="en-US" dirty="0"/>
              <a:t>Front &amp;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6D7-C61B-5D8E-92F9-5211A69E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690369" cy="3448595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en-US" dirty="0" err="1"/>
              <a:t>nodejs</a:t>
            </a:r>
            <a:r>
              <a:rPr lang="en-US" dirty="0"/>
              <a:t> express provide </a:t>
            </a:r>
            <a:r>
              <a:rPr lang="en-US" dirty="0" err="1"/>
              <a:t>api</a:t>
            </a:r>
            <a:r>
              <a:rPr lang="en-US" dirty="0"/>
              <a:t> router with DB manager</a:t>
            </a:r>
          </a:p>
          <a:p>
            <a:r>
              <a:rPr lang="en-US" dirty="0"/>
              <a:t>Frontend can request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b="1" dirty="0"/>
              <a:t> </a:t>
            </a:r>
            <a:r>
              <a:rPr lang="en-US" dirty="0"/>
              <a:t>method  with that </a:t>
            </a:r>
            <a:r>
              <a:rPr lang="en-US" dirty="0" err="1"/>
              <a:t>url</a:t>
            </a:r>
            <a:r>
              <a:rPr lang="en-US" dirty="0"/>
              <a:t> like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/auth/login</a:t>
            </a:r>
          </a:p>
          <a:p>
            <a:r>
              <a:rPr lang="en-US" dirty="0"/>
              <a:t>If request income, backend response with some data to frontend client</a:t>
            </a:r>
          </a:p>
          <a:p>
            <a:r>
              <a:rPr lang="en-US" dirty="0"/>
              <a:t>This makes </a:t>
            </a:r>
            <a:r>
              <a:rPr lang="en-US" dirty="0">
                <a:solidFill>
                  <a:srgbClr val="FF0000"/>
                </a:solidFill>
              </a:rPr>
              <a:t>development </a:t>
            </a:r>
            <a:r>
              <a:rPr lang="en-US" dirty="0" err="1">
                <a:solidFill>
                  <a:srgbClr val="FF0000"/>
                </a:solidFill>
              </a:rPr>
              <a:t>pallely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4A84F7-9BB5-45CA-8707-8B23242DD19B}"/>
              </a:ext>
            </a:extLst>
          </p:cNvPr>
          <p:cNvSpPr/>
          <p:nvPr/>
        </p:nvSpPr>
        <p:spPr>
          <a:xfrm>
            <a:off x="8404300" y="531413"/>
            <a:ext cx="1910720" cy="133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Web </a:t>
            </a:r>
            <a:r>
              <a:rPr lang="en-US" dirty="0" err="1"/>
              <a:t>Cilent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44CFAEA8-702E-499F-8535-1E810917BBD0}"/>
              </a:ext>
            </a:extLst>
          </p:cNvPr>
          <p:cNvSpPr/>
          <p:nvPr/>
        </p:nvSpPr>
        <p:spPr>
          <a:xfrm>
            <a:off x="8480848" y="2538964"/>
            <a:ext cx="1757617" cy="87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0" name="Cylinder 7">
            <a:extLst>
              <a:ext uri="{FF2B5EF4-FFF2-40B4-BE49-F238E27FC236}">
                <a16:creationId xmlns:a16="http://schemas.microsoft.com/office/drawing/2014/main" id="{D7CC8CD8-0132-463E-B0BC-3EA789121905}"/>
              </a:ext>
            </a:extLst>
          </p:cNvPr>
          <p:cNvSpPr/>
          <p:nvPr/>
        </p:nvSpPr>
        <p:spPr>
          <a:xfrm>
            <a:off x="8667153" y="3925517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5E98CDC2-AE0F-4B7D-9879-6DD80E5042E4}"/>
              </a:ext>
            </a:extLst>
          </p:cNvPr>
          <p:cNvCxnSpPr>
            <a:cxnSpLocks/>
          </p:cNvCxnSpPr>
          <p:nvPr/>
        </p:nvCxnSpPr>
        <p:spPr>
          <a:xfrm flipH="1">
            <a:off x="8996454" y="1864194"/>
            <a:ext cx="1" cy="67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6A081A96-8932-4863-8BE3-580216B10C81}"/>
              </a:ext>
            </a:extLst>
          </p:cNvPr>
          <p:cNvCxnSpPr>
            <a:cxnSpLocks/>
          </p:cNvCxnSpPr>
          <p:nvPr/>
        </p:nvCxnSpPr>
        <p:spPr>
          <a:xfrm flipV="1">
            <a:off x="9711698" y="1864195"/>
            <a:ext cx="2" cy="673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4931E7-A211-4165-AC66-43D4D717EF3C}"/>
              </a:ext>
            </a:extLst>
          </p:cNvPr>
          <p:cNvSpPr txBox="1"/>
          <p:nvPr/>
        </p:nvSpPr>
        <p:spPr>
          <a:xfrm>
            <a:off x="7877531" y="1956898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FED4F-C6CE-4518-9412-B04B40B34107}"/>
              </a:ext>
            </a:extLst>
          </p:cNvPr>
          <p:cNvSpPr txBox="1"/>
          <p:nvPr/>
        </p:nvSpPr>
        <p:spPr>
          <a:xfrm>
            <a:off x="9791121" y="1953004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06BAF295-9C93-4158-AFC2-E3063040C1E6}"/>
              </a:ext>
            </a:extLst>
          </p:cNvPr>
          <p:cNvCxnSpPr>
            <a:cxnSpLocks/>
          </p:cNvCxnSpPr>
          <p:nvPr/>
        </p:nvCxnSpPr>
        <p:spPr>
          <a:xfrm>
            <a:off x="8996452" y="3429000"/>
            <a:ext cx="1" cy="62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D7282983-6625-402D-9C71-FE2D41D703FB}"/>
              </a:ext>
            </a:extLst>
          </p:cNvPr>
          <p:cNvCxnSpPr>
            <a:cxnSpLocks/>
          </p:cNvCxnSpPr>
          <p:nvPr/>
        </p:nvCxnSpPr>
        <p:spPr>
          <a:xfrm flipV="1">
            <a:off x="9711698" y="3410295"/>
            <a:ext cx="0" cy="64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F1BE3B-E139-4E03-81B5-FE4A080A0380}"/>
              </a:ext>
            </a:extLst>
          </p:cNvPr>
          <p:cNvSpPr txBox="1"/>
          <p:nvPr/>
        </p:nvSpPr>
        <p:spPr>
          <a:xfrm>
            <a:off x="7852944" y="3411470"/>
            <a:ext cx="11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sequelize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33769-572B-4BF0-93B9-226F2B3A4425}"/>
              </a:ext>
            </a:extLst>
          </p:cNvPr>
          <p:cNvSpPr txBox="1"/>
          <p:nvPr/>
        </p:nvSpPr>
        <p:spPr>
          <a:xfrm>
            <a:off x="9713340" y="3429000"/>
            <a:ext cx="7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3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7">
            <a:extLst>
              <a:ext uri="{FF2B5EF4-FFF2-40B4-BE49-F238E27FC236}">
                <a16:creationId xmlns:a16="http://schemas.microsoft.com/office/drawing/2014/main" id="{3942FEAE-28C0-4231-A33C-EEEDFE879512}"/>
              </a:ext>
            </a:extLst>
          </p:cNvPr>
          <p:cNvSpPr/>
          <p:nvPr/>
        </p:nvSpPr>
        <p:spPr>
          <a:xfrm>
            <a:off x="8667153" y="3840868"/>
            <a:ext cx="1385009" cy="16476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Python3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(volatility)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008B-81C5-40D7-790A-FA53BA4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8D7F-46DE-6E8D-EF75-E618C8918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CodeMirror</a:t>
            </a:r>
            <a:r>
              <a:rPr lang="en-US" dirty="0"/>
              <a:t>-based Python IDE</a:t>
            </a:r>
          </a:p>
          <a:p>
            <a:r>
              <a:rPr lang="en-US" dirty="0">
                <a:solidFill>
                  <a:srgbClr val="FF0000"/>
                </a:solidFill>
              </a:rPr>
              <a:t>Python:3.10 Docker container</a:t>
            </a:r>
          </a:p>
          <a:p>
            <a:pPr lvl="1"/>
            <a:r>
              <a:rPr lang="en-US" dirty="0"/>
              <a:t>User-submitted codes run on this</a:t>
            </a:r>
          </a:p>
          <a:p>
            <a:r>
              <a:rPr lang="en-US" dirty="0"/>
              <a:t>If user click run or submit button, code and input will send to server</a:t>
            </a:r>
          </a:p>
          <a:p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runcode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execute a code</a:t>
            </a:r>
          </a:p>
          <a:p>
            <a:r>
              <a:rPr lang="en-US" dirty="0"/>
              <a:t>Result returned and shown in web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A7AC1-9138-E6EB-9E8E-40658A567DC5}"/>
              </a:ext>
            </a:extLst>
          </p:cNvPr>
          <p:cNvSpPr/>
          <p:nvPr/>
        </p:nvSpPr>
        <p:spPr>
          <a:xfrm>
            <a:off x="8404300" y="531413"/>
            <a:ext cx="1910720" cy="133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AA369-10C2-56AA-9ECA-91AA5D765A92}"/>
              </a:ext>
            </a:extLst>
          </p:cNvPr>
          <p:cNvSpPr/>
          <p:nvPr/>
        </p:nvSpPr>
        <p:spPr>
          <a:xfrm>
            <a:off x="8617788" y="977860"/>
            <a:ext cx="1483743" cy="793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CodeMirror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34B7F-7F49-49F6-981F-97620113F161}"/>
              </a:ext>
            </a:extLst>
          </p:cNvPr>
          <p:cNvSpPr txBox="1"/>
          <p:nvPr/>
        </p:nvSpPr>
        <p:spPr>
          <a:xfrm>
            <a:off x="7877531" y="1956898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20D95-5E51-4FBA-B16A-1939C321A78D}"/>
              </a:ext>
            </a:extLst>
          </p:cNvPr>
          <p:cNvSpPr txBox="1"/>
          <p:nvPr/>
        </p:nvSpPr>
        <p:spPr>
          <a:xfrm>
            <a:off x="9791121" y="1953004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B4E9FB-E72F-4E2A-BDC5-D247783D8597}"/>
              </a:ext>
            </a:extLst>
          </p:cNvPr>
          <p:cNvSpPr txBox="1"/>
          <p:nvPr/>
        </p:nvSpPr>
        <p:spPr>
          <a:xfrm>
            <a:off x="7655303" y="3429000"/>
            <a:ext cx="13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Code, input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B862C-4BE1-4705-A5B1-DC08944F2A1A}"/>
              </a:ext>
            </a:extLst>
          </p:cNvPr>
          <p:cNvSpPr txBox="1"/>
          <p:nvPr/>
        </p:nvSpPr>
        <p:spPr>
          <a:xfrm>
            <a:off x="9711698" y="3471536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B19E24CE-E0B9-4627-B7C2-E9DBB7AE55CF}"/>
              </a:ext>
            </a:extLst>
          </p:cNvPr>
          <p:cNvSpPr/>
          <p:nvPr/>
        </p:nvSpPr>
        <p:spPr>
          <a:xfrm>
            <a:off x="8480848" y="2538964"/>
            <a:ext cx="1757617" cy="87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AAFF80AC-F0B6-403D-8796-CB3DB90E61E0}"/>
              </a:ext>
            </a:extLst>
          </p:cNvPr>
          <p:cNvCxnSpPr>
            <a:cxnSpLocks/>
          </p:cNvCxnSpPr>
          <p:nvPr/>
        </p:nvCxnSpPr>
        <p:spPr>
          <a:xfrm flipH="1">
            <a:off x="8996454" y="1864194"/>
            <a:ext cx="1" cy="67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D30E8068-9D75-422D-804E-281E53A82EE5}"/>
              </a:ext>
            </a:extLst>
          </p:cNvPr>
          <p:cNvCxnSpPr>
            <a:cxnSpLocks/>
          </p:cNvCxnSpPr>
          <p:nvPr/>
        </p:nvCxnSpPr>
        <p:spPr>
          <a:xfrm flipV="1">
            <a:off x="9711698" y="1864195"/>
            <a:ext cx="2" cy="673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E1153BC3-EDE8-4419-9E4B-8280D69ED56B}"/>
              </a:ext>
            </a:extLst>
          </p:cNvPr>
          <p:cNvCxnSpPr>
            <a:cxnSpLocks/>
          </p:cNvCxnSpPr>
          <p:nvPr/>
        </p:nvCxnSpPr>
        <p:spPr>
          <a:xfrm>
            <a:off x="8996452" y="3429000"/>
            <a:ext cx="1" cy="62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A8C93B59-A6B3-46D4-BCB5-6A99F63CDE1A}"/>
              </a:ext>
            </a:extLst>
          </p:cNvPr>
          <p:cNvCxnSpPr>
            <a:cxnSpLocks/>
          </p:cNvCxnSpPr>
          <p:nvPr/>
        </p:nvCxnSpPr>
        <p:spPr>
          <a:xfrm flipV="1">
            <a:off x="9711698" y="3410295"/>
            <a:ext cx="0" cy="64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08B-81C5-40D7-790A-FA53BA4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8D7F-46DE-6E8D-EF75-E618C891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7239470" cy="4042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(modified) </a:t>
            </a:r>
            <a:r>
              <a:rPr lang="en-US" dirty="0"/>
              <a:t>Using </a:t>
            </a:r>
            <a:r>
              <a:rPr lang="en-US" dirty="0" err="1"/>
              <a:t>nodejs</a:t>
            </a:r>
            <a:r>
              <a:rPr lang="en-US" dirty="0"/>
              <a:t> Python-shell for code executing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secure issue, server attack, access to other user’s code…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Virtualizing with Docker container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(added) </a:t>
            </a:r>
            <a:r>
              <a:rPr lang="en-US" dirty="0">
                <a:sym typeface="Wingdings" panose="05000000000000000000" pitchFamily="2" charset="2"/>
              </a:rPr>
              <a:t>Timeout 10 sec, Long output denied</a:t>
            </a:r>
          </a:p>
          <a:p>
            <a:r>
              <a:rPr lang="en-US" dirty="0"/>
              <a:t>(fixed) Post request to server with code</a:t>
            </a:r>
          </a:p>
          <a:p>
            <a:r>
              <a:rPr lang="en-US" altLang="ko-KR" dirty="0"/>
              <a:t>(fixed) </a:t>
            </a:r>
            <a:r>
              <a:rPr lang="en-US" dirty="0"/>
              <a:t>Code-Mirror IDE design</a:t>
            </a:r>
          </a:p>
          <a:p>
            <a:r>
              <a:rPr lang="en-US" altLang="ko-KR" dirty="0"/>
              <a:t>(fixed) run with input, grading correct answers</a:t>
            </a:r>
          </a:p>
          <a:p>
            <a:r>
              <a:rPr lang="en-US" altLang="ko-KR" dirty="0"/>
              <a:t>(fixed) </a:t>
            </a:r>
            <a:r>
              <a:rPr lang="en-US" dirty="0"/>
              <a:t>Code save and load for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F08-B73A-2028-F758-B185CB04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6D7-C61B-5D8E-92F9-5211A69E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325069" cy="3448595"/>
          </a:xfrm>
        </p:spPr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Next.js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/>
              <a:t>Provides web page component structures</a:t>
            </a:r>
          </a:p>
          <a:p>
            <a:pPr lvl="1"/>
            <a:r>
              <a:rPr lang="en-US" dirty="0"/>
              <a:t>Such as log-in page and problem pages</a:t>
            </a:r>
          </a:p>
          <a:p>
            <a:r>
              <a:rPr lang="en-US" dirty="0"/>
              <a:t>Communicates with backend to fetch contents with </a:t>
            </a:r>
            <a:r>
              <a:rPr lang="en-US" dirty="0">
                <a:solidFill>
                  <a:srgbClr val="FF0000"/>
                </a:solidFill>
              </a:rPr>
              <a:t>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963061E-09BF-9E6A-6AAD-FAF34CA8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02" y="2615987"/>
            <a:ext cx="2571750" cy="223837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21801F2-D7EC-548C-FF23-DA844289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52" y="35394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77EBD0E-D8B7-1583-72D8-6C35C8DA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4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2826</TotalTime>
  <Words>412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Gill Sans MT</vt:lpstr>
      <vt:lpstr>Gallery</vt:lpstr>
      <vt:lpstr>Bitmap Image</vt:lpstr>
      <vt:lpstr>Online Learning System for Python Scrapper</vt:lpstr>
      <vt:lpstr>Contents</vt:lpstr>
      <vt:lpstr>Backend – Node.js</vt:lpstr>
      <vt:lpstr>Backend – MySQL</vt:lpstr>
      <vt:lpstr>How to communicate  Front &amp; Backend</vt:lpstr>
      <vt:lpstr>IDE</vt:lpstr>
      <vt:lpstr>IDE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 deployment</vt:lpstr>
      <vt:lpstr>server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System for Python Scrapper</dc:title>
  <dc:creator>Jiseop Lee</dc:creator>
  <cp:lastModifiedBy>Jiseop Lee</cp:lastModifiedBy>
  <cp:revision>99</cp:revision>
  <dcterms:created xsi:type="dcterms:W3CDTF">2022-05-20T07:18:19Z</dcterms:created>
  <dcterms:modified xsi:type="dcterms:W3CDTF">2022-05-27T05:54:57Z</dcterms:modified>
</cp:coreProperties>
</file>