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74" r:id="rId8"/>
    <p:sldId id="275" r:id="rId9"/>
    <p:sldId id="268" r:id="rId10"/>
    <p:sldId id="269" r:id="rId11"/>
    <p:sldId id="278" r:id="rId12"/>
    <p:sldId id="279" r:id="rId13"/>
    <p:sldId id="280" r:id="rId14"/>
    <p:sldId id="281" r:id="rId15"/>
    <p:sldId id="282" r:id="rId16"/>
    <p:sldId id="283" r:id="rId17"/>
    <p:sldId id="277" r:id="rId18"/>
    <p:sldId id="270" r:id="rId19"/>
    <p:sldId id="276" r:id="rId20"/>
    <p:sldId id="271" r:id="rId21"/>
    <p:sldId id="27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009900"/>
    <a:srgbClr val="83C858"/>
    <a:srgbClr val="628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2A63F-B0C1-4B0C-2BAC-5ED5FBC52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D26C8E-C6D7-0562-C305-6214DD45D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000B-B4BA-58EC-4524-18F6F941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DEC7-49AA-4887-93BD-929D11696D3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63823-C171-5B97-4CCF-1410A050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4B020-362E-2526-0000-B550EE59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09F1-2AD2-41D6-9541-23A74A0B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1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72D06-045F-A66E-CCB2-FAFC39B8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DC4326-66C9-A8FE-DB81-D63890F96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0FD5B-5E8F-3DF9-C998-688C0BE2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DEC7-49AA-4887-93BD-929D11696D3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7011A-F336-961E-4CC3-56BEB89C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2C16C-B0C9-F8BB-07B4-CF0C2714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09F1-2AD2-41D6-9541-23A74A0B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F72E47-E57E-FE16-9EE6-CD9FACD83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D6FE6B-EA8B-3B83-7176-AB14BFA60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53A3B1-3619-1441-1EF6-3E99AF0D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DEC7-49AA-4887-93BD-929D11696D3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D054A-466F-2975-BEAD-E2A9D6CB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E0DB4-BAD3-91B1-3E36-C63DADF5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09F1-2AD2-41D6-9541-23A74A0B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DF416-F2EF-CD8E-FC0A-D4231EF3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75A52-5679-042A-9548-9CF8D9FC0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E1735-A759-F224-3E65-822DDD81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DEC7-49AA-4887-93BD-929D11696D3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B8CD2-A590-CC71-5E9B-96C02B1B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6BC583-37CA-4EF1-4C1F-93200DB6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09F1-2AD2-41D6-9541-23A74A0B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7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0D01D-1334-AA14-57AC-F271807B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799FB6-C347-5E4E-EC41-642F2362F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F2D43-6945-84B3-D9C9-0B75D971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DEC7-49AA-4887-93BD-929D11696D3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41310-6F6E-21F6-52BD-C39C3173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54A90-8DD2-DF74-755F-71844489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09F1-2AD2-41D6-9541-23A74A0B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24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96368-9F3A-52F7-1C70-AC4365A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6953F-0184-46A3-9DE3-C6A7035BA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BD5C6-234A-5971-FFFD-F0F91779F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74C5E-049A-ADCA-1172-5BAE7884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DEC7-49AA-4887-93BD-929D11696D3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7D48C2-5005-4CD4-9D36-B901B30B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5E4D0-096D-92D8-3C62-5251C5F8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09F1-2AD2-41D6-9541-23A74A0B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14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4602B-C94E-6C46-BE27-3DEBE2A6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98AE18-B5BF-6DF8-6C55-D7B9E91B2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9CCBC-3FC0-81F8-FDB1-9416EF1B3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D0AACC-AFB3-7F3C-97D7-A292D720D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181E4-8349-07A5-34CA-0A7072DDE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E22C6E-9232-8187-5078-9000DBE4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DEC7-49AA-4887-93BD-929D11696D3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43A853-8C45-6A8F-1DD9-304C68CA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038A15-0286-2342-5055-C2AAFC77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09F1-2AD2-41D6-9541-23A74A0B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01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3C4D7-8766-E4B6-486D-640A0293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B82988-3569-015B-49CE-A570206B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DEC7-49AA-4887-93BD-929D11696D3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9F62F5-3DD0-9C95-5FE4-48E35A81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19B2B2-2FD7-472D-4694-233145AE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09F1-2AD2-41D6-9541-23A74A0B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9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7DE37A-C117-3916-0348-3F4C52D8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DEC7-49AA-4887-93BD-929D11696D3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377CE6-A27D-D63A-F6A0-F5E546D7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A7F7F3-E65C-158E-8964-98FC734A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09F1-2AD2-41D6-9541-23A74A0B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13892-D85E-56C3-5F05-754A537C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8D215-7D78-2D65-24B8-1A0FC4184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C9F82F-90B5-2C43-F9AA-C5CA458C3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7DD29-1BB1-644C-DCC9-8DA0B095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DEC7-49AA-4887-93BD-929D11696D3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481275-0831-19E5-6F9D-C4BA2A5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1A7C0-3AC2-FC6D-FFF1-8D24EDA0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09F1-2AD2-41D6-9541-23A74A0B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5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76B0E-78E5-BEE1-8FE1-5176A08E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959B40-2C91-A9BF-3FC7-10DED8D73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15BB58-2600-2001-9650-DF55C7007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204623-C435-14E8-1625-8345B15B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DEC7-49AA-4887-93BD-929D11696D3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0DF6F-EAC3-A9A4-1444-6AFDDB26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AD72AA-92D7-8CC3-C7F2-F6C4DED7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09F1-2AD2-41D6-9541-23A74A0B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4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276146-A7DD-585B-9591-BC1F8A89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709D5A-87D8-8A2B-3ABF-804EF7BFE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DC551-564E-E201-766A-84CF42A80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DEC7-49AA-4887-93BD-929D11696D3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4273D-4F8F-3E68-7929-53DAA584A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6B1CB-01B5-738D-0215-DDB7D2529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09F1-2AD2-41D6-9541-23A74A0B5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66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2CF3414-4B0B-E959-0F4A-0A6A41812C0E}"/>
              </a:ext>
            </a:extLst>
          </p:cNvPr>
          <p:cNvGrpSpPr/>
          <p:nvPr/>
        </p:nvGrpSpPr>
        <p:grpSpPr>
          <a:xfrm>
            <a:off x="-110067" y="-5443"/>
            <a:ext cx="12547599" cy="803143"/>
            <a:chOff x="9940" y="-5443"/>
            <a:chExt cx="12172119" cy="996043"/>
          </a:xfrm>
          <a:solidFill>
            <a:srgbClr val="92D050"/>
          </a:solidFill>
        </p:grpSpPr>
        <p:sp>
          <p:nvSpPr>
            <p:cNvPr id="2" name="사각형: 잘린 한쪽 모서리 1">
              <a:extLst>
                <a:ext uri="{FF2B5EF4-FFF2-40B4-BE49-F238E27FC236}">
                  <a16:creationId xmlns:a16="http://schemas.microsoft.com/office/drawing/2014/main" id="{177DF6E3-BBC8-BFCC-C8C5-4812B9CA1AB4}"/>
                </a:ext>
              </a:extLst>
            </p:cNvPr>
            <p:cNvSpPr/>
            <p:nvPr/>
          </p:nvSpPr>
          <p:spPr>
            <a:xfrm flipV="1">
              <a:off x="9940" y="0"/>
              <a:ext cx="6401746" cy="990600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6825727-BCCE-3DFB-60E9-FB6125CD2B16}"/>
                </a:ext>
              </a:extLst>
            </p:cNvPr>
            <p:cNvSpPr/>
            <p:nvPr/>
          </p:nvSpPr>
          <p:spPr>
            <a:xfrm>
              <a:off x="5154462" y="-5443"/>
              <a:ext cx="7027597" cy="50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FE5AFE-20F0-91BD-BF43-D70907EF28A4}"/>
              </a:ext>
            </a:extLst>
          </p:cNvPr>
          <p:cNvSpPr/>
          <p:nvPr/>
        </p:nvSpPr>
        <p:spPr>
          <a:xfrm>
            <a:off x="430788" y="2914670"/>
            <a:ext cx="52243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2023 Fall Software Engineering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9FDB8A3-714B-EA17-C7D1-077EE8E47ACC}"/>
              </a:ext>
            </a:extLst>
          </p:cNvPr>
          <p:cNvSpPr/>
          <p:nvPr/>
        </p:nvSpPr>
        <p:spPr>
          <a:xfrm>
            <a:off x="504029" y="4383430"/>
            <a:ext cx="15266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5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EB4D86A-C314-D70F-F938-66873BDEF505}"/>
              </a:ext>
            </a:extLst>
          </p:cNvPr>
          <p:cNvSpPr/>
          <p:nvPr/>
        </p:nvSpPr>
        <p:spPr>
          <a:xfrm>
            <a:off x="240624" y="6311694"/>
            <a:ext cx="52501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김홍엽</a:t>
            </a:r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</a:rPr>
              <a:t>박재영 이진영 정병민 심창우 한준희</a:t>
            </a:r>
            <a:endParaRPr lang="en-US" altLang="ko-KR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grpSp>
        <p:nvGrpSpPr>
          <p:cNvPr id="309" name="그룹 308">
            <a:extLst>
              <a:ext uri="{FF2B5EF4-FFF2-40B4-BE49-F238E27FC236}">
                <a16:creationId xmlns:a16="http://schemas.microsoft.com/office/drawing/2014/main" id="{AC398E50-5E5C-6143-AC6A-FC29AFAEC2F7}"/>
              </a:ext>
            </a:extLst>
          </p:cNvPr>
          <p:cNvGrpSpPr/>
          <p:nvPr/>
        </p:nvGrpSpPr>
        <p:grpSpPr>
          <a:xfrm>
            <a:off x="6162632" y="700439"/>
            <a:ext cx="5663381" cy="5357200"/>
            <a:chOff x="6162632" y="948914"/>
            <a:chExt cx="5663381" cy="5357200"/>
          </a:xfrm>
        </p:grpSpPr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4B45B185-D6C7-67EC-64DF-B96EBDF9CA5E}"/>
                </a:ext>
              </a:extLst>
            </p:cNvPr>
            <p:cNvGrpSpPr/>
            <p:nvPr/>
          </p:nvGrpSpPr>
          <p:grpSpPr>
            <a:xfrm>
              <a:off x="7420539" y="948914"/>
              <a:ext cx="4405474" cy="4347901"/>
              <a:chOff x="7420539" y="771107"/>
              <a:chExt cx="4405474" cy="4347901"/>
            </a:xfrm>
          </p:grpSpPr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8D743590-EAA7-2FFB-698A-C9CB6C9BF1ED}"/>
                  </a:ext>
                </a:extLst>
              </p:cNvPr>
              <p:cNvGrpSpPr/>
              <p:nvPr/>
            </p:nvGrpSpPr>
            <p:grpSpPr>
              <a:xfrm>
                <a:off x="8386328" y="771107"/>
                <a:ext cx="3439685" cy="3982084"/>
                <a:chOff x="3582909" y="3709396"/>
                <a:chExt cx="2106018" cy="2438113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64" name="직사각형 263">
                  <a:extLst>
                    <a:ext uri="{FF2B5EF4-FFF2-40B4-BE49-F238E27FC236}">
                      <a16:creationId xmlns:a16="http://schemas.microsoft.com/office/drawing/2014/main" id="{A00C1762-58F3-E050-808F-172ECA471446}"/>
                    </a:ext>
                  </a:extLst>
                </p:cNvPr>
                <p:cNvSpPr/>
                <p:nvPr/>
              </p:nvSpPr>
              <p:spPr>
                <a:xfrm>
                  <a:off x="4679048" y="4093545"/>
                  <a:ext cx="416612" cy="4319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5" name="그룹 264">
                  <a:extLst>
                    <a:ext uri="{FF2B5EF4-FFF2-40B4-BE49-F238E27FC236}">
                      <a16:creationId xmlns:a16="http://schemas.microsoft.com/office/drawing/2014/main" id="{C602A736-F21A-0844-1487-FA672938174E}"/>
                    </a:ext>
                  </a:extLst>
                </p:cNvPr>
                <p:cNvGrpSpPr/>
                <p:nvPr/>
              </p:nvGrpSpPr>
              <p:grpSpPr>
                <a:xfrm>
                  <a:off x="3582909" y="3709396"/>
                  <a:ext cx="2106018" cy="2438113"/>
                  <a:chOff x="3582909" y="3709396"/>
                  <a:chExt cx="2106018" cy="2438113"/>
                </a:xfrm>
                <a:grpFill/>
              </p:grpSpPr>
              <p:sp>
                <p:nvSpPr>
                  <p:cNvPr id="266" name="직사각형 265">
                    <a:extLst>
                      <a:ext uri="{FF2B5EF4-FFF2-40B4-BE49-F238E27FC236}">
                        <a16:creationId xmlns:a16="http://schemas.microsoft.com/office/drawing/2014/main" id="{D83ABD60-FF73-6680-DCA6-4B2BBFE82CE8}"/>
                      </a:ext>
                    </a:extLst>
                  </p:cNvPr>
                  <p:cNvSpPr/>
                  <p:nvPr/>
                </p:nvSpPr>
                <p:spPr>
                  <a:xfrm rot="19094573">
                    <a:off x="4786868" y="5715530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7" name="직사각형 266">
                    <a:extLst>
                      <a:ext uri="{FF2B5EF4-FFF2-40B4-BE49-F238E27FC236}">
                        <a16:creationId xmlns:a16="http://schemas.microsoft.com/office/drawing/2014/main" id="{97F302DA-1D0A-D6BE-B72D-6DD170EB2AF8}"/>
                      </a:ext>
                    </a:extLst>
                  </p:cNvPr>
                  <p:cNvSpPr/>
                  <p:nvPr/>
                </p:nvSpPr>
                <p:spPr>
                  <a:xfrm rot="19094573">
                    <a:off x="5016931" y="5509529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8" name="직사각형 267">
                    <a:extLst>
                      <a:ext uri="{FF2B5EF4-FFF2-40B4-BE49-F238E27FC236}">
                        <a16:creationId xmlns:a16="http://schemas.microsoft.com/office/drawing/2014/main" id="{C93DABCB-AC3D-38D8-C52B-6759B30DA8B8}"/>
                      </a:ext>
                    </a:extLst>
                  </p:cNvPr>
                  <p:cNvSpPr/>
                  <p:nvPr/>
                </p:nvSpPr>
                <p:spPr>
                  <a:xfrm rot="19834584">
                    <a:off x="5028215" y="5442639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9" name="직사각형 268">
                    <a:extLst>
                      <a:ext uri="{FF2B5EF4-FFF2-40B4-BE49-F238E27FC236}">
                        <a16:creationId xmlns:a16="http://schemas.microsoft.com/office/drawing/2014/main" id="{6139E0AE-88DB-E9D5-16E3-18D255E51073}"/>
                      </a:ext>
                    </a:extLst>
                  </p:cNvPr>
                  <p:cNvSpPr/>
                  <p:nvPr/>
                </p:nvSpPr>
                <p:spPr>
                  <a:xfrm rot="18676407">
                    <a:off x="5441713" y="4690409"/>
                    <a:ext cx="242737" cy="25169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70" name="직사각형 269">
                    <a:extLst>
                      <a:ext uri="{FF2B5EF4-FFF2-40B4-BE49-F238E27FC236}">
                        <a16:creationId xmlns:a16="http://schemas.microsoft.com/office/drawing/2014/main" id="{EFC62D52-8119-2659-466B-B8EF573E7113}"/>
                      </a:ext>
                    </a:extLst>
                  </p:cNvPr>
                  <p:cNvSpPr/>
                  <p:nvPr/>
                </p:nvSpPr>
                <p:spPr>
                  <a:xfrm rot="20444068">
                    <a:off x="5261512" y="4451740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71" name="직사각형 270">
                    <a:extLst>
                      <a:ext uri="{FF2B5EF4-FFF2-40B4-BE49-F238E27FC236}">
                        <a16:creationId xmlns:a16="http://schemas.microsoft.com/office/drawing/2014/main" id="{6D642FFA-BB88-79AA-9FC0-7F2A83A8C86D}"/>
                      </a:ext>
                    </a:extLst>
                  </p:cNvPr>
                  <p:cNvSpPr/>
                  <p:nvPr/>
                </p:nvSpPr>
                <p:spPr>
                  <a:xfrm rot="20595299">
                    <a:off x="5228984" y="4338004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2" name="직사각형 271">
                    <a:extLst>
                      <a:ext uri="{FF2B5EF4-FFF2-40B4-BE49-F238E27FC236}">
                        <a16:creationId xmlns:a16="http://schemas.microsoft.com/office/drawing/2014/main" id="{76D63FD2-930A-DEA3-D54B-1212C18B9BA3}"/>
                      </a:ext>
                    </a:extLst>
                  </p:cNvPr>
                  <p:cNvSpPr/>
                  <p:nvPr/>
                </p:nvSpPr>
                <p:spPr>
                  <a:xfrm rot="21324063">
                    <a:off x="5166458" y="4301524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3" name="직사각형 272">
                    <a:extLst>
                      <a:ext uri="{FF2B5EF4-FFF2-40B4-BE49-F238E27FC236}">
                        <a16:creationId xmlns:a16="http://schemas.microsoft.com/office/drawing/2014/main" id="{3E19411D-8F54-EE7F-32ED-4AB0BB934EFA}"/>
                      </a:ext>
                    </a:extLst>
                  </p:cNvPr>
                  <p:cNvSpPr/>
                  <p:nvPr/>
                </p:nvSpPr>
                <p:spPr>
                  <a:xfrm>
                    <a:off x="4676222" y="3812566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4" name="평행 사변형 273">
                    <a:extLst>
                      <a:ext uri="{FF2B5EF4-FFF2-40B4-BE49-F238E27FC236}">
                        <a16:creationId xmlns:a16="http://schemas.microsoft.com/office/drawing/2014/main" id="{68071E53-A3DB-CEB6-4A23-DB510B2B6455}"/>
                      </a:ext>
                    </a:extLst>
                  </p:cNvPr>
                  <p:cNvSpPr/>
                  <p:nvPr/>
                </p:nvSpPr>
                <p:spPr>
                  <a:xfrm rot="11744684">
                    <a:off x="4359128" y="3709396"/>
                    <a:ext cx="723323" cy="176449"/>
                  </a:xfrm>
                  <a:prstGeom prst="parallelogram">
                    <a:avLst>
                      <a:gd name="adj" fmla="val 97513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5" name="원형: 비어 있음 274">
                    <a:extLst>
                      <a:ext uri="{FF2B5EF4-FFF2-40B4-BE49-F238E27FC236}">
                        <a16:creationId xmlns:a16="http://schemas.microsoft.com/office/drawing/2014/main" id="{7A2EDC01-15D6-89B1-3ED1-3D7406485779}"/>
                      </a:ext>
                    </a:extLst>
                  </p:cNvPr>
                  <p:cNvSpPr/>
                  <p:nvPr/>
                </p:nvSpPr>
                <p:spPr>
                  <a:xfrm rot="933312">
                    <a:off x="3621585" y="4009092"/>
                    <a:ext cx="1816642" cy="1866024"/>
                  </a:xfrm>
                  <a:prstGeom prst="donu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6" name="직사각형 275">
                    <a:extLst>
                      <a:ext uri="{FF2B5EF4-FFF2-40B4-BE49-F238E27FC236}">
                        <a16:creationId xmlns:a16="http://schemas.microsoft.com/office/drawing/2014/main" id="{0B9CE12E-3756-DAD3-8A67-E8A513B0E1E2}"/>
                      </a:ext>
                    </a:extLst>
                  </p:cNvPr>
                  <p:cNvSpPr/>
                  <p:nvPr/>
                </p:nvSpPr>
                <p:spPr>
                  <a:xfrm rot="2165497">
                    <a:off x="3832001" y="4066639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7" name="직사각형 276">
                    <a:extLst>
                      <a:ext uri="{FF2B5EF4-FFF2-40B4-BE49-F238E27FC236}">
                        <a16:creationId xmlns:a16="http://schemas.microsoft.com/office/drawing/2014/main" id="{F3EBD1C9-3253-EA96-BF91-26D508D50EC3}"/>
                      </a:ext>
                    </a:extLst>
                  </p:cNvPr>
                  <p:cNvSpPr/>
                  <p:nvPr/>
                </p:nvSpPr>
                <p:spPr>
                  <a:xfrm>
                    <a:off x="3582909" y="3982193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638B186D-A75F-E067-91E3-2D7DFD96949D}"/>
                  </a:ext>
                </a:extLst>
              </p:cNvPr>
              <p:cNvGrpSpPr/>
              <p:nvPr/>
            </p:nvGrpSpPr>
            <p:grpSpPr>
              <a:xfrm rot="933312">
                <a:off x="7420539" y="931561"/>
                <a:ext cx="4201171" cy="4187447"/>
                <a:chOff x="3737051" y="2460053"/>
                <a:chExt cx="2923095" cy="2913547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253" name="그룹 252">
                  <a:extLst>
                    <a:ext uri="{FF2B5EF4-FFF2-40B4-BE49-F238E27FC236}">
                      <a16:creationId xmlns:a16="http://schemas.microsoft.com/office/drawing/2014/main" id="{4E3663AD-721E-655D-50DB-8F26E84C6EBA}"/>
                    </a:ext>
                  </a:extLst>
                </p:cNvPr>
                <p:cNvGrpSpPr/>
                <p:nvPr/>
              </p:nvGrpSpPr>
              <p:grpSpPr>
                <a:xfrm>
                  <a:off x="3737051" y="2460053"/>
                  <a:ext cx="2923095" cy="2913547"/>
                  <a:chOff x="3737051" y="2460053"/>
                  <a:chExt cx="2923095" cy="2913547"/>
                </a:xfrm>
                <a:grpFill/>
              </p:grpSpPr>
              <p:grpSp>
                <p:nvGrpSpPr>
                  <p:cNvPr id="255" name="그룹 254">
                    <a:extLst>
                      <a:ext uri="{FF2B5EF4-FFF2-40B4-BE49-F238E27FC236}">
                        <a16:creationId xmlns:a16="http://schemas.microsoft.com/office/drawing/2014/main" id="{9E083150-D4B7-1518-D2DD-99B14183871D}"/>
                      </a:ext>
                    </a:extLst>
                  </p:cNvPr>
                  <p:cNvGrpSpPr/>
                  <p:nvPr/>
                </p:nvGrpSpPr>
                <p:grpSpPr>
                  <a:xfrm>
                    <a:off x="4733789" y="2460053"/>
                    <a:ext cx="917396" cy="2913547"/>
                    <a:chOff x="4733789" y="2460053"/>
                    <a:chExt cx="917396" cy="2913547"/>
                  </a:xfrm>
                  <a:grpFill/>
                </p:grpSpPr>
                <p:sp>
                  <p:nvSpPr>
                    <p:cNvPr id="262" name="사다리꼴 261">
                      <a:extLst>
                        <a:ext uri="{FF2B5EF4-FFF2-40B4-BE49-F238E27FC236}">
                          <a16:creationId xmlns:a16="http://schemas.microsoft.com/office/drawing/2014/main" id="{9181C44E-E662-2216-14E8-2C00D6553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3789" y="2460053"/>
                      <a:ext cx="917396" cy="584004"/>
                    </a:xfrm>
                    <a:prstGeom prst="trapezoid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3" name="사다리꼴 262">
                      <a:extLst>
                        <a:ext uri="{FF2B5EF4-FFF2-40B4-BE49-F238E27FC236}">
                          <a16:creationId xmlns:a16="http://schemas.microsoft.com/office/drawing/2014/main" id="{8E11195F-2A48-3A2E-4136-C5D1DE7070D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33789" y="4789596"/>
                      <a:ext cx="917396" cy="584004"/>
                    </a:xfrm>
                    <a:prstGeom prst="trapezoid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56" name="그룹 255">
                    <a:extLst>
                      <a:ext uri="{FF2B5EF4-FFF2-40B4-BE49-F238E27FC236}">
                        <a16:creationId xmlns:a16="http://schemas.microsoft.com/office/drawing/2014/main" id="{BB1587EE-D066-9E75-1EFB-5F23C557AD05}"/>
                      </a:ext>
                    </a:extLst>
                  </p:cNvPr>
                  <p:cNvGrpSpPr/>
                  <p:nvPr/>
                </p:nvGrpSpPr>
                <p:grpSpPr>
                  <a:xfrm rot="3441957">
                    <a:off x="4744675" y="2460053"/>
                    <a:ext cx="917396" cy="2913547"/>
                    <a:chOff x="4733789" y="2460053"/>
                    <a:chExt cx="917396" cy="2913547"/>
                  </a:xfrm>
                  <a:grpFill/>
                </p:grpSpPr>
                <p:sp>
                  <p:nvSpPr>
                    <p:cNvPr id="260" name="사다리꼴 259">
                      <a:extLst>
                        <a:ext uri="{FF2B5EF4-FFF2-40B4-BE49-F238E27FC236}">
                          <a16:creationId xmlns:a16="http://schemas.microsoft.com/office/drawing/2014/main" id="{51722845-C544-419B-CCF2-C5EC1C8DF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3789" y="2460053"/>
                      <a:ext cx="917396" cy="584004"/>
                    </a:xfrm>
                    <a:prstGeom prst="trapezoid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1" name="사다리꼴 260">
                      <a:extLst>
                        <a:ext uri="{FF2B5EF4-FFF2-40B4-BE49-F238E27FC236}">
                          <a16:creationId xmlns:a16="http://schemas.microsoft.com/office/drawing/2014/main" id="{9D807CF4-2498-E4C7-DEDA-E634E070265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33789" y="4789596"/>
                      <a:ext cx="917396" cy="584004"/>
                    </a:xfrm>
                    <a:prstGeom prst="trapezoid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57" name="그룹 256">
                    <a:extLst>
                      <a:ext uri="{FF2B5EF4-FFF2-40B4-BE49-F238E27FC236}">
                        <a16:creationId xmlns:a16="http://schemas.microsoft.com/office/drawing/2014/main" id="{8EA760BE-FA3D-1F89-7A38-0D79266D2170}"/>
                      </a:ext>
                    </a:extLst>
                  </p:cNvPr>
                  <p:cNvGrpSpPr/>
                  <p:nvPr/>
                </p:nvGrpSpPr>
                <p:grpSpPr>
                  <a:xfrm rot="7246059">
                    <a:off x="4735127" y="2470803"/>
                    <a:ext cx="917396" cy="2913547"/>
                    <a:chOff x="4733789" y="2460053"/>
                    <a:chExt cx="917396" cy="2913547"/>
                  </a:xfrm>
                  <a:grpFill/>
                </p:grpSpPr>
                <p:sp>
                  <p:nvSpPr>
                    <p:cNvPr id="258" name="사다리꼴 257">
                      <a:extLst>
                        <a:ext uri="{FF2B5EF4-FFF2-40B4-BE49-F238E27FC236}">
                          <a16:creationId xmlns:a16="http://schemas.microsoft.com/office/drawing/2014/main" id="{68E9DB08-D0D5-B4FC-8181-4E1A6E1151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3789" y="2460053"/>
                      <a:ext cx="917396" cy="584004"/>
                    </a:xfrm>
                    <a:prstGeom prst="trapezoid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9" name="사다리꼴 258">
                      <a:extLst>
                        <a:ext uri="{FF2B5EF4-FFF2-40B4-BE49-F238E27FC236}">
                          <a16:creationId xmlns:a16="http://schemas.microsoft.com/office/drawing/2014/main" id="{12A81A4B-8590-6B77-FCA6-EBDB520B4F7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33789" y="4789596"/>
                      <a:ext cx="917396" cy="584004"/>
                    </a:xfrm>
                    <a:prstGeom prst="trapezoid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254" name="원형: 비어 있음 253">
                  <a:extLst>
                    <a:ext uri="{FF2B5EF4-FFF2-40B4-BE49-F238E27FC236}">
                      <a16:creationId xmlns:a16="http://schemas.microsoft.com/office/drawing/2014/main" id="{53AE3C82-DBBD-76CD-B474-F5587DA3834F}"/>
                    </a:ext>
                  </a:extLst>
                </p:cNvPr>
                <p:cNvSpPr/>
                <p:nvPr/>
              </p:nvSpPr>
              <p:spPr>
                <a:xfrm>
                  <a:off x="4164299" y="2817974"/>
                  <a:ext cx="2058575" cy="2114533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B311AF18-6966-1677-8001-F51463905745}"/>
                </a:ext>
              </a:extLst>
            </p:cNvPr>
            <p:cNvGrpSpPr/>
            <p:nvPr/>
          </p:nvGrpSpPr>
          <p:grpSpPr>
            <a:xfrm>
              <a:off x="6162632" y="3367672"/>
              <a:ext cx="2977352" cy="2938442"/>
              <a:chOff x="6335225" y="3357140"/>
              <a:chExt cx="2977352" cy="2938442"/>
            </a:xfrm>
          </p:grpSpPr>
          <p:grpSp>
            <p:nvGrpSpPr>
              <p:cNvPr id="223" name="그룹 222">
                <a:extLst>
                  <a:ext uri="{FF2B5EF4-FFF2-40B4-BE49-F238E27FC236}">
                    <a16:creationId xmlns:a16="http://schemas.microsoft.com/office/drawing/2014/main" id="{7D33F869-97D6-470C-B769-B24633FDFC76}"/>
                  </a:ext>
                </a:extLst>
              </p:cNvPr>
              <p:cNvGrpSpPr/>
              <p:nvPr/>
            </p:nvGrpSpPr>
            <p:grpSpPr>
              <a:xfrm>
                <a:off x="6987934" y="3357140"/>
                <a:ext cx="2324643" cy="2691212"/>
                <a:chOff x="3582909" y="3709396"/>
                <a:chExt cx="2106018" cy="2438113"/>
              </a:xfrm>
              <a:solidFill>
                <a:schemeClr val="accent6">
                  <a:lumMod val="50000"/>
                </a:schemeClr>
              </a:solidFill>
            </p:grpSpPr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B107E709-7392-CDCC-38B7-5C6A834001F3}"/>
                    </a:ext>
                  </a:extLst>
                </p:cNvPr>
                <p:cNvSpPr/>
                <p:nvPr/>
              </p:nvSpPr>
              <p:spPr>
                <a:xfrm>
                  <a:off x="4679048" y="4093545"/>
                  <a:ext cx="416612" cy="4319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7" name="그룹 236">
                  <a:extLst>
                    <a:ext uri="{FF2B5EF4-FFF2-40B4-BE49-F238E27FC236}">
                      <a16:creationId xmlns:a16="http://schemas.microsoft.com/office/drawing/2014/main" id="{273D8F9F-A0B8-231D-0B97-238908FCD12F}"/>
                    </a:ext>
                  </a:extLst>
                </p:cNvPr>
                <p:cNvGrpSpPr/>
                <p:nvPr/>
              </p:nvGrpSpPr>
              <p:grpSpPr>
                <a:xfrm>
                  <a:off x="3582909" y="3709396"/>
                  <a:ext cx="2106018" cy="2438113"/>
                  <a:chOff x="3582909" y="3709396"/>
                  <a:chExt cx="2106018" cy="2438113"/>
                </a:xfrm>
                <a:grpFill/>
              </p:grpSpPr>
              <p:sp>
                <p:nvSpPr>
                  <p:cNvPr id="238" name="직사각형 237">
                    <a:extLst>
                      <a:ext uri="{FF2B5EF4-FFF2-40B4-BE49-F238E27FC236}">
                        <a16:creationId xmlns:a16="http://schemas.microsoft.com/office/drawing/2014/main" id="{17FC9E30-E94B-C222-B8E1-CFC89E801C16}"/>
                      </a:ext>
                    </a:extLst>
                  </p:cNvPr>
                  <p:cNvSpPr/>
                  <p:nvPr/>
                </p:nvSpPr>
                <p:spPr>
                  <a:xfrm rot="19094573">
                    <a:off x="4786868" y="5715530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직사각형 238">
                    <a:extLst>
                      <a:ext uri="{FF2B5EF4-FFF2-40B4-BE49-F238E27FC236}">
                        <a16:creationId xmlns:a16="http://schemas.microsoft.com/office/drawing/2014/main" id="{B0B93AE5-0E3B-93CC-1EAC-C3BB6DD8B9EE}"/>
                      </a:ext>
                    </a:extLst>
                  </p:cNvPr>
                  <p:cNvSpPr/>
                  <p:nvPr/>
                </p:nvSpPr>
                <p:spPr>
                  <a:xfrm rot="19094573">
                    <a:off x="5016931" y="5509529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직사각형 239">
                    <a:extLst>
                      <a:ext uri="{FF2B5EF4-FFF2-40B4-BE49-F238E27FC236}">
                        <a16:creationId xmlns:a16="http://schemas.microsoft.com/office/drawing/2014/main" id="{466129F6-B5A7-B6F9-6A69-384A806941D6}"/>
                      </a:ext>
                    </a:extLst>
                  </p:cNvPr>
                  <p:cNvSpPr/>
                  <p:nvPr/>
                </p:nvSpPr>
                <p:spPr>
                  <a:xfrm rot="19834584">
                    <a:off x="5028215" y="5442639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직사각형 240">
                    <a:extLst>
                      <a:ext uri="{FF2B5EF4-FFF2-40B4-BE49-F238E27FC236}">
                        <a16:creationId xmlns:a16="http://schemas.microsoft.com/office/drawing/2014/main" id="{8EFA59B8-BF81-498E-D80A-0974594C0431}"/>
                      </a:ext>
                    </a:extLst>
                  </p:cNvPr>
                  <p:cNvSpPr/>
                  <p:nvPr/>
                </p:nvSpPr>
                <p:spPr>
                  <a:xfrm rot="18676407">
                    <a:off x="5441713" y="4690409"/>
                    <a:ext cx="242737" cy="25169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42" name="직사각형 241">
                    <a:extLst>
                      <a:ext uri="{FF2B5EF4-FFF2-40B4-BE49-F238E27FC236}">
                        <a16:creationId xmlns:a16="http://schemas.microsoft.com/office/drawing/2014/main" id="{681FFE08-100A-0606-1464-346B1E3B91C3}"/>
                      </a:ext>
                    </a:extLst>
                  </p:cNvPr>
                  <p:cNvSpPr/>
                  <p:nvPr/>
                </p:nvSpPr>
                <p:spPr>
                  <a:xfrm rot="20444068">
                    <a:off x="5261512" y="4451740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43" name="직사각형 242">
                    <a:extLst>
                      <a:ext uri="{FF2B5EF4-FFF2-40B4-BE49-F238E27FC236}">
                        <a16:creationId xmlns:a16="http://schemas.microsoft.com/office/drawing/2014/main" id="{D4DEA984-975E-AA07-E643-08BCB8C6F903}"/>
                      </a:ext>
                    </a:extLst>
                  </p:cNvPr>
                  <p:cNvSpPr/>
                  <p:nvPr/>
                </p:nvSpPr>
                <p:spPr>
                  <a:xfrm rot="20595299">
                    <a:off x="5228984" y="4338004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4" name="직사각형 243">
                    <a:extLst>
                      <a:ext uri="{FF2B5EF4-FFF2-40B4-BE49-F238E27FC236}">
                        <a16:creationId xmlns:a16="http://schemas.microsoft.com/office/drawing/2014/main" id="{DBE3641B-70F0-0619-5675-AE945BDD9EFB}"/>
                      </a:ext>
                    </a:extLst>
                  </p:cNvPr>
                  <p:cNvSpPr/>
                  <p:nvPr/>
                </p:nvSpPr>
                <p:spPr>
                  <a:xfrm rot="21324063">
                    <a:off x="5166458" y="4301524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5" name="직사각형 244">
                    <a:extLst>
                      <a:ext uri="{FF2B5EF4-FFF2-40B4-BE49-F238E27FC236}">
                        <a16:creationId xmlns:a16="http://schemas.microsoft.com/office/drawing/2014/main" id="{6D7D8A96-EAC2-CF4F-E014-F1B0FE983012}"/>
                      </a:ext>
                    </a:extLst>
                  </p:cNvPr>
                  <p:cNvSpPr/>
                  <p:nvPr/>
                </p:nvSpPr>
                <p:spPr>
                  <a:xfrm>
                    <a:off x="4676222" y="3812566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6" name="평행 사변형 245">
                    <a:extLst>
                      <a:ext uri="{FF2B5EF4-FFF2-40B4-BE49-F238E27FC236}">
                        <a16:creationId xmlns:a16="http://schemas.microsoft.com/office/drawing/2014/main" id="{088FD69E-1E4E-AE0B-FCEC-AE68B078CE59}"/>
                      </a:ext>
                    </a:extLst>
                  </p:cNvPr>
                  <p:cNvSpPr/>
                  <p:nvPr/>
                </p:nvSpPr>
                <p:spPr>
                  <a:xfrm rot="11744684">
                    <a:off x="4359128" y="3709396"/>
                    <a:ext cx="723323" cy="176449"/>
                  </a:xfrm>
                  <a:prstGeom prst="parallelogram">
                    <a:avLst>
                      <a:gd name="adj" fmla="val 97513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원형: 비어 있음 246">
                    <a:extLst>
                      <a:ext uri="{FF2B5EF4-FFF2-40B4-BE49-F238E27FC236}">
                        <a16:creationId xmlns:a16="http://schemas.microsoft.com/office/drawing/2014/main" id="{00D726E8-0642-2675-D5E7-1041FC0AEDE1}"/>
                      </a:ext>
                    </a:extLst>
                  </p:cNvPr>
                  <p:cNvSpPr/>
                  <p:nvPr/>
                </p:nvSpPr>
                <p:spPr>
                  <a:xfrm rot="933312">
                    <a:off x="3621585" y="4009092"/>
                    <a:ext cx="1816642" cy="1866024"/>
                  </a:xfrm>
                  <a:prstGeom prst="donu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8" name="직사각형 247">
                    <a:extLst>
                      <a:ext uri="{FF2B5EF4-FFF2-40B4-BE49-F238E27FC236}">
                        <a16:creationId xmlns:a16="http://schemas.microsoft.com/office/drawing/2014/main" id="{168948C5-AD1B-54F3-5B2C-1C55B9C2B5A3}"/>
                      </a:ext>
                    </a:extLst>
                  </p:cNvPr>
                  <p:cNvSpPr/>
                  <p:nvPr/>
                </p:nvSpPr>
                <p:spPr>
                  <a:xfrm rot="2165497">
                    <a:off x="3832001" y="4066639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9" name="직사각형 248">
                    <a:extLst>
                      <a:ext uri="{FF2B5EF4-FFF2-40B4-BE49-F238E27FC236}">
                        <a16:creationId xmlns:a16="http://schemas.microsoft.com/office/drawing/2014/main" id="{38E62E8C-DFC7-62C6-2A41-2090E6442B39}"/>
                      </a:ext>
                    </a:extLst>
                  </p:cNvPr>
                  <p:cNvSpPr/>
                  <p:nvPr/>
                </p:nvSpPr>
                <p:spPr>
                  <a:xfrm>
                    <a:off x="3582909" y="3982193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24" name="그룹 223">
                <a:extLst>
                  <a:ext uri="{FF2B5EF4-FFF2-40B4-BE49-F238E27FC236}">
                    <a16:creationId xmlns:a16="http://schemas.microsoft.com/office/drawing/2014/main" id="{128B3A22-AD17-7C76-14ED-6C5A6E1B1894}"/>
                  </a:ext>
                </a:extLst>
              </p:cNvPr>
              <p:cNvGrpSpPr/>
              <p:nvPr/>
            </p:nvGrpSpPr>
            <p:grpSpPr>
              <a:xfrm rot="933312">
                <a:off x="6335225" y="3465579"/>
                <a:ext cx="2839278" cy="2830003"/>
                <a:chOff x="3737051" y="2460053"/>
                <a:chExt cx="2923095" cy="2913547"/>
              </a:xfrm>
              <a:solidFill>
                <a:srgbClr val="92D050"/>
              </a:solidFill>
            </p:grpSpPr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80A530B8-0DBB-9600-8454-7DCD515F3DD3}"/>
                    </a:ext>
                  </a:extLst>
                </p:cNvPr>
                <p:cNvGrpSpPr/>
                <p:nvPr/>
              </p:nvGrpSpPr>
              <p:grpSpPr>
                <a:xfrm>
                  <a:off x="3737051" y="2460053"/>
                  <a:ext cx="2923095" cy="2913547"/>
                  <a:chOff x="3737051" y="2460053"/>
                  <a:chExt cx="2923095" cy="2913547"/>
                </a:xfrm>
                <a:grpFill/>
              </p:grpSpPr>
              <p:grpSp>
                <p:nvGrpSpPr>
                  <p:cNvPr id="227" name="그룹 226">
                    <a:extLst>
                      <a:ext uri="{FF2B5EF4-FFF2-40B4-BE49-F238E27FC236}">
                        <a16:creationId xmlns:a16="http://schemas.microsoft.com/office/drawing/2014/main" id="{0C3CEF69-956E-6798-32C0-9141CCF82453}"/>
                      </a:ext>
                    </a:extLst>
                  </p:cNvPr>
                  <p:cNvGrpSpPr/>
                  <p:nvPr/>
                </p:nvGrpSpPr>
                <p:grpSpPr>
                  <a:xfrm>
                    <a:off x="4733789" y="2460053"/>
                    <a:ext cx="917396" cy="2913547"/>
                    <a:chOff x="4733789" y="2460053"/>
                    <a:chExt cx="917396" cy="2913547"/>
                  </a:xfrm>
                  <a:grpFill/>
                </p:grpSpPr>
                <p:sp>
                  <p:nvSpPr>
                    <p:cNvPr id="234" name="사다리꼴 233">
                      <a:extLst>
                        <a:ext uri="{FF2B5EF4-FFF2-40B4-BE49-F238E27FC236}">
                          <a16:creationId xmlns:a16="http://schemas.microsoft.com/office/drawing/2014/main" id="{E9F11A32-D55E-9BCB-5F10-4FD36F83A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3789" y="2460053"/>
                      <a:ext cx="917396" cy="584004"/>
                    </a:xfrm>
                    <a:prstGeom prst="trapezoid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5" name="사다리꼴 234">
                      <a:extLst>
                        <a:ext uri="{FF2B5EF4-FFF2-40B4-BE49-F238E27FC236}">
                          <a16:creationId xmlns:a16="http://schemas.microsoft.com/office/drawing/2014/main" id="{BF022EFF-758F-0790-B6F9-34B5E3F0750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33789" y="4789596"/>
                      <a:ext cx="917396" cy="584004"/>
                    </a:xfrm>
                    <a:prstGeom prst="trapezoid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28" name="그룹 227">
                    <a:extLst>
                      <a:ext uri="{FF2B5EF4-FFF2-40B4-BE49-F238E27FC236}">
                        <a16:creationId xmlns:a16="http://schemas.microsoft.com/office/drawing/2014/main" id="{3CB2A194-D82A-6B51-ADEF-0A3B153F8A13}"/>
                      </a:ext>
                    </a:extLst>
                  </p:cNvPr>
                  <p:cNvGrpSpPr/>
                  <p:nvPr/>
                </p:nvGrpSpPr>
                <p:grpSpPr>
                  <a:xfrm rot="3441957">
                    <a:off x="4744675" y="2460053"/>
                    <a:ext cx="917396" cy="2913547"/>
                    <a:chOff x="4733789" y="2460053"/>
                    <a:chExt cx="917396" cy="2913547"/>
                  </a:xfrm>
                  <a:grpFill/>
                </p:grpSpPr>
                <p:sp>
                  <p:nvSpPr>
                    <p:cNvPr id="232" name="사다리꼴 231">
                      <a:extLst>
                        <a:ext uri="{FF2B5EF4-FFF2-40B4-BE49-F238E27FC236}">
                          <a16:creationId xmlns:a16="http://schemas.microsoft.com/office/drawing/2014/main" id="{FDDF14F4-E184-2FBF-5C0A-AA042F00D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3789" y="2460053"/>
                      <a:ext cx="917396" cy="584004"/>
                    </a:xfrm>
                    <a:prstGeom prst="trapezoid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3" name="사다리꼴 232">
                      <a:extLst>
                        <a:ext uri="{FF2B5EF4-FFF2-40B4-BE49-F238E27FC236}">
                          <a16:creationId xmlns:a16="http://schemas.microsoft.com/office/drawing/2014/main" id="{2D46EADD-5E23-6BF1-95F4-2B3ED0C4692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33789" y="4789596"/>
                      <a:ext cx="917396" cy="584004"/>
                    </a:xfrm>
                    <a:prstGeom prst="trapezoid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29" name="그룹 228">
                    <a:extLst>
                      <a:ext uri="{FF2B5EF4-FFF2-40B4-BE49-F238E27FC236}">
                        <a16:creationId xmlns:a16="http://schemas.microsoft.com/office/drawing/2014/main" id="{03407FF5-1DF3-E96A-0AD2-1D63BFBA8E10}"/>
                      </a:ext>
                    </a:extLst>
                  </p:cNvPr>
                  <p:cNvGrpSpPr/>
                  <p:nvPr/>
                </p:nvGrpSpPr>
                <p:grpSpPr>
                  <a:xfrm rot="7246059">
                    <a:off x="4735127" y="2470803"/>
                    <a:ext cx="917396" cy="2913547"/>
                    <a:chOff x="4733789" y="2460053"/>
                    <a:chExt cx="917396" cy="2913547"/>
                  </a:xfrm>
                  <a:grpFill/>
                </p:grpSpPr>
                <p:sp>
                  <p:nvSpPr>
                    <p:cNvPr id="230" name="사다리꼴 229">
                      <a:extLst>
                        <a:ext uri="{FF2B5EF4-FFF2-40B4-BE49-F238E27FC236}">
                          <a16:creationId xmlns:a16="http://schemas.microsoft.com/office/drawing/2014/main" id="{E8A9E085-6584-5CA5-752E-049F9970E1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3789" y="2460053"/>
                      <a:ext cx="917396" cy="584004"/>
                    </a:xfrm>
                    <a:prstGeom prst="trapezoid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1" name="사다리꼴 230">
                      <a:extLst>
                        <a:ext uri="{FF2B5EF4-FFF2-40B4-BE49-F238E27FC236}">
                          <a16:creationId xmlns:a16="http://schemas.microsoft.com/office/drawing/2014/main" id="{538ABD8C-2614-2727-8970-A89BF9AE479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33789" y="4789596"/>
                      <a:ext cx="917396" cy="584004"/>
                    </a:xfrm>
                    <a:prstGeom prst="trapezoid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226" name="원형: 비어 있음 225">
                  <a:extLst>
                    <a:ext uri="{FF2B5EF4-FFF2-40B4-BE49-F238E27FC236}">
                      <a16:creationId xmlns:a16="http://schemas.microsoft.com/office/drawing/2014/main" id="{A1058CBF-00B3-0300-979C-84D7130F90B7}"/>
                    </a:ext>
                  </a:extLst>
                </p:cNvPr>
                <p:cNvSpPr/>
                <p:nvPr/>
              </p:nvSpPr>
              <p:spPr>
                <a:xfrm>
                  <a:off x="4164299" y="2817974"/>
                  <a:ext cx="2058575" cy="2114533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08" name="그룹 307">
              <a:extLst>
                <a:ext uri="{FF2B5EF4-FFF2-40B4-BE49-F238E27FC236}">
                  <a16:creationId xmlns:a16="http://schemas.microsoft.com/office/drawing/2014/main" id="{D2F04978-C2FF-0A78-7B26-AE4BD4B2A1FF}"/>
                </a:ext>
              </a:extLst>
            </p:cNvPr>
            <p:cNvGrpSpPr/>
            <p:nvPr/>
          </p:nvGrpSpPr>
          <p:grpSpPr>
            <a:xfrm>
              <a:off x="9089525" y="4017511"/>
              <a:ext cx="2050730" cy="2023930"/>
              <a:chOff x="9005481" y="3855653"/>
              <a:chExt cx="2050730" cy="2023930"/>
            </a:xfrm>
          </p:grpSpPr>
          <p:grpSp>
            <p:nvGrpSpPr>
              <p:cNvPr id="281" name="그룹 280">
                <a:extLst>
                  <a:ext uri="{FF2B5EF4-FFF2-40B4-BE49-F238E27FC236}">
                    <a16:creationId xmlns:a16="http://schemas.microsoft.com/office/drawing/2014/main" id="{D181BA53-63A3-3E8C-7E8F-EFB4671F2A1D}"/>
                  </a:ext>
                </a:extLst>
              </p:cNvPr>
              <p:cNvGrpSpPr/>
              <p:nvPr/>
            </p:nvGrpSpPr>
            <p:grpSpPr>
              <a:xfrm>
                <a:off x="9455052" y="3855653"/>
                <a:ext cx="1601159" cy="1853644"/>
                <a:chOff x="3582909" y="3709396"/>
                <a:chExt cx="2106018" cy="2438113"/>
              </a:xfrm>
              <a:solidFill>
                <a:srgbClr val="628F3D"/>
              </a:solidFill>
            </p:grpSpPr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53CB49AA-2838-CAC4-7C8D-53F9109B465B}"/>
                    </a:ext>
                  </a:extLst>
                </p:cNvPr>
                <p:cNvSpPr/>
                <p:nvPr/>
              </p:nvSpPr>
              <p:spPr>
                <a:xfrm>
                  <a:off x="4679048" y="4093545"/>
                  <a:ext cx="416612" cy="4319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95" name="그룹 294">
                  <a:extLst>
                    <a:ext uri="{FF2B5EF4-FFF2-40B4-BE49-F238E27FC236}">
                      <a16:creationId xmlns:a16="http://schemas.microsoft.com/office/drawing/2014/main" id="{02DC0F5F-E7EA-4D09-AE95-523696374914}"/>
                    </a:ext>
                  </a:extLst>
                </p:cNvPr>
                <p:cNvGrpSpPr/>
                <p:nvPr/>
              </p:nvGrpSpPr>
              <p:grpSpPr>
                <a:xfrm>
                  <a:off x="3582909" y="3709396"/>
                  <a:ext cx="2106018" cy="2438113"/>
                  <a:chOff x="3582909" y="3709396"/>
                  <a:chExt cx="2106018" cy="2438113"/>
                </a:xfrm>
                <a:grpFill/>
              </p:grpSpPr>
              <p:sp>
                <p:nvSpPr>
                  <p:cNvPr id="296" name="직사각형 295">
                    <a:extLst>
                      <a:ext uri="{FF2B5EF4-FFF2-40B4-BE49-F238E27FC236}">
                        <a16:creationId xmlns:a16="http://schemas.microsoft.com/office/drawing/2014/main" id="{DEBF87BE-5A38-1EFC-00EC-3028C9D54F2E}"/>
                      </a:ext>
                    </a:extLst>
                  </p:cNvPr>
                  <p:cNvSpPr/>
                  <p:nvPr/>
                </p:nvSpPr>
                <p:spPr>
                  <a:xfrm rot="19094573">
                    <a:off x="4786868" y="5715530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7" name="직사각형 296">
                    <a:extLst>
                      <a:ext uri="{FF2B5EF4-FFF2-40B4-BE49-F238E27FC236}">
                        <a16:creationId xmlns:a16="http://schemas.microsoft.com/office/drawing/2014/main" id="{AEE42983-B437-9B52-7080-4AFF6D64BF18}"/>
                      </a:ext>
                    </a:extLst>
                  </p:cNvPr>
                  <p:cNvSpPr/>
                  <p:nvPr/>
                </p:nvSpPr>
                <p:spPr>
                  <a:xfrm rot="19094573">
                    <a:off x="5016931" y="5509529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8" name="직사각형 297">
                    <a:extLst>
                      <a:ext uri="{FF2B5EF4-FFF2-40B4-BE49-F238E27FC236}">
                        <a16:creationId xmlns:a16="http://schemas.microsoft.com/office/drawing/2014/main" id="{DC95664E-56F0-ADFB-E287-4EB8D98386D3}"/>
                      </a:ext>
                    </a:extLst>
                  </p:cNvPr>
                  <p:cNvSpPr/>
                  <p:nvPr/>
                </p:nvSpPr>
                <p:spPr>
                  <a:xfrm rot="19834584">
                    <a:off x="5028215" y="5442639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9" name="직사각형 298">
                    <a:extLst>
                      <a:ext uri="{FF2B5EF4-FFF2-40B4-BE49-F238E27FC236}">
                        <a16:creationId xmlns:a16="http://schemas.microsoft.com/office/drawing/2014/main" id="{240CEA3C-E7C1-1C2F-CBFE-0664F86369CD}"/>
                      </a:ext>
                    </a:extLst>
                  </p:cNvPr>
                  <p:cNvSpPr/>
                  <p:nvPr/>
                </p:nvSpPr>
                <p:spPr>
                  <a:xfrm rot="18676407">
                    <a:off x="5441713" y="4690409"/>
                    <a:ext cx="242737" cy="25169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7993A0E2-2EF2-8102-8DDF-253793A034AD}"/>
                      </a:ext>
                    </a:extLst>
                  </p:cNvPr>
                  <p:cNvSpPr/>
                  <p:nvPr/>
                </p:nvSpPr>
                <p:spPr>
                  <a:xfrm rot="20444068">
                    <a:off x="5261512" y="4451740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01" name="직사각형 300">
                    <a:extLst>
                      <a:ext uri="{FF2B5EF4-FFF2-40B4-BE49-F238E27FC236}">
                        <a16:creationId xmlns:a16="http://schemas.microsoft.com/office/drawing/2014/main" id="{8E5B7AAC-8C75-B542-47DB-472144B151FF}"/>
                      </a:ext>
                    </a:extLst>
                  </p:cNvPr>
                  <p:cNvSpPr/>
                  <p:nvPr/>
                </p:nvSpPr>
                <p:spPr>
                  <a:xfrm rot="20595299">
                    <a:off x="5228984" y="4338004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2" name="직사각형 301">
                    <a:extLst>
                      <a:ext uri="{FF2B5EF4-FFF2-40B4-BE49-F238E27FC236}">
                        <a16:creationId xmlns:a16="http://schemas.microsoft.com/office/drawing/2014/main" id="{8DEB7C27-2F61-47CA-9BB2-FFAAE81382D1}"/>
                      </a:ext>
                    </a:extLst>
                  </p:cNvPr>
                  <p:cNvSpPr/>
                  <p:nvPr/>
                </p:nvSpPr>
                <p:spPr>
                  <a:xfrm rot="21324063">
                    <a:off x="5166458" y="4301524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3" name="직사각형 302">
                    <a:extLst>
                      <a:ext uri="{FF2B5EF4-FFF2-40B4-BE49-F238E27FC236}">
                        <a16:creationId xmlns:a16="http://schemas.microsoft.com/office/drawing/2014/main" id="{31CC1CA3-779E-575E-D02D-A19D6B6414A8}"/>
                      </a:ext>
                    </a:extLst>
                  </p:cNvPr>
                  <p:cNvSpPr/>
                  <p:nvPr/>
                </p:nvSpPr>
                <p:spPr>
                  <a:xfrm>
                    <a:off x="4676222" y="3812566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4" name="평행 사변형 303">
                    <a:extLst>
                      <a:ext uri="{FF2B5EF4-FFF2-40B4-BE49-F238E27FC236}">
                        <a16:creationId xmlns:a16="http://schemas.microsoft.com/office/drawing/2014/main" id="{842A1EB3-5445-8627-BBB1-BF399B85283E}"/>
                      </a:ext>
                    </a:extLst>
                  </p:cNvPr>
                  <p:cNvSpPr/>
                  <p:nvPr/>
                </p:nvSpPr>
                <p:spPr>
                  <a:xfrm rot="11744684">
                    <a:off x="4359128" y="3709396"/>
                    <a:ext cx="723323" cy="176449"/>
                  </a:xfrm>
                  <a:prstGeom prst="parallelogram">
                    <a:avLst>
                      <a:gd name="adj" fmla="val 97513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5" name="원형: 비어 있음 304">
                    <a:extLst>
                      <a:ext uri="{FF2B5EF4-FFF2-40B4-BE49-F238E27FC236}">
                        <a16:creationId xmlns:a16="http://schemas.microsoft.com/office/drawing/2014/main" id="{9A58727F-2B2A-B21E-9BFA-7FF897D7B7E6}"/>
                      </a:ext>
                    </a:extLst>
                  </p:cNvPr>
                  <p:cNvSpPr/>
                  <p:nvPr/>
                </p:nvSpPr>
                <p:spPr>
                  <a:xfrm rot="933312">
                    <a:off x="3621585" y="4009092"/>
                    <a:ext cx="1816642" cy="1866024"/>
                  </a:xfrm>
                  <a:prstGeom prst="donu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6" name="직사각형 305">
                    <a:extLst>
                      <a:ext uri="{FF2B5EF4-FFF2-40B4-BE49-F238E27FC236}">
                        <a16:creationId xmlns:a16="http://schemas.microsoft.com/office/drawing/2014/main" id="{9862E81D-CFBE-4ECE-3535-A1F2ED00A599}"/>
                      </a:ext>
                    </a:extLst>
                  </p:cNvPr>
                  <p:cNvSpPr/>
                  <p:nvPr/>
                </p:nvSpPr>
                <p:spPr>
                  <a:xfrm rot="2165497">
                    <a:off x="3832001" y="4066639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7" name="직사각형 306">
                    <a:extLst>
                      <a:ext uri="{FF2B5EF4-FFF2-40B4-BE49-F238E27FC236}">
                        <a16:creationId xmlns:a16="http://schemas.microsoft.com/office/drawing/2014/main" id="{AAB9E51C-D93B-E27E-6B98-8CE7D0A85081}"/>
                      </a:ext>
                    </a:extLst>
                  </p:cNvPr>
                  <p:cNvSpPr/>
                  <p:nvPr/>
                </p:nvSpPr>
                <p:spPr>
                  <a:xfrm>
                    <a:off x="3582909" y="3982193"/>
                    <a:ext cx="416612" cy="4319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131F3DC8-C798-90CC-2569-3052BD683127}"/>
                  </a:ext>
                </a:extLst>
              </p:cNvPr>
              <p:cNvGrpSpPr/>
              <p:nvPr/>
            </p:nvGrpSpPr>
            <p:grpSpPr>
              <a:xfrm rot="933312">
                <a:off x="9005481" y="3930343"/>
                <a:ext cx="1955628" cy="1949240"/>
                <a:chOff x="3737051" y="2460053"/>
                <a:chExt cx="2923095" cy="2913547"/>
              </a:xfrm>
              <a:solidFill>
                <a:srgbClr val="83C858"/>
              </a:solidFill>
            </p:grpSpPr>
            <p:grpSp>
              <p:nvGrpSpPr>
                <p:cNvPr id="283" name="그룹 282">
                  <a:extLst>
                    <a:ext uri="{FF2B5EF4-FFF2-40B4-BE49-F238E27FC236}">
                      <a16:creationId xmlns:a16="http://schemas.microsoft.com/office/drawing/2014/main" id="{B1A28BDD-5F5B-AD3E-87B2-E2337929DFB7}"/>
                    </a:ext>
                  </a:extLst>
                </p:cNvPr>
                <p:cNvGrpSpPr/>
                <p:nvPr/>
              </p:nvGrpSpPr>
              <p:grpSpPr>
                <a:xfrm>
                  <a:off x="3737051" y="2460053"/>
                  <a:ext cx="2923095" cy="2913547"/>
                  <a:chOff x="3737051" y="2460053"/>
                  <a:chExt cx="2923095" cy="2913547"/>
                </a:xfrm>
                <a:grpFill/>
              </p:grpSpPr>
              <p:grpSp>
                <p:nvGrpSpPr>
                  <p:cNvPr id="285" name="그룹 284">
                    <a:extLst>
                      <a:ext uri="{FF2B5EF4-FFF2-40B4-BE49-F238E27FC236}">
                        <a16:creationId xmlns:a16="http://schemas.microsoft.com/office/drawing/2014/main" id="{25D5FCE1-69B9-8F6C-3D0C-91DCBF183A2A}"/>
                      </a:ext>
                    </a:extLst>
                  </p:cNvPr>
                  <p:cNvGrpSpPr/>
                  <p:nvPr/>
                </p:nvGrpSpPr>
                <p:grpSpPr>
                  <a:xfrm>
                    <a:off x="4733789" y="2460053"/>
                    <a:ext cx="917396" cy="2913547"/>
                    <a:chOff x="4733789" y="2460053"/>
                    <a:chExt cx="917396" cy="2913547"/>
                  </a:xfrm>
                  <a:grpFill/>
                </p:grpSpPr>
                <p:sp>
                  <p:nvSpPr>
                    <p:cNvPr id="292" name="사다리꼴 291">
                      <a:extLst>
                        <a:ext uri="{FF2B5EF4-FFF2-40B4-BE49-F238E27FC236}">
                          <a16:creationId xmlns:a16="http://schemas.microsoft.com/office/drawing/2014/main" id="{63C17B8B-E8A2-C0FB-4CF9-E48F3C2E4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3789" y="2460053"/>
                      <a:ext cx="917396" cy="584004"/>
                    </a:xfrm>
                    <a:prstGeom prst="trapezoid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3" name="사다리꼴 292">
                      <a:extLst>
                        <a:ext uri="{FF2B5EF4-FFF2-40B4-BE49-F238E27FC236}">
                          <a16:creationId xmlns:a16="http://schemas.microsoft.com/office/drawing/2014/main" id="{BD69BFE9-B350-0D30-9FFF-5519E57DB9F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33789" y="4789596"/>
                      <a:ext cx="917396" cy="584004"/>
                    </a:xfrm>
                    <a:prstGeom prst="trapezoid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86" name="그룹 285">
                    <a:extLst>
                      <a:ext uri="{FF2B5EF4-FFF2-40B4-BE49-F238E27FC236}">
                        <a16:creationId xmlns:a16="http://schemas.microsoft.com/office/drawing/2014/main" id="{65A1DF29-0545-F6A7-954B-82FEEEAEB5DC}"/>
                      </a:ext>
                    </a:extLst>
                  </p:cNvPr>
                  <p:cNvGrpSpPr/>
                  <p:nvPr/>
                </p:nvGrpSpPr>
                <p:grpSpPr>
                  <a:xfrm rot="3441957">
                    <a:off x="4744675" y="2460053"/>
                    <a:ext cx="917396" cy="2913547"/>
                    <a:chOff x="4733789" y="2460053"/>
                    <a:chExt cx="917396" cy="2913547"/>
                  </a:xfrm>
                  <a:grpFill/>
                </p:grpSpPr>
                <p:sp>
                  <p:nvSpPr>
                    <p:cNvPr id="290" name="사다리꼴 289">
                      <a:extLst>
                        <a:ext uri="{FF2B5EF4-FFF2-40B4-BE49-F238E27FC236}">
                          <a16:creationId xmlns:a16="http://schemas.microsoft.com/office/drawing/2014/main" id="{EE4618D1-C902-5604-D28D-5E46EACF4C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3789" y="2460053"/>
                      <a:ext cx="917396" cy="584004"/>
                    </a:xfrm>
                    <a:prstGeom prst="trapezoid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1" name="사다리꼴 290">
                      <a:extLst>
                        <a:ext uri="{FF2B5EF4-FFF2-40B4-BE49-F238E27FC236}">
                          <a16:creationId xmlns:a16="http://schemas.microsoft.com/office/drawing/2014/main" id="{39C29506-908E-CF20-7DDB-61B931B5A93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33789" y="4789596"/>
                      <a:ext cx="917396" cy="584004"/>
                    </a:xfrm>
                    <a:prstGeom prst="trapezoid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87" name="그룹 286">
                    <a:extLst>
                      <a:ext uri="{FF2B5EF4-FFF2-40B4-BE49-F238E27FC236}">
                        <a16:creationId xmlns:a16="http://schemas.microsoft.com/office/drawing/2014/main" id="{A016C4B9-CB69-33C0-2961-3510B4DC406F}"/>
                      </a:ext>
                    </a:extLst>
                  </p:cNvPr>
                  <p:cNvGrpSpPr/>
                  <p:nvPr/>
                </p:nvGrpSpPr>
                <p:grpSpPr>
                  <a:xfrm rot="7246059">
                    <a:off x="4735127" y="2470803"/>
                    <a:ext cx="917396" cy="2913547"/>
                    <a:chOff x="4733789" y="2460053"/>
                    <a:chExt cx="917396" cy="2913547"/>
                  </a:xfrm>
                  <a:grpFill/>
                </p:grpSpPr>
                <p:sp>
                  <p:nvSpPr>
                    <p:cNvPr id="288" name="사다리꼴 287">
                      <a:extLst>
                        <a:ext uri="{FF2B5EF4-FFF2-40B4-BE49-F238E27FC236}">
                          <a16:creationId xmlns:a16="http://schemas.microsoft.com/office/drawing/2014/main" id="{67000B5C-3944-20B2-10F1-6144682D53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3789" y="2460053"/>
                      <a:ext cx="917396" cy="584004"/>
                    </a:xfrm>
                    <a:prstGeom prst="trapezoid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9" name="사다리꼴 288">
                      <a:extLst>
                        <a:ext uri="{FF2B5EF4-FFF2-40B4-BE49-F238E27FC236}">
                          <a16:creationId xmlns:a16="http://schemas.microsoft.com/office/drawing/2014/main" id="{F73BE4DB-FD2C-B5E7-C169-A4559E66BBD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33789" y="4789596"/>
                      <a:ext cx="917396" cy="584004"/>
                    </a:xfrm>
                    <a:prstGeom prst="trapezoid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284" name="원형: 비어 있음 283">
                  <a:extLst>
                    <a:ext uri="{FF2B5EF4-FFF2-40B4-BE49-F238E27FC236}">
                      <a16:creationId xmlns:a16="http://schemas.microsoft.com/office/drawing/2014/main" id="{C3910521-68A4-B28D-D21B-A92A77595262}"/>
                    </a:ext>
                  </a:extLst>
                </p:cNvPr>
                <p:cNvSpPr/>
                <p:nvPr/>
              </p:nvSpPr>
              <p:spPr>
                <a:xfrm>
                  <a:off x="4164299" y="2817974"/>
                  <a:ext cx="2058575" cy="2114533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pic>
        <p:nvPicPr>
          <p:cNvPr id="312" name="그림 311" descr="야외, 식물, 나무, 지상이(가) 표시된 사진&#10;&#10;자동 생성된 설명">
            <a:extLst>
              <a:ext uri="{FF2B5EF4-FFF2-40B4-BE49-F238E27FC236}">
                <a16:creationId xmlns:a16="http://schemas.microsoft.com/office/drawing/2014/main" id="{D5827D60-CC5E-BD6F-1B1C-32A370A18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3" b="90000" l="10000" r="90000">
                        <a14:foregroundMark x1="61797" y1="11389" x2="40625" y2="12639"/>
                        <a14:foregroundMark x1="40625" y1="12639" x2="47734" y2="5556"/>
                        <a14:foregroundMark x1="47734" y1="5556" x2="57031" y2="5833"/>
                        <a14:foregroundMark x1="57031" y1="5833" x2="62187" y2="10417"/>
                        <a14:foregroundMark x1="62187" y1="10417" x2="61719" y2="14028"/>
                        <a14:foregroundMark x1="56594" y1="56839" x2="56328" y2="56944"/>
                        <a14:foregroundMark x1="61953" y1="54722" x2="60431" y2="55323"/>
                        <a14:foregroundMark x1="56328" y1="56944" x2="56554" y2="56761"/>
                        <a14:foregroundMark x1="59922" y1="54028" x2="62266" y2="54583"/>
                        <a14:foregroundMark x1="64219" y1="54306" x2="65078" y2="56667"/>
                        <a14:foregroundMark x1="55213" y1="54140" x2="55078" y2="54861"/>
                        <a14:backgroundMark x1="41484" y1="48194" x2="37578" y2="50278"/>
                        <a14:backgroundMark x1="37578" y1="50278" x2="41641" y2="50278"/>
                        <a14:backgroundMark x1="41641" y1="50278" x2="41641" y2="48611"/>
                        <a14:backgroundMark x1="34922" y1="47639" x2="35000" y2="47639"/>
                        <a14:backgroundMark x1="56016" y1="52917" x2="60234" y2="51667"/>
                        <a14:backgroundMark x1="60234" y1="51667" x2="55937" y2="55556"/>
                        <a14:backgroundMark x1="55937" y1="55556" x2="56094" y2="53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546" y="2244173"/>
            <a:ext cx="2676522" cy="15055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A066292-4966-4E8F-BCF9-F9F44E2C4E5E}"/>
              </a:ext>
            </a:extLst>
          </p:cNvPr>
          <p:cNvSpPr/>
          <p:nvPr/>
        </p:nvSpPr>
        <p:spPr>
          <a:xfrm>
            <a:off x="433246" y="3531252"/>
            <a:ext cx="50197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97261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F55372-7399-FD61-55D9-5058690E7CD6}"/>
              </a:ext>
            </a:extLst>
          </p:cNvPr>
          <p:cNvGrpSpPr/>
          <p:nvPr/>
        </p:nvGrpSpPr>
        <p:grpSpPr>
          <a:xfrm>
            <a:off x="-110067" y="-5443"/>
            <a:ext cx="12547599" cy="803143"/>
            <a:chOff x="9940" y="-5443"/>
            <a:chExt cx="12172119" cy="996043"/>
          </a:xfrm>
          <a:solidFill>
            <a:srgbClr val="92D050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4BC928C6-8840-8243-0929-D811A08B6D16}"/>
                </a:ext>
              </a:extLst>
            </p:cNvPr>
            <p:cNvSpPr/>
            <p:nvPr/>
          </p:nvSpPr>
          <p:spPr>
            <a:xfrm flipV="1">
              <a:off x="9940" y="0"/>
              <a:ext cx="6401746" cy="990600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79E310-FE33-F02E-B0E8-A291FCD653A4}"/>
                </a:ext>
              </a:extLst>
            </p:cNvPr>
            <p:cNvSpPr/>
            <p:nvPr/>
          </p:nvSpPr>
          <p:spPr>
            <a:xfrm>
              <a:off x="5154462" y="-5443"/>
              <a:ext cx="7027597" cy="50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7977457-9690-03AE-8159-8629E7659CC7}"/>
              </a:ext>
            </a:extLst>
          </p:cNvPr>
          <p:cNvSpPr txBox="1"/>
          <p:nvPr/>
        </p:nvSpPr>
        <p:spPr>
          <a:xfrm>
            <a:off x="27723" y="116300"/>
            <a:ext cx="659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Implementation: Main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A75FDF-79F9-5143-5829-3610ABBB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157" y="1912431"/>
            <a:ext cx="4615805" cy="35869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644A53-E025-FD6E-AEE3-BD528A681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08" y="1912431"/>
            <a:ext cx="4557636" cy="358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8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F55372-7399-FD61-55D9-5058690E7CD6}"/>
              </a:ext>
            </a:extLst>
          </p:cNvPr>
          <p:cNvGrpSpPr/>
          <p:nvPr/>
        </p:nvGrpSpPr>
        <p:grpSpPr>
          <a:xfrm>
            <a:off x="-110067" y="-5443"/>
            <a:ext cx="12547599" cy="803143"/>
            <a:chOff x="9940" y="-5443"/>
            <a:chExt cx="12172119" cy="996043"/>
          </a:xfrm>
          <a:solidFill>
            <a:srgbClr val="92D050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4BC928C6-8840-8243-0929-D811A08B6D16}"/>
                </a:ext>
              </a:extLst>
            </p:cNvPr>
            <p:cNvSpPr/>
            <p:nvPr/>
          </p:nvSpPr>
          <p:spPr>
            <a:xfrm flipV="1">
              <a:off x="9940" y="0"/>
              <a:ext cx="6401746" cy="990600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79E310-FE33-F02E-B0E8-A291FCD653A4}"/>
                </a:ext>
              </a:extLst>
            </p:cNvPr>
            <p:cNvSpPr/>
            <p:nvPr/>
          </p:nvSpPr>
          <p:spPr>
            <a:xfrm>
              <a:off x="5154462" y="-5443"/>
              <a:ext cx="7027597" cy="50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7977457-9690-03AE-8159-8629E7659CC7}"/>
              </a:ext>
            </a:extLst>
          </p:cNvPr>
          <p:cNvSpPr txBox="1"/>
          <p:nvPr/>
        </p:nvSpPr>
        <p:spPr>
          <a:xfrm>
            <a:off x="27723" y="116300"/>
            <a:ext cx="659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Implementation: Register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D0F148-DF01-96AA-F951-E4C21AC0C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313" y="1389286"/>
            <a:ext cx="4115374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0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F55372-7399-FD61-55D9-5058690E7CD6}"/>
              </a:ext>
            </a:extLst>
          </p:cNvPr>
          <p:cNvGrpSpPr/>
          <p:nvPr/>
        </p:nvGrpSpPr>
        <p:grpSpPr>
          <a:xfrm>
            <a:off x="-110067" y="-5443"/>
            <a:ext cx="12547599" cy="803143"/>
            <a:chOff x="9940" y="-5443"/>
            <a:chExt cx="12172119" cy="996043"/>
          </a:xfrm>
          <a:solidFill>
            <a:srgbClr val="92D050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4BC928C6-8840-8243-0929-D811A08B6D16}"/>
                </a:ext>
              </a:extLst>
            </p:cNvPr>
            <p:cNvSpPr/>
            <p:nvPr/>
          </p:nvSpPr>
          <p:spPr>
            <a:xfrm flipV="1">
              <a:off x="9940" y="0"/>
              <a:ext cx="6401746" cy="990600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79E310-FE33-F02E-B0E8-A291FCD653A4}"/>
                </a:ext>
              </a:extLst>
            </p:cNvPr>
            <p:cNvSpPr/>
            <p:nvPr/>
          </p:nvSpPr>
          <p:spPr>
            <a:xfrm>
              <a:off x="5154462" y="-5443"/>
              <a:ext cx="7027597" cy="50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7977457-9690-03AE-8159-8629E7659CC7}"/>
              </a:ext>
            </a:extLst>
          </p:cNvPr>
          <p:cNvSpPr txBox="1"/>
          <p:nvPr/>
        </p:nvSpPr>
        <p:spPr>
          <a:xfrm>
            <a:off x="27723" y="116300"/>
            <a:ext cx="659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Implementation: Login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4924D4-8685-87CA-B324-6D78B0F26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77" y="2186184"/>
            <a:ext cx="4105848" cy="33723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9C6271-33DE-68B8-AFB7-C5387ED3D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930" y="2186184"/>
            <a:ext cx="3737366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3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F55372-7399-FD61-55D9-5058690E7CD6}"/>
              </a:ext>
            </a:extLst>
          </p:cNvPr>
          <p:cNvGrpSpPr/>
          <p:nvPr/>
        </p:nvGrpSpPr>
        <p:grpSpPr>
          <a:xfrm>
            <a:off x="-110067" y="-5443"/>
            <a:ext cx="12547599" cy="803143"/>
            <a:chOff x="9940" y="-5443"/>
            <a:chExt cx="12172119" cy="996043"/>
          </a:xfrm>
          <a:solidFill>
            <a:srgbClr val="92D050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4BC928C6-8840-8243-0929-D811A08B6D16}"/>
                </a:ext>
              </a:extLst>
            </p:cNvPr>
            <p:cNvSpPr/>
            <p:nvPr/>
          </p:nvSpPr>
          <p:spPr>
            <a:xfrm flipV="1">
              <a:off x="9940" y="0"/>
              <a:ext cx="6401746" cy="990600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79E310-FE33-F02E-B0E8-A291FCD653A4}"/>
                </a:ext>
              </a:extLst>
            </p:cNvPr>
            <p:cNvSpPr/>
            <p:nvPr/>
          </p:nvSpPr>
          <p:spPr>
            <a:xfrm>
              <a:off x="5154462" y="-5443"/>
              <a:ext cx="7027597" cy="50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7977457-9690-03AE-8159-8629E7659CC7}"/>
              </a:ext>
            </a:extLst>
          </p:cNvPr>
          <p:cNvSpPr txBox="1"/>
          <p:nvPr/>
        </p:nvSpPr>
        <p:spPr>
          <a:xfrm>
            <a:off x="27723" y="116300"/>
            <a:ext cx="659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Implementation: Profile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C83D83-BFA4-1BCD-2ADD-545D2727B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998" y="3429000"/>
            <a:ext cx="4315427" cy="18100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281380-9448-918F-0A31-13E45E7C9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714" y="2325921"/>
            <a:ext cx="6969994" cy="7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62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F55372-7399-FD61-55D9-5058690E7CD6}"/>
              </a:ext>
            </a:extLst>
          </p:cNvPr>
          <p:cNvGrpSpPr/>
          <p:nvPr/>
        </p:nvGrpSpPr>
        <p:grpSpPr>
          <a:xfrm>
            <a:off x="-110067" y="-5443"/>
            <a:ext cx="12547599" cy="803143"/>
            <a:chOff x="9940" y="-5443"/>
            <a:chExt cx="12172119" cy="996043"/>
          </a:xfrm>
          <a:solidFill>
            <a:srgbClr val="92D050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4BC928C6-8840-8243-0929-D811A08B6D16}"/>
                </a:ext>
              </a:extLst>
            </p:cNvPr>
            <p:cNvSpPr/>
            <p:nvPr/>
          </p:nvSpPr>
          <p:spPr>
            <a:xfrm flipV="1">
              <a:off x="9940" y="0"/>
              <a:ext cx="6401746" cy="990600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79E310-FE33-F02E-B0E8-A291FCD653A4}"/>
                </a:ext>
              </a:extLst>
            </p:cNvPr>
            <p:cNvSpPr/>
            <p:nvPr/>
          </p:nvSpPr>
          <p:spPr>
            <a:xfrm>
              <a:off x="5154462" y="-5443"/>
              <a:ext cx="7027597" cy="50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7977457-9690-03AE-8159-8629E7659CC7}"/>
              </a:ext>
            </a:extLst>
          </p:cNvPr>
          <p:cNvSpPr txBox="1"/>
          <p:nvPr/>
        </p:nvSpPr>
        <p:spPr>
          <a:xfrm>
            <a:off x="27723" y="116300"/>
            <a:ext cx="659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Implementation: Calculate(1)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6C73B9-DC85-AD21-2A23-481155E99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5" y="1885870"/>
            <a:ext cx="10878109" cy="3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F55372-7399-FD61-55D9-5058690E7CD6}"/>
              </a:ext>
            </a:extLst>
          </p:cNvPr>
          <p:cNvGrpSpPr/>
          <p:nvPr/>
        </p:nvGrpSpPr>
        <p:grpSpPr>
          <a:xfrm>
            <a:off x="-110067" y="-5443"/>
            <a:ext cx="12547599" cy="803143"/>
            <a:chOff x="9940" y="-5443"/>
            <a:chExt cx="12172119" cy="996043"/>
          </a:xfrm>
          <a:solidFill>
            <a:srgbClr val="92D050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4BC928C6-8840-8243-0929-D811A08B6D16}"/>
                </a:ext>
              </a:extLst>
            </p:cNvPr>
            <p:cNvSpPr/>
            <p:nvPr/>
          </p:nvSpPr>
          <p:spPr>
            <a:xfrm flipV="1">
              <a:off x="9940" y="0"/>
              <a:ext cx="6401746" cy="990600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79E310-FE33-F02E-B0E8-A291FCD653A4}"/>
                </a:ext>
              </a:extLst>
            </p:cNvPr>
            <p:cNvSpPr/>
            <p:nvPr/>
          </p:nvSpPr>
          <p:spPr>
            <a:xfrm>
              <a:off x="5154462" y="-5443"/>
              <a:ext cx="7027597" cy="50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7977457-9690-03AE-8159-8629E7659CC7}"/>
              </a:ext>
            </a:extLst>
          </p:cNvPr>
          <p:cNvSpPr txBox="1"/>
          <p:nvPr/>
        </p:nvSpPr>
        <p:spPr>
          <a:xfrm>
            <a:off x="27723" y="116300"/>
            <a:ext cx="659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Implementation: Calculate(2)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323680-5AA4-1FCB-C87A-1B056FD25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1124329"/>
            <a:ext cx="10806545" cy="532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2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F55372-7399-FD61-55D9-5058690E7CD6}"/>
              </a:ext>
            </a:extLst>
          </p:cNvPr>
          <p:cNvGrpSpPr/>
          <p:nvPr/>
        </p:nvGrpSpPr>
        <p:grpSpPr>
          <a:xfrm>
            <a:off x="-110067" y="-5443"/>
            <a:ext cx="12547599" cy="803143"/>
            <a:chOff x="9940" y="-5443"/>
            <a:chExt cx="12172119" cy="996043"/>
          </a:xfrm>
          <a:solidFill>
            <a:srgbClr val="92D050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4BC928C6-8840-8243-0929-D811A08B6D16}"/>
                </a:ext>
              </a:extLst>
            </p:cNvPr>
            <p:cNvSpPr/>
            <p:nvPr/>
          </p:nvSpPr>
          <p:spPr>
            <a:xfrm flipV="1">
              <a:off x="9940" y="0"/>
              <a:ext cx="6401746" cy="990600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79E310-FE33-F02E-B0E8-A291FCD653A4}"/>
                </a:ext>
              </a:extLst>
            </p:cNvPr>
            <p:cNvSpPr/>
            <p:nvPr/>
          </p:nvSpPr>
          <p:spPr>
            <a:xfrm>
              <a:off x="5154462" y="-5443"/>
              <a:ext cx="7027597" cy="50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7977457-9690-03AE-8159-8629E7659CC7}"/>
              </a:ext>
            </a:extLst>
          </p:cNvPr>
          <p:cNvSpPr txBox="1"/>
          <p:nvPr/>
        </p:nvSpPr>
        <p:spPr>
          <a:xfrm>
            <a:off x="27723" y="116300"/>
            <a:ext cx="659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Implementation: Record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985B02-D774-CF4E-BA82-57B9D247D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63" y="2330169"/>
            <a:ext cx="9568873" cy="21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F55372-7399-FD61-55D9-5058690E7CD6}"/>
              </a:ext>
            </a:extLst>
          </p:cNvPr>
          <p:cNvGrpSpPr/>
          <p:nvPr/>
        </p:nvGrpSpPr>
        <p:grpSpPr>
          <a:xfrm>
            <a:off x="-110067" y="-5443"/>
            <a:ext cx="12547599" cy="803143"/>
            <a:chOff x="9940" y="-5443"/>
            <a:chExt cx="12172119" cy="996043"/>
          </a:xfrm>
          <a:solidFill>
            <a:srgbClr val="92D050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4BC928C6-8840-8243-0929-D811A08B6D16}"/>
                </a:ext>
              </a:extLst>
            </p:cNvPr>
            <p:cNvSpPr/>
            <p:nvPr/>
          </p:nvSpPr>
          <p:spPr>
            <a:xfrm flipV="1">
              <a:off x="9940" y="0"/>
              <a:ext cx="6401746" cy="990600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79E310-FE33-F02E-B0E8-A291FCD653A4}"/>
                </a:ext>
              </a:extLst>
            </p:cNvPr>
            <p:cNvSpPr/>
            <p:nvPr/>
          </p:nvSpPr>
          <p:spPr>
            <a:xfrm>
              <a:off x="5154462" y="-5443"/>
              <a:ext cx="7027597" cy="50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7977457-9690-03AE-8159-8629E7659CC7}"/>
              </a:ext>
            </a:extLst>
          </p:cNvPr>
          <p:cNvSpPr txBox="1"/>
          <p:nvPr/>
        </p:nvSpPr>
        <p:spPr>
          <a:xfrm>
            <a:off x="27723" y="116300"/>
            <a:ext cx="659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Gathering: Green Pattern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879D24-7A78-A063-4583-FA590C62F779}"/>
              </a:ext>
            </a:extLst>
          </p:cNvPr>
          <p:cNvSpPr txBox="1"/>
          <p:nvPr/>
        </p:nvSpPr>
        <p:spPr>
          <a:xfrm>
            <a:off x="360218" y="1200727"/>
            <a:ext cx="1142538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팀원 각자가 따로 그린화 패턴을 찾음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본인이 코딩했던 것들이나 따로 공부하면서 </a:t>
            </a:r>
            <a:r>
              <a:rPr lang="en-US" altLang="ko-KR" dirty="0"/>
              <a:t>‘</a:t>
            </a:r>
            <a:r>
              <a:rPr lang="ko-KR" altLang="en-US" dirty="0"/>
              <a:t>이렇게 하면 좀 더 효율적으로 코드를 작성할 수 있지 않았을까</a:t>
            </a:r>
            <a:r>
              <a:rPr lang="en-US" altLang="ko-KR" dirty="0"/>
              <a:t>?’ </a:t>
            </a:r>
            <a:r>
              <a:rPr lang="ko-KR" altLang="en-US" dirty="0"/>
              <a:t>라는 궁금증이 들었던 것들 혹은 예시를 참고하며 다른 </a:t>
            </a:r>
            <a:r>
              <a:rPr lang="en-US" altLang="ko-KR" dirty="0"/>
              <a:t>case </a:t>
            </a:r>
            <a:r>
              <a:rPr lang="ko-KR" altLang="en-US" dirty="0"/>
              <a:t>들을 찾음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그린화 패턴으로 인정될 수 있는 조건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완성된 프로젝트에서 </a:t>
            </a:r>
            <a:r>
              <a:rPr lang="en-US" altLang="ko-KR" dirty="0"/>
              <a:t>before </a:t>
            </a:r>
            <a:r>
              <a:rPr lang="ko-KR" altLang="en-US" dirty="0"/>
              <a:t>과 </a:t>
            </a:r>
            <a:r>
              <a:rPr lang="en-US" altLang="ko-KR" dirty="0"/>
              <a:t>after </a:t>
            </a:r>
            <a:r>
              <a:rPr lang="ko-KR" altLang="en-US" dirty="0"/>
              <a:t>코드 모두 정상적인 실행 결과를 얻을 수 있어야 함</a:t>
            </a:r>
            <a:r>
              <a:rPr lang="en-US" altLang="ko-KR" dirty="0"/>
              <a:t>. 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정상적인 실행 결과의 조건</a:t>
            </a:r>
            <a:endParaRPr lang="en-US" altLang="ko-KR" dirty="0"/>
          </a:p>
          <a:p>
            <a:pPr marL="1714500" lvl="3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dirty="0"/>
              <a:t>결과의 </a:t>
            </a:r>
            <a:r>
              <a:rPr lang="en-US" altLang="ko-KR" dirty="0"/>
              <a:t>Runtime 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초 이상으로 기록되어야 함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완성된 프로젝트에서 </a:t>
            </a:r>
            <a:r>
              <a:rPr lang="en-US" altLang="ko-KR" dirty="0"/>
              <a:t>before </a:t>
            </a:r>
            <a:r>
              <a:rPr lang="ko-KR" altLang="en-US" dirty="0"/>
              <a:t>과 </a:t>
            </a:r>
            <a:r>
              <a:rPr lang="en-US" altLang="ko-KR" dirty="0"/>
              <a:t>after </a:t>
            </a:r>
            <a:r>
              <a:rPr lang="ko-KR" altLang="en-US" dirty="0"/>
              <a:t>코드를 실행시켰을 때 </a:t>
            </a:r>
            <a:r>
              <a:rPr lang="en-US" altLang="ko-KR" dirty="0"/>
              <a:t>Runtime 0.3~0.5</a:t>
            </a:r>
            <a:r>
              <a:rPr lang="ko-KR" altLang="en-US" dirty="0"/>
              <a:t>초 이상의 유의미한 차이가 있어야 인정됨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302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C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F55372-7399-FD61-55D9-5058690E7CD6}"/>
              </a:ext>
            </a:extLst>
          </p:cNvPr>
          <p:cNvGrpSpPr/>
          <p:nvPr/>
        </p:nvGrpSpPr>
        <p:grpSpPr>
          <a:xfrm>
            <a:off x="-177800" y="0"/>
            <a:ext cx="12547599" cy="803143"/>
            <a:chOff x="9940" y="-5443"/>
            <a:chExt cx="12172119" cy="996043"/>
          </a:xfrm>
          <a:solidFill>
            <a:schemeClr val="bg1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4BC928C6-8840-8243-0929-D811A08B6D16}"/>
                </a:ext>
              </a:extLst>
            </p:cNvPr>
            <p:cNvSpPr/>
            <p:nvPr/>
          </p:nvSpPr>
          <p:spPr>
            <a:xfrm flipV="1">
              <a:off x="9940" y="0"/>
              <a:ext cx="6401746" cy="990600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79E310-FE33-F02E-B0E8-A291FCD653A4}"/>
                </a:ext>
              </a:extLst>
            </p:cNvPr>
            <p:cNvSpPr/>
            <p:nvPr/>
          </p:nvSpPr>
          <p:spPr>
            <a:xfrm>
              <a:off x="5154462" y="-5443"/>
              <a:ext cx="7027597" cy="50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BF71717F-3902-5E6F-E1D1-3A7DC252D564}"/>
              </a:ext>
            </a:extLst>
          </p:cNvPr>
          <p:cNvGrpSpPr/>
          <p:nvPr/>
        </p:nvGrpSpPr>
        <p:grpSpPr>
          <a:xfrm>
            <a:off x="7461939" y="2922351"/>
            <a:ext cx="2004151" cy="1977960"/>
            <a:chOff x="7096437" y="1554049"/>
            <a:chExt cx="2004151" cy="197796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E87BD45-F7E2-D5A8-7EC4-5D999679B6A2}"/>
                </a:ext>
              </a:extLst>
            </p:cNvPr>
            <p:cNvGrpSpPr/>
            <p:nvPr/>
          </p:nvGrpSpPr>
          <p:grpSpPr>
            <a:xfrm>
              <a:off x="7535796" y="1554049"/>
              <a:ext cx="1564792" cy="1811541"/>
              <a:chOff x="3582909" y="3709396"/>
              <a:chExt cx="2106018" cy="2438113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F1615F8-2E6B-7401-F612-6A33A1345D49}"/>
                  </a:ext>
                </a:extLst>
              </p:cNvPr>
              <p:cNvSpPr/>
              <p:nvPr/>
            </p:nvSpPr>
            <p:spPr>
              <a:xfrm>
                <a:off x="4679048" y="4093545"/>
                <a:ext cx="416612" cy="4319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8EED5282-58F5-6914-C877-30133F58C91E}"/>
                  </a:ext>
                </a:extLst>
              </p:cNvPr>
              <p:cNvGrpSpPr/>
              <p:nvPr/>
            </p:nvGrpSpPr>
            <p:grpSpPr>
              <a:xfrm>
                <a:off x="3582909" y="3709396"/>
                <a:ext cx="2106018" cy="2438113"/>
                <a:chOff x="3582909" y="3709396"/>
                <a:chExt cx="2106018" cy="2438113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029ED79D-B4E9-70F3-561E-A6757649598E}"/>
                    </a:ext>
                  </a:extLst>
                </p:cNvPr>
                <p:cNvSpPr/>
                <p:nvPr/>
              </p:nvSpPr>
              <p:spPr>
                <a:xfrm rot="19094573">
                  <a:off x="4786868" y="571553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39E937F-DDB5-0A93-BE8B-A6E98C116A94}"/>
                    </a:ext>
                  </a:extLst>
                </p:cNvPr>
                <p:cNvSpPr/>
                <p:nvPr/>
              </p:nvSpPr>
              <p:spPr>
                <a:xfrm rot="19094573">
                  <a:off x="5016931" y="550952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77B045B2-585B-3D9D-E680-01CFCF6BFFE2}"/>
                    </a:ext>
                  </a:extLst>
                </p:cNvPr>
                <p:cNvSpPr/>
                <p:nvPr/>
              </p:nvSpPr>
              <p:spPr>
                <a:xfrm rot="19834584">
                  <a:off x="5028215" y="5442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51CE7B09-FCEB-F864-CA3B-432C1D9A7031}"/>
                    </a:ext>
                  </a:extLst>
                </p:cNvPr>
                <p:cNvSpPr/>
                <p:nvPr/>
              </p:nvSpPr>
              <p:spPr>
                <a:xfrm rot="18676407">
                  <a:off x="5441713" y="4690409"/>
                  <a:ext cx="242737" cy="25169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8EE31D79-CEE7-3728-CEB3-054C7B9542B6}"/>
                    </a:ext>
                  </a:extLst>
                </p:cNvPr>
                <p:cNvSpPr/>
                <p:nvPr/>
              </p:nvSpPr>
              <p:spPr>
                <a:xfrm rot="20444068">
                  <a:off x="5261512" y="445174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A90D0244-AA52-808F-B591-4FFE9DDF3431}"/>
                    </a:ext>
                  </a:extLst>
                </p:cNvPr>
                <p:cNvSpPr/>
                <p:nvPr/>
              </p:nvSpPr>
              <p:spPr>
                <a:xfrm rot="20595299">
                  <a:off x="5228984" y="433800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AB14C4D1-09AF-27B3-A23A-07DC45F0FC9E}"/>
                    </a:ext>
                  </a:extLst>
                </p:cNvPr>
                <p:cNvSpPr/>
                <p:nvPr/>
              </p:nvSpPr>
              <p:spPr>
                <a:xfrm rot="21324063">
                  <a:off x="5166458" y="430152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ABA924F7-7E51-8F5F-E0E2-34B706C0EF59}"/>
                    </a:ext>
                  </a:extLst>
                </p:cNvPr>
                <p:cNvSpPr/>
                <p:nvPr/>
              </p:nvSpPr>
              <p:spPr>
                <a:xfrm>
                  <a:off x="4676222" y="3812566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평행 사변형 133">
                  <a:extLst>
                    <a:ext uri="{FF2B5EF4-FFF2-40B4-BE49-F238E27FC236}">
                      <a16:creationId xmlns:a16="http://schemas.microsoft.com/office/drawing/2014/main" id="{5F17366F-2ADA-241C-EFC4-50939844C29A}"/>
                    </a:ext>
                  </a:extLst>
                </p:cNvPr>
                <p:cNvSpPr/>
                <p:nvPr/>
              </p:nvSpPr>
              <p:spPr>
                <a:xfrm rot="11744684">
                  <a:off x="4359128" y="3709396"/>
                  <a:ext cx="723323" cy="176449"/>
                </a:xfrm>
                <a:prstGeom prst="parallelogram">
                  <a:avLst>
                    <a:gd name="adj" fmla="val 97513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원형: 비어 있음 134">
                  <a:extLst>
                    <a:ext uri="{FF2B5EF4-FFF2-40B4-BE49-F238E27FC236}">
                      <a16:creationId xmlns:a16="http://schemas.microsoft.com/office/drawing/2014/main" id="{D3DFAF2F-02AF-4BA9-F03C-694B1233A247}"/>
                    </a:ext>
                  </a:extLst>
                </p:cNvPr>
                <p:cNvSpPr/>
                <p:nvPr/>
              </p:nvSpPr>
              <p:spPr>
                <a:xfrm rot="933312">
                  <a:off x="3621585" y="4009092"/>
                  <a:ext cx="1816642" cy="1866024"/>
                </a:xfrm>
                <a:prstGeom prst="donu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8F2B5303-6207-3EAD-57B7-1C190AAD69BE}"/>
                    </a:ext>
                  </a:extLst>
                </p:cNvPr>
                <p:cNvSpPr/>
                <p:nvPr/>
              </p:nvSpPr>
              <p:spPr>
                <a:xfrm rot="2165497">
                  <a:off x="3832001" y="4066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CD1F01F6-B51E-79D5-944E-7DAC50F03171}"/>
                    </a:ext>
                  </a:extLst>
                </p:cNvPr>
                <p:cNvSpPr/>
                <p:nvPr/>
              </p:nvSpPr>
              <p:spPr>
                <a:xfrm>
                  <a:off x="3582909" y="3982193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D72A1FF-7479-A81E-BBAE-C5EB70AECC72}"/>
                </a:ext>
              </a:extLst>
            </p:cNvPr>
            <p:cNvGrpSpPr/>
            <p:nvPr/>
          </p:nvGrpSpPr>
          <p:grpSpPr>
            <a:xfrm rot="933312">
              <a:off x="7096437" y="1627043"/>
              <a:ext cx="1911209" cy="1904966"/>
              <a:chOff x="3737051" y="2460053"/>
              <a:chExt cx="2923095" cy="2913547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1D57878-DAAE-33D3-B4FE-F96441F125C5}"/>
                  </a:ext>
                </a:extLst>
              </p:cNvPr>
              <p:cNvGrpSpPr/>
              <p:nvPr/>
            </p:nvGrpSpPr>
            <p:grpSpPr>
              <a:xfrm>
                <a:off x="3737051" y="2460053"/>
                <a:ext cx="2923095" cy="2913547"/>
                <a:chOff x="3737051" y="2460053"/>
                <a:chExt cx="2923095" cy="2913547"/>
              </a:xfrm>
              <a:grpFill/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AA0F378C-A1C6-AB7A-BA96-886B5208BF99}"/>
                    </a:ext>
                  </a:extLst>
                </p:cNvPr>
                <p:cNvGrpSpPr/>
                <p:nvPr/>
              </p:nvGrpSpPr>
              <p:grpSpPr>
                <a:xfrm>
                  <a:off x="4733789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30" name="사다리꼴 29">
                    <a:extLst>
                      <a:ext uri="{FF2B5EF4-FFF2-40B4-BE49-F238E27FC236}">
                        <a16:creationId xmlns:a16="http://schemas.microsoft.com/office/drawing/2014/main" id="{66A6C928-B6BD-A591-7CEE-66E849CC1176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사다리꼴 30">
                    <a:extLst>
                      <a:ext uri="{FF2B5EF4-FFF2-40B4-BE49-F238E27FC236}">
                        <a16:creationId xmlns:a16="http://schemas.microsoft.com/office/drawing/2014/main" id="{66577E4F-43DB-ACA1-F1A3-D380AE287684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93899FE4-F379-D4B4-9F57-3EE2E4115A60}"/>
                    </a:ext>
                  </a:extLst>
                </p:cNvPr>
                <p:cNvGrpSpPr/>
                <p:nvPr/>
              </p:nvGrpSpPr>
              <p:grpSpPr>
                <a:xfrm rot="3441957">
                  <a:off x="4744675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28" name="사다리꼴 27">
                    <a:extLst>
                      <a:ext uri="{FF2B5EF4-FFF2-40B4-BE49-F238E27FC236}">
                        <a16:creationId xmlns:a16="http://schemas.microsoft.com/office/drawing/2014/main" id="{86CD54AE-CF84-AD39-5FD2-B4525AB3B50F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사다리꼴 28">
                    <a:extLst>
                      <a:ext uri="{FF2B5EF4-FFF2-40B4-BE49-F238E27FC236}">
                        <a16:creationId xmlns:a16="http://schemas.microsoft.com/office/drawing/2014/main" id="{3ABE3403-8FDC-FF0F-7502-35CE945181B3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D58C1D1E-DAA5-AAB7-9092-33BAB835D840}"/>
                    </a:ext>
                  </a:extLst>
                </p:cNvPr>
                <p:cNvGrpSpPr/>
                <p:nvPr/>
              </p:nvGrpSpPr>
              <p:grpSpPr>
                <a:xfrm rot="7246059">
                  <a:off x="4735127" y="247080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26" name="사다리꼴 25">
                    <a:extLst>
                      <a:ext uri="{FF2B5EF4-FFF2-40B4-BE49-F238E27FC236}">
                        <a16:creationId xmlns:a16="http://schemas.microsoft.com/office/drawing/2014/main" id="{34184CE1-DDDE-8538-1BA6-9B3BE085CB4E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사다리꼴 26">
                    <a:extLst>
                      <a:ext uri="{FF2B5EF4-FFF2-40B4-BE49-F238E27FC236}">
                        <a16:creationId xmlns:a16="http://schemas.microsoft.com/office/drawing/2014/main" id="{CFA6CF18-8D54-5D46-D203-A3374A577771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2" name="원형: 비어 있음 21">
                <a:extLst>
                  <a:ext uri="{FF2B5EF4-FFF2-40B4-BE49-F238E27FC236}">
                    <a16:creationId xmlns:a16="http://schemas.microsoft.com/office/drawing/2014/main" id="{FE2F339B-25A0-72E8-9897-AFF5DF567667}"/>
                  </a:ext>
                </a:extLst>
              </p:cNvPr>
              <p:cNvSpPr/>
              <p:nvPr/>
            </p:nvSpPr>
            <p:spPr>
              <a:xfrm>
                <a:off x="4164299" y="2817974"/>
                <a:ext cx="2058575" cy="2114533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1F947F56-7AE7-412E-267E-174E307137A6}"/>
              </a:ext>
            </a:extLst>
          </p:cNvPr>
          <p:cNvGrpSpPr/>
          <p:nvPr/>
        </p:nvGrpSpPr>
        <p:grpSpPr>
          <a:xfrm>
            <a:off x="9364691" y="3647416"/>
            <a:ext cx="2004151" cy="1977960"/>
            <a:chOff x="7096437" y="1554049"/>
            <a:chExt cx="2004151" cy="197796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986C501C-F81D-955C-5812-5838DAF9B816}"/>
                </a:ext>
              </a:extLst>
            </p:cNvPr>
            <p:cNvGrpSpPr/>
            <p:nvPr/>
          </p:nvGrpSpPr>
          <p:grpSpPr>
            <a:xfrm>
              <a:off x="7535796" y="1554049"/>
              <a:ext cx="1564792" cy="1811541"/>
              <a:chOff x="3582909" y="3709396"/>
              <a:chExt cx="2106018" cy="2438113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D66B0E04-E8BB-EDF4-6293-29EA16EC1197}"/>
                  </a:ext>
                </a:extLst>
              </p:cNvPr>
              <p:cNvSpPr/>
              <p:nvPr/>
            </p:nvSpPr>
            <p:spPr>
              <a:xfrm>
                <a:off x="4679048" y="4093545"/>
                <a:ext cx="416612" cy="4319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728FB030-FFEE-0A4D-574D-3796684A4908}"/>
                  </a:ext>
                </a:extLst>
              </p:cNvPr>
              <p:cNvGrpSpPr/>
              <p:nvPr/>
            </p:nvGrpSpPr>
            <p:grpSpPr>
              <a:xfrm>
                <a:off x="3582909" y="3709396"/>
                <a:ext cx="2106018" cy="2438113"/>
                <a:chOff x="3582909" y="3709396"/>
                <a:chExt cx="2106018" cy="2438113"/>
              </a:xfrm>
            </p:grpSpPr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400D0098-EA5D-5D0B-2568-211718408715}"/>
                    </a:ext>
                  </a:extLst>
                </p:cNvPr>
                <p:cNvSpPr/>
                <p:nvPr/>
              </p:nvSpPr>
              <p:spPr>
                <a:xfrm rot="19094573">
                  <a:off x="4786868" y="571553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9B81A1F9-4DEC-51F1-2A9B-242FB346D741}"/>
                    </a:ext>
                  </a:extLst>
                </p:cNvPr>
                <p:cNvSpPr/>
                <p:nvPr/>
              </p:nvSpPr>
              <p:spPr>
                <a:xfrm rot="19094573">
                  <a:off x="5016931" y="550952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23FFCC8C-9E49-E40F-21D1-091BE0843740}"/>
                    </a:ext>
                  </a:extLst>
                </p:cNvPr>
                <p:cNvSpPr/>
                <p:nvPr/>
              </p:nvSpPr>
              <p:spPr>
                <a:xfrm rot="19834584">
                  <a:off x="5028215" y="5442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8A2B87F7-C80D-BDF3-5BAC-66F043C0ED77}"/>
                    </a:ext>
                  </a:extLst>
                </p:cNvPr>
                <p:cNvSpPr/>
                <p:nvPr/>
              </p:nvSpPr>
              <p:spPr>
                <a:xfrm rot="18676407">
                  <a:off x="5441713" y="4690409"/>
                  <a:ext cx="242737" cy="25169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D3FA22D6-FC61-BFBA-33ED-D51DBDE77220}"/>
                    </a:ext>
                  </a:extLst>
                </p:cNvPr>
                <p:cNvSpPr/>
                <p:nvPr/>
              </p:nvSpPr>
              <p:spPr>
                <a:xfrm rot="20444068">
                  <a:off x="5261512" y="445174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F1887481-C3DE-3949-0F76-8CF9A6CCB532}"/>
                    </a:ext>
                  </a:extLst>
                </p:cNvPr>
                <p:cNvSpPr/>
                <p:nvPr/>
              </p:nvSpPr>
              <p:spPr>
                <a:xfrm rot="20595299">
                  <a:off x="5228984" y="433800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4B466E68-9127-9229-B2B2-527AFC2709BC}"/>
                    </a:ext>
                  </a:extLst>
                </p:cNvPr>
                <p:cNvSpPr/>
                <p:nvPr/>
              </p:nvSpPr>
              <p:spPr>
                <a:xfrm rot="21324063">
                  <a:off x="5166458" y="430152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F71B9B11-4808-2C66-17D6-64708F85C638}"/>
                    </a:ext>
                  </a:extLst>
                </p:cNvPr>
                <p:cNvSpPr/>
                <p:nvPr/>
              </p:nvSpPr>
              <p:spPr>
                <a:xfrm>
                  <a:off x="4676222" y="3812566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평행 사변형 162">
                  <a:extLst>
                    <a:ext uri="{FF2B5EF4-FFF2-40B4-BE49-F238E27FC236}">
                      <a16:creationId xmlns:a16="http://schemas.microsoft.com/office/drawing/2014/main" id="{B268EDD0-2032-8243-35D4-05F6E6ADA268}"/>
                    </a:ext>
                  </a:extLst>
                </p:cNvPr>
                <p:cNvSpPr/>
                <p:nvPr/>
              </p:nvSpPr>
              <p:spPr>
                <a:xfrm rot="11744684">
                  <a:off x="4359128" y="3709396"/>
                  <a:ext cx="723323" cy="176449"/>
                </a:xfrm>
                <a:prstGeom prst="parallelogram">
                  <a:avLst>
                    <a:gd name="adj" fmla="val 97513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원형: 비어 있음 163">
                  <a:extLst>
                    <a:ext uri="{FF2B5EF4-FFF2-40B4-BE49-F238E27FC236}">
                      <a16:creationId xmlns:a16="http://schemas.microsoft.com/office/drawing/2014/main" id="{9C0695A8-EF0D-B5A6-ED11-C1D263176AA9}"/>
                    </a:ext>
                  </a:extLst>
                </p:cNvPr>
                <p:cNvSpPr/>
                <p:nvPr/>
              </p:nvSpPr>
              <p:spPr>
                <a:xfrm rot="933312">
                  <a:off x="3621585" y="4009092"/>
                  <a:ext cx="1816642" cy="1866024"/>
                </a:xfrm>
                <a:prstGeom prst="donu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13A451BE-54BD-66CE-C826-1C671F0666B1}"/>
                    </a:ext>
                  </a:extLst>
                </p:cNvPr>
                <p:cNvSpPr/>
                <p:nvPr/>
              </p:nvSpPr>
              <p:spPr>
                <a:xfrm rot="2165497">
                  <a:off x="3832001" y="4066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7E5AC3B5-DE05-8F9D-1D04-02B392E14AA1}"/>
                    </a:ext>
                  </a:extLst>
                </p:cNvPr>
                <p:cNvSpPr/>
                <p:nvPr/>
              </p:nvSpPr>
              <p:spPr>
                <a:xfrm>
                  <a:off x="3582909" y="3982193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93425F5-16F7-68BD-055E-CA0F2532BC3C}"/>
                </a:ext>
              </a:extLst>
            </p:cNvPr>
            <p:cNvGrpSpPr/>
            <p:nvPr/>
          </p:nvGrpSpPr>
          <p:grpSpPr>
            <a:xfrm rot="933312">
              <a:off x="7096437" y="1627043"/>
              <a:ext cx="1911209" cy="1904966"/>
              <a:chOff x="3737051" y="2460053"/>
              <a:chExt cx="2923095" cy="2913547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C4497E99-3791-EA3F-9791-1F8F45981BF4}"/>
                  </a:ext>
                </a:extLst>
              </p:cNvPr>
              <p:cNvGrpSpPr/>
              <p:nvPr/>
            </p:nvGrpSpPr>
            <p:grpSpPr>
              <a:xfrm>
                <a:off x="3737051" y="2460053"/>
                <a:ext cx="2923095" cy="2913547"/>
                <a:chOff x="3737051" y="2460053"/>
                <a:chExt cx="2923095" cy="2913547"/>
              </a:xfrm>
              <a:grpFill/>
            </p:grpSpPr>
            <p:grpSp>
              <p:nvGrpSpPr>
                <p:cNvPr id="144" name="그룹 143">
                  <a:extLst>
                    <a:ext uri="{FF2B5EF4-FFF2-40B4-BE49-F238E27FC236}">
                      <a16:creationId xmlns:a16="http://schemas.microsoft.com/office/drawing/2014/main" id="{1D952678-A49B-0B53-66C2-2B17804D8040}"/>
                    </a:ext>
                  </a:extLst>
                </p:cNvPr>
                <p:cNvGrpSpPr/>
                <p:nvPr/>
              </p:nvGrpSpPr>
              <p:grpSpPr>
                <a:xfrm>
                  <a:off x="4733789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51" name="사다리꼴 150">
                    <a:extLst>
                      <a:ext uri="{FF2B5EF4-FFF2-40B4-BE49-F238E27FC236}">
                        <a16:creationId xmlns:a16="http://schemas.microsoft.com/office/drawing/2014/main" id="{4F7B5728-5AE7-D596-D58B-FBB63E32DC9D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사다리꼴 151">
                    <a:extLst>
                      <a:ext uri="{FF2B5EF4-FFF2-40B4-BE49-F238E27FC236}">
                        <a16:creationId xmlns:a16="http://schemas.microsoft.com/office/drawing/2014/main" id="{2437CF7F-166D-A80A-3D94-80F69B67E7EC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5" name="그룹 144">
                  <a:extLst>
                    <a:ext uri="{FF2B5EF4-FFF2-40B4-BE49-F238E27FC236}">
                      <a16:creationId xmlns:a16="http://schemas.microsoft.com/office/drawing/2014/main" id="{33D04A3F-5374-5D39-72EF-6E1ACC380821}"/>
                    </a:ext>
                  </a:extLst>
                </p:cNvPr>
                <p:cNvGrpSpPr/>
                <p:nvPr/>
              </p:nvGrpSpPr>
              <p:grpSpPr>
                <a:xfrm rot="3441957">
                  <a:off x="4744675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49" name="사다리꼴 148">
                    <a:extLst>
                      <a:ext uri="{FF2B5EF4-FFF2-40B4-BE49-F238E27FC236}">
                        <a16:creationId xmlns:a16="http://schemas.microsoft.com/office/drawing/2014/main" id="{6277C651-2B47-7725-A26F-7DAA329EC0E5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사다리꼴 149">
                    <a:extLst>
                      <a:ext uri="{FF2B5EF4-FFF2-40B4-BE49-F238E27FC236}">
                        <a16:creationId xmlns:a16="http://schemas.microsoft.com/office/drawing/2014/main" id="{91F477F5-3C9B-D237-1610-DD1E1A7C906F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6" name="그룹 145">
                  <a:extLst>
                    <a:ext uri="{FF2B5EF4-FFF2-40B4-BE49-F238E27FC236}">
                      <a16:creationId xmlns:a16="http://schemas.microsoft.com/office/drawing/2014/main" id="{B880585E-47BB-E037-855B-C3A05046565C}"/>
                    </a:ext>
                  </a:extLst>
                </p:cNvPr>
                <p:cNvGrpSpPr/>
                <p:nvPr/>
              </p:nvGrpSpPr>
              <p:grpSpPr>
                <a:xfrm rot="7246059">
                  <a:off x="4735127" y="247080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47" name="사다리꼴 146">
                    <a:extLst>
                      <a:ext uri="{FF2B5EF4-FFF2-40B4-BE49-F238E27FC236}">
                        <a16:creationId xmlns:a16="http://schemas.microsoft.com/office/drawing/2014/main" id="{407CF8B0-6C14-4ECF-DFD0-226A65999963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사다리꼴 147">
                    <a:extLst>
                      <a:ext uri="{FF2B5EF4-FFF2-40B4-BE49-F238E27FC236}">
                        <a16:creationId xmlns:a16="http://schemas.microsoft.com/office/drawing/2014/main" id="{510E884A-ADCE-C42E-82AA-33A9805F3EF4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43" name="원형: 비어 있음 142">
                <a:extLst>
                  <a:ext uri="{FF2B5EF4-FFF2-40B4-BE49-F238E27FC236}">
                    <a16:creationId xmlns:a16="http://schemas.microsoft.com/office/drawing/2014/main" id="{8EF8F29D-2589-4E5F-11E3-4F943B2FF562}"/>
                  </a:ext>
                </a:extLst>
              </p:cNvPr>
              <p:cNvSpPr/>
              <p:nvPr/>
            </p:nvSpPr>
            <p:spPr>
              <a:xfrm>
                <a:off x="4164299" y="2817974"/>
                <a:ext cx="2058575" cy="2114533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A0F32AD1-41CA-713B-75B5-251E5748B447}"/>
              </a:ext>
            </a:extLst>
          </p:cNvPr>
          <p:cNvGrpSpPr/>
          <p:nvPr/>
        </p:nvGrpSpPr>
        <p:grpSpPr>
          <a:xfrm>
            <a:off x="9054665" y="1480306"/>
            <a:ext cx="2004151" cy="1977960"/>
            <a:chOff x="7096437" y="1554049"/>
            <a:chExt cx="2004151" cy="1977960"/>
          </a:xfrm>
        </p:grpSpPr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8D1447A2-FCB5-237A-C9AC-B96806922B7D}"/>
                </a:ext>
              </a:extLst>
            </p:cNvPr>
            <p:cNvGrpSpPr/>
            <p:nvPr/>
          </p:nvGrpSpPr>
          <p:grpSpPr>
            <a:xfrm>
              <a:off x="7535796" y="1554049"/>
              <a:ext cx="1564792" cy="1811541"/>
              <a:chOff x="3582909" y="3709396"/>
              <a:chExt cx="2106018" cy="2438113"/>
            </a:xfrm>
          </p:grpSpPr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1B01D62F-B237-8DE3-3E2A-AA3958E6C780}"/>
                  </a:ext>
                </a:extLst>
              </p:cNvPr>
              <p:cNvSpPr/>
              <p:nvPr/>
            </p:nvSpPr>
            <p:spPr>
              <a:xfrm>
                <a:off x="4679048" y="4093545"/>
                <a:ext cx="416612" cy="4319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2" name="그룹 181">
                <a:extLst>
                  <a:ext uri="{FF2B5EF4-FFF2-40B4-BE49-F238E27FC236}">
                    <a16:creationId xmlns:a16="http://schemas.microsoft.com/office/drawing/2014/main" id="{CD62B159-F92C-83A5-41C0-BC0B2A2745B7}"/>
                  </a:ext>
                </a:extLst>
              </p:cNvPr>
              <p:cNvGrpSpPr/>
              <p:nvPr/>
            </p:nvGrpSpPr>
            <p:grpSpPr>
              <a:xfrm>
                <a:off x="3582909" y="3709396"/>
                <a:ext cx="2106018" cy="2438113"/>
                <a:chOff x="3582909" y="3709396"/>
                <a:chExt cx="2106018" cy="2438113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F5109D80-69FA-D83A-2C70-201D6AC0272D}"/>
                    </a:ext>
                  </a:extLst>
                </p:cNvPr>
                <p:cNvSpPr/>
                <p:nvPr/>
              </p:nvSpPr>
              <p:spPr>
                <a:xfrm rot="19094573">
                  <a:off x="4786868" y="571553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23F6D40B-F211-849C-D538-26C187448F70}"/>
                    </a:ext>
                  </a:extLst>
                </p:cNvPr>
                <p:cNvSpPr/>
                <p:nvPr/>
              </p:nvSpPr>
              <p:spPr>
                <a:xfrm rot="19094573">
                  <a:off x="5016931" y="550952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9CE5D051-CB19-3345-A21E-2E4083A25B97}"/>
                    </a:ext>
                  </a:extLst>
                </p:cNvPr>
                <p:cNvSpPr/>
                <p:nvPr/>
              </p:nvSpPr>
              <p:spPr>
                <a:xfrm rot="19834584">
                  <a:off x="5028215" y="5442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0255F089-FA41-2B32-B2FA-915730D99DED}"/>
                    </a:ext>
                  </a:extLst>
                </p:cNvPr>
                <p:cNvSpPr/>
                <p:nvPr/>
              </p:nvSpPr>
              <p:spPr>
                <a:xfrm rot="18676407">
                  <a:off x="5441713" y="4690409"/>
                  <a:ext cx="242737" cy="25169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7E24D233-DE2A-09C6-BACF-1AF07799568B}"/>
                    </a:ext>
                  </a:extLst>
                </p:cNvPr>
                <p:cNvSpPr/>
                <p:nvPr/>
              </p:nvSpPr>
              <p:spPr>
                <a:xfrm rot="20444068">
                  <a:off x="5261512" y="445174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56C00B04-F2A5-2D2B-2107-46B36664B3CE}"/>
                    </a:ext>
                  </a:extLst>
                </p:cNvPr>
                <p:cNvSpPr/>
                <p:nvPr/>
              </p:nvSpPr>
              <p:spPr>
                <a:xfrm rot="20595299">
                  <a:off x="5228984" y="433800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DC9C5513-0A10-1474-B2CC-4E68189C655B}"/>
                    </a:ext>
                  </a:extLst>
                </p:cNvPr>
                <p:cNvSpPr/>
                <p:nvPr/>
              </p:nvSpPr>
              <p:spPr>
                <a:xfrm rot="21324063">
                  <a:off x="5166458" y="430152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87CF9E7E-2EC6-E896-FD9C-B0C395943F02}"/>
                    </a:ext>
                  </a:extLst>
                </p:cNvPr>
                <p:cNvSpPr/>
                <p:nvPr/>
              </p:nvSpPr>
              <p:spPr>
                <a:xfrm>
                  <a:off x="4676222" y="3812566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평행 사변형 190">
                  <a:extLst>
                    <a:ext uri="{FF2B5EF4-FFF2-40B4-BE49-F238E27FC236}">
                      <a16:creationId xmlns:a16="http://schemas.microsoft.com/office/drawing/2014/main" id="{216656A3-CF2A-44E0-5421-EDCBE3FA495C}"/>
                    </a:ext>
                  </a:extLst>
                </p:cNvPr>
                <p:cNvSpPr/>
                <p:nvPr/>
              </p:nvSpPr>
              <p:spPr>
                <a:xfrm rot="11744684">
                  <a:off x="4359128" y="3709396"/>
                  <a:ext cx="723323" cy="176449"/>
                </a:xfrm>
                <a:prstGeom prst="parallelogram">
                  <a:avLst>
                    <a:gd name="adj" fmla="val 97513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원형: 비어 있음 191">
                  <a:extLst>
                    <a:ext uri="{FF2B5EF4-FFF2-40B4-BE49-F238E27FC236}">
                      <a16:creationId xmlns:a16="http://schemas.microsoft.com/office/drawing/2014/main" id="{A48D089A-9379-CEF8-6EA7-7700556516A4}"/>
                    </a:ext>
                  </a:extLst>
                </p:cNvPr>
                <p:cNvSpPr/>
                <p:nvPr/>
              </p:nvSpPr>
              <p:spPr>
                <a:xfrm rot="933312">
                  <a:off x="3621585" y="4009092"/>
                  <a:ext cx="1816642" cy="1866024"/>
                </a:xfrm>
                <a:prstGeom prst="donu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A67A0748-255C-3279-0D89-CFA381A57E0E}"/>
                    </a:ext>
                  </a:extLst>
                </p:cNvPr>
                <p:cNvSpPr/>
                <p:nvPr/>
              </p:nvSpPr>
              <p:spPr>
                <a:xfrm rot="2165497">
                  <a:off x="3832001" y="4066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6294E506-C365-EEFC-F79C-2D8577716C1D}"/>
                    </a:ext>
                  </a:extLst>
                </p:cNvPr>
                <p:cNvSpPr/>
                <p:nvPr/>
              </p:nvSpPr>
              <p:spPr>
                <a:xfrm>
                  <a:off x="3582909" y="3982193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2B28499-40E6-EB8A-8C6B-368DE9F42674}"/>
                </a:ext>
              </a:extLst>
            </p:cNvPr>
            <p:cNvGrpSpPr/>
            <p:nvPr/>
          </p:nvGrpSpPr>
          <p:grpSpPr>
            <a:xfrm rot="933312">
              <a:off x="7096437" y="1627043"/>
              <a:ext cx="1911209" cy="1904966"/>
              <a:chOff x="3737051" y="2460053"/>
              <a:chExt cx="2923095" cy="2913547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C2B90D41-7762-4744-5A0F-F18B844B79B3}"/>
                  </a:ext>
                </a:extLst>
              </p:cNvPr>
              <p:cNvGrpSpPr/>
              <p:nvPr/>
            </p:nvGrpSpPr>
            <p:grpSpPr>
              <a:xfrm>
                <a:off x="3737051" y="2460053"/>
                <a:ext cx="2923095" cy="2913547"/>
                <a:chOff x="3737051" y="2460053"/>
                <a:chExt cx="2923095" cy="2913547"/>
              </a:xfrm>
              <a:grpFill/>
            </p:grpSpPr>
            <p:grpSp>
              <p:nvGrpSpPr>
                <p:cNvPr id="172" name="그룹 171">
                  <a:extLst>
                    <a:ext uri="{FF2B5EF4-FFF2-40B4-BE49-F238E27FC236}">
                      <a16:creationId xmlns:a16="http://schemas.microsoft.com/office/drawing/2014/main" id="{2EEB6DB6-6A88-F7C1-EC75-50BA92A1CB10}"/>
                    </a:ext>
                  </a:extLst>
                </p:cNvPr>
                <p:cNvGrpSpPr/>
                <p:nvPr/>
              </p:nvGrpSpPr>
              <p:grpSpPr>
                <a:xfrm>
                  <a:off x="4733789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79" name="사다리꼴 178">
                    <a:extLst>
                      <a:ext uri="{FF2B5EF4-FFF2-40B4-BE49-F238E27FC236}">
                        <a16:creationId xmlns:a16="http://schemas.microsoft.com/office/drawing/2014/main" id="{13795406-3272-479F-9727-75AA452CA5EF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0" name="사다리꼴 179">
                    <a:extLst>
                      <a:ext uri="{FF2B5EF4-FFF2-40B4-BE49-F238E27FC236}">
                        <a16:creationId xmlns:a16="http://schemas.microsoft.com/office/drawing/2014/main" id="{C15CC0E7-E5EC-5345-6C3E-6A3838CD4A11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73" name="그룹 172">
                  <a:extLst>
                    <a:ext uri="{FF2B5EF4-FFF2-40B4-BE49-F238E27FC236}">
                      <a16:creationId xmlns:a16="http://schemas.microsoft.com/office/drawing/2014/main" id="{4FA7CA1F-B2EE-0B85-4699-C15B9CFBADE6}"/>
                    </a:ext>
                  </a:extLst>
                </p:cNvPr>
                <p:cNvGrpSpPr/>
                <p:nvPr/>
              </p:nvGrpSpPr>
              <p:grpSpPr>
                <a:xfrm rot="3441957">
                  <a:off x="4744675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77" name="사다리꼴 176">
                    <a:extLst>
                      <a:ext uri="{FF2B5EF4-FFF2-40B4-BE49-F238E27FC236}">
                        <a16:creationId xmlns:a16="http://schemas.microsoft.com/office/drawing/2014/main" id="{7B14666E-28DF-C304-38C8-EB51C6D7D0AC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8" name="사다리꼴 177">
                    <a:extLst>
                      <a:ext uri="{FF2B5EF4-FFF2-40B4-BE49-F238E27FC236}">
                        <a16:creationId xmlns:a16="http://schemas.microsoft.com/office/drawing/2014/main" id="{18A52440-1EE9-57A8-BAED-D4DE49566D7B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74" name="그룹 173">
                  <a:extLst>
                    <a:ext uri="{FF2B5EF4-FFF2-40B4-BE49-F238E27FC236}">
                      <a16:creationId xmlns:a16="http://schemas.microsoft.com/office/drawing/2014/main" id="{35DC32FA-9F66-0622-7482-396D9013BEA4}"/>
                    </a:ext>
                  </a:extLst>
                </p:cNvPr>
                <p:cNvGrpSpPr/>
                <p:nvPr/>
              </p:nvGrpSpPr>
              <p:grpSpPr>
                <a:xfrm rot="7246059">
                  <a:off x="4735127" y="247080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75" name="사다리꼴 174">
                    <a:extLst>
                      <a:ext uri="{FF2B5EF4-FFF2-40B4-BE49-F238E27FC236}">
                        <a16:creationId xmlns:a16="http://schemas.microsoft.com/office/drawing/2014/main" id="{4A0F6BFA-D487-08A6-34D4-271BFCBF35E1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6" name="사다리꼴 175">
                    <a:extLst>
                      <a:ext uri="{FF2B5EF4-FFF2-40B4-BE49-F238E27FC236}">
                        <a16:creationId xmlns:a16="http://schemas.microsoft.com/office/drawing/2014/main" id="{D776CE4A-9722-F558-7763-9136BA303F78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71" name="원형: 비어 있음 170">
                <a:extLst>
                  <a:ext uri="{FF2B5EF4-FFF2-40B4-BE49-F238E27FC236}">
                    <a16:creationId xmlns:a16="http://schemas.microsoft.com/office/drawing/2014/main" id="{DBDE636B-2EB6-7C72-4F0F-0F90157D6020}"/>
                  </a:ext>
                </a:extLst>
              </p:cNvPr>
              <p:cNvSpPr/>
              <p:nvPr/>
            </p:nvSpPr>
            <p:spPr>
              <a:xfrm>
                <a:off x="4164299" y="2817974"/>
                <a:ext cx="2058575" cy="2114533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CB7D4A98-0163-D2CD-763C-0D4877D658F3}"/>
              </a:ext>
            </a:extLst>
          </p:cNvPr>
          <p:cNvSpPr/>
          <p:nvPr/>
        </p:nvSpPr>
        <p:spPr>
          <a:xfrm>
            <a:off x="456869" y="2755513"/>
            <a:ext cx="638379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Role</a:t>
            </a:r>
            <a:endParaRPr lang="en-US" altLang="ko-KR" sz="4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ko-KR" sz="4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</a:t>
            </a:r>
          </a:p>
          <a:p>
            <a:r>
              <a:rPr lang="en-US" altLang="ko-KR" sz="4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Development Sche</a:t>
            </a:r>
            <a:r>
              <a:rPr lang="en-US" altLang="ko-KR" sz="4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dule</a:t>
            </a:r>
            <a:endParaRPr lang="en-US" altLang="ko-KR" sz="4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1" name="그림 210" descr="자연, 야외, 식물 줄기, 지상이(가) 표시된 사진&#10;&#10;자동 생성된 설명">
            <a:extLst>
              <a:ext uri="{FF2B5EF4-FFF2-40B4-BE49-F238E27FC236}">
                <a16:creationId xmlns:a16="http://schemas.microsoft.com/office/drawing/2014/main" id="{26F35A21-3A5C-143E-608B-8EF6EAB3E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7" b="98207" l="10000" r="90000">
                        <a14:foregroundMark x1="56328" y1="87196" x2="53906" y2="88732"/>
                        <a14:foregroundMark x1="57578" y1="98207" x2="57266" y2="97183"/>
                        <a14:backgroundMark x1="87656" y1="33291" x2="83828" y2="60819"/>
                        <a14:backgroundMark x1="83828" y1="60819" x2="56094" y2="31754"/>
                        <a14:backgroundMark x1="56094" y1="31754" x2="82969" y2="24584"/>
                        <a14:backgroundMark x1="82969" y1="24584" x2="87344" y2="36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43" y="1133850"/>
            <a:ext cx="3265510" cy="1992471"/>
          </a:xfrm>
          <a:prstGeom prst="rect">
            <a:avLst/>
          </a:prstGeom>
        </p:spPr>
      </p:pic>
      <p:pic>
        <p:nvPicPr>
          <p:cNvPr id="212" name="그림 211" descr="자연, 야외, 식물 줄기, 지상이(가) 표시된 사진&#10;&#10;자동 생성된 설명">
            <a:extLst>
              <a:ext uri="{FF2B5EF4-FFF2-40B4-BE49-F238E27FC236}">
                <a16:creationId xmlns:a16="http://schemas.microsoft.com/office/drawing/2014/main" id="{59E3F2C5-9E60-EDE3-ACF1-1AC66018E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7" b="98207" l="10000" r="90000">
                        <a14:foregroundMark x1="56328" y1="87196" x2="53906" y2="88732"/>
                        <a14:foregroundMark x1="57578" y1="98207" x2="57266" y2="97183"/>
                        <a14:backgroundMark x1="87656" y1="33291" x2="83828" y2="60819"/>
                        <a14:backgroundMark x1="83828" y1="60819" x2="56094" y2="31754"/>
                        <a14:backgroundMark x1="56094" y1="31754" x2="82969" y2="24584"/>
                        <a14:backgroundMark x1="82969" y1="24584" x2="87344" y2="36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28204" y="606199"/>
            <a:ext cx="2201668" cy="1343361"/>
          </a:xfrm>
          <a:prstGeom prst="rect">
            <a:avLst/>
          </a:prstGeom>
        </p:spPr>
      </p:pic>
      <p:pic>
        <p:nvPicPr>
          <p:cNvPr id="2" name="그림 1" descr="자연, 야외, 식물 줄기, 지상이(가) 표시된 사진&#10;&#10;자동 생성된 설명">
            <a:extLst>
              <a:ext uri="{FF2B5EF4-FFF2-40B4-BE49-F238E27FC236}">
                <a16:creationId xmlns:a16="http://schemas.microsoft.com/office/drawing/2014/main" id="{69B51EF7-18FB-D7E4-0270-F27BCEDC7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7" b="98207" l="10000" r="90000">
                        <a14:foregroundMark x1="56328" y1="87196" x2="53906" y2="88732"/>
                        <a14:foregroundMark x1="57578" y1="98207" x2="57266" y2="97183"/>
                        <a14:backgroundMark x1="87656" y1="33291" x2="83828" y2="60819"/>
                        <a14:backgroundMark x1="83828" y1="60819" x2="56094" y2="31754"/>
                        <a14:backgroundMark x1="56094" y1="31754" x2="82969" y2="24584"/>
                        <a14:backgroundMark x1="82969" y1="24584" x2="87344" y2="36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45515" y="2779891"/>
            <a:ext cx="2201668" cy="1343361"/>
          </a:xfrm>
          <a:prstGeom prst="rect">
            <a:avLst/>
          </a:prstGeom>
        </p:spPr>
      </p:pic>
      <p:pic>
        <p:nvPicPr>
          <p:cNvPr id="3" name="그림 2" descr="자연, 야외, 식물 줄기, 지상이(가) 표시된 사진&#10;&#10;자동 생성된 설명">
            <a:extLst>
              <a:ext uri="{FF2B5EF4-FFF2-40B4-BE49-F238E27FC236}">
                <a16:creationId xmlns:a16="http://schemas.microsoft.com/office/drawing/2014/main" id="{D83DC364-B355-AD91-EF95-1BEBB0FBD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7" b="98207" l="10000" r="90000">
                        <a14:foregroundMark x1="56328" y1="87196" x2="53906" y2="88732"/>
                        <a14:foregroundMark x1="57578" y1="98207" x2="57266" y2="97183"/>
                        <a14:backgroundMark x1="87656" y1="33291" x2="83828" y2="60819"/>
                        <a14:backgroundMark x1="83828" y1="60819" x2="56094" y2="31754"/>
                        <a14:backgroundMark x1="56094" y1="31754" x2="82969" y2="24584"/>
                        <a14:backgroundMark x1="82969" y1="24584" x2="87344" y2="36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32" y="392602"/>
            <a:ext cx="2201668" cy="13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25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F55372-7399-FD61-55D9-5058690E7CD6}"/>
              </a:ext>
            </a:extLst>
          </p:cNvPr>
          <p:cNvGrpSpPr/>
          <p:nvPr/>
        </p:nvGrpSpPr>
        <p:grpSpPr>
          <a:xfrm>
            <a:off x="-110067" y="-5443"/>
            <a:ext cx="12547599" cy="803143"/>
            <a:chOff x="9940" y="-5443"/>
            <a:chExt cx="12172119" cy="996043"/>
          </a:xfrm>
          <a:solidFill>
            <a:srgbClr val="92D050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4BC928C6-8840-8243-0929-D811A08B6D16}"/>
                </a:ext>
              </a:extLst>
            </p:cNvPr>
            <p:cNvSpPr/>
            <p:nvPr/>
          </p:nvSpPr>
          <p:spPr>
            <a:xfrm flipV="1">
              <a:off x="9940" y="0"/>
              <a:ext cx="6401746" cy="990600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79E310-FE33-F02E-B0E8-A291FCD653A4}"/>
                </a:ext>
              </a:extLst>
            </p:cNvPr>
            <p:cNvSpPr/>
            <p:nvPr/>
          </p:nvSpPr>
          <p:spPr>
            <a:xfrm>
              <a:off x="5154462" y="-5443"/>
              <a:ext cx="7027597" cy="50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7977457-9690-03AE-8159-8629E7659CC7}"/>
              </a:ext>
            </a:extLst>
          </p:cNvPr>
          <p:cNvSpPr txBox="1"/>
          <p:nvPr/>
        </p:nvSpPr>
        <p:spPr>
          <a:xfrm>
            <a:off x="27723" y="116300"/>
            <a:ext cx="659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Role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093B3B-16DC-A3C2-25EB-8B5110147658}"/>
              </a:ext>
            </a:extLst>
          </p:cNvPr>
          <p:cNvSpPr txBox="1"/>
          <p:nvPr/>
        </p:nvSpPr>
        <p:spPr>
          <a:xfrm>
            <a:off x="1088905" y="1347238"/>
            <a:ext cx="3599848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Front End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심창우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이진영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박재영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A60FE-DC9D-024B-FE34-497845F607F2}"/>
              </a:ext>
            </a:extLst>
          </p:cNvPr>
          <p:cNvSpPr txBox="1"/>
          <p:nvPr/>
        </p:nvSpPr>
        <p:spPr>
          <a:xfrm>
            <a:off x="3676073" y="1347238"/>
            <a:ext cx="3749963" cy="2100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Back End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김홍엽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정병민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한준희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9EFEB-81D3-C055-9A6F-7824BAA5D534}"/>
              </a:ext>
            </a:extLst>
          </p:cNvPr>
          <p:cNvSpPr txBox="1"/>
          <p:nvPr/>
        </p:nvSpPr>
        <p:spPr>
          <a:xfrm>
            <a:off x="6156648" y="1347238"/>
            <a:ext cx="374996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Finding</a:t>
            </a:r>
            <a:r>
              <a:rPr lang="ko-KR" altLang="en-US" b="1" dirty="0"/>
              <a:t> </a:t>
            </a:r>
            <a:r>
              <a:rPr lang="en-US" altLang="ko-KR" b="1" dirty="0"/>
              <a:t>Green</a:t>
            </a:r>
            <a:r>
              <a:rPr lang="ko-KR" altLang="en-US" b="1" dirty="0"/>
              <a:t> </a:t>
            </a:r>
            <a:r>
              <a:rPr lang="en-US" altLang="ko-KR" b="1" dirty="0"/>
              <a:t>Pattern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팀원 모두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D1D65-5597-24DC-070B-78D680FA89EE}"/>
              </a:ext>
            </a:extLst>
          </p:cNvPr>
          <p:cNvSpPr txBox="1"/>
          <p:nvPr/>
        </p:nvSpPr>
        <p:spPr>
          <a:xfrm>
            <a:off x="1088905" y="3961972"/>
            <a:ext cx="205145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Specification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팀원 모두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0A3B4-23CF-4B4F-ECE2-3CA670D8BB2A}"/>
              </a:ext>
            </a:extLst>
          </p:cNvPr>
          <p:cNvSpPr txBox="1"/>
          <p:nvPr/>
        </p:nvSpPr>
        <p:spPr>
          <a:xfrm>
            <a:off x="3676073" y="3961972"/>
            <a:ext cx="248057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Documentation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팀원 모두</a:t>
            </a:r>
          </a:p>
        </p:txBody>
      </p:sp>
    </p:spTree>
    <p:extLst>
      <p:ext uri="{BB962C8B-B14F-4D97-AF65-F5344CB8AC3E}">
        <p14:creationId xmlns:p14="http://schemas.microsoft.com/office/powerpoint/2010/main" val="416500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F55372-7399-FD61-55D9-5058690E7CD6}"/>
              </a:ext>
            </a:extLst>
          </p:cNvPr>
          <p:cNvGrpSpPr/>
          <p:nvPr/>
        </p:nvGrpSpPr>
        <p:grpSpPr>
          <a:xfrm>
            <a:off x="-110067" y="-5443"/>
            <a:ext cx="12547599" cy="803143"/>
            <a:chOff x="9940" y="-5443"/>
            <a:chExt cx="12172119" cy="996043"/>
          </a:xfrm>
          <a:solidFill>
            <a:srgbClr val="92D050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4BC928C6-8840-8243-0929-D811A08B6D16}"/>
                </a:ext>
              </a:extLst>
            </p:cNvPr>
            <p:cNvSpPr/>
            <p:nvPr/>
          </p:nvSpPr>
          <p:spPr>
            <a:xfrm flipV="1">
              <a:off x="9940" y="0"/>
              <a:ext cx="6401746" cy="990600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79E310-FE33-F02E-B0E8-A291FCD653A4}"/>
                </a:ext>
              </a:extLst>
            </p:cNvPr>
            <p:cNvSpPr/>
            <p:nvPr/>
          </p:nvSpPr>
          <p:spPr>
            <a:xfrm>
              <a:off x="5154462" y="-5443"/>
              <a:ext cx="7027597" cy="50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71A70C81-3506-1B90-5AAD-4BDFF9698998}"/>
              </a:ext>
            </a:extLst>
          </p:cNvPr>
          <p:cNvGrpSpPr/>
          <p:nvPr/>
        </p:nvGrpSpPr>
        <p:grpSpPr>
          <a:xfrm>
            <a:off x="2321026" y="1809769"/>
            <a:ext cx="7549948" cy="812665"/>
            <a:chOff x="2321026" y="1809769"/>
            <a:chExt cx="7549948" cy="81266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8AC7353-950E-C630-FDF7-BF982C6B41D5}"/>
                </a:ext>
              </a:extLst>
            </p:cNvPr>
            <p:cNvGrpSpPr/>
            <p:nvPr/>
          </p:nvGrpSpPr>
          <p:grpSpPr>
            <a:xfrm>
              <a:off x="2321026" y="1823680"/>
              <a:ext cx="802635" cy="798754"/>
              <a:chOff x="1912788" y="609600"/>
              <a:chExt cx="3101096" cy="3086100"/>
            </a:xfrm>
            <a:solidFill>
              <a:schemeClr val="accent6">
                <a:lumMod val="50000"/>
              </a:schemeClr>
            </a:solidFill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3226FDBE-9AEE-5D5D-04B3-63666EBF3E06}"/>
                  </a:ext>
                </a:extLst>
              </p:cNvPr>
              <p:cNvGrpSpPr/>
              <p:nvPr/>
            </p:nvGrpSpPr>
            <p:grpSpPr>
              <a:xfrm>
                <a:off x="1912788" y="609600"/>
                <a:ext cx="3101096" cy="3086100"/>
                <a:chOff x="1912788" y="609600"/>
                <a:chExt cx="3101096" cy="3086100"/>
              </a:xfrm>
              <a:grpFill/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4859BE5D-151D-340B-C803-5E23665E738B}"/>
                    </a:ext>
                  </a:extLst>
                </p:cNvPr>
                <p:cNvGrpSpPr/>
                <p:nvPr/>
              </p:nvGrpSpPr>
              <p:grpSpPr>
                <a:xfrm>
                  <a:off x="3031066" y="609600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14" name="사다리꼴 13">
                    <a:extLst>
                      <a:ext uri="{FF2B5EF4-FFF2-40B4-BE49-F238E27FC236}">
                        <a16:creationId xmlns:a16="http://schemas.microsoft.com/office/drawing/2014/main" id="{CBAEF599-3461-AA46-9140-1F77BA29DEB4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5" name="사다리꼴 14">
                    <a:extLst>
                      <a:ext uri="{FF2B5EF4-FFF2-40B4-BE49-F238E27FC236}">
                        <a16:creationId xmlns:a16="http://schemas.microsoft.com/office/drawing/2014/main" id="{54076D33-1AE6-49DD-9EA6-5FA23405DE1E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31FF55F6-5466-4834-692D-5F4D2B40308E}"/>
                    </a:ext>
                  </a:extLst>
                </p:cNvPr>
                <p:cNvGrpSpPr/>
                <p:nvPr/>
              </p:nvGrpSpPr>
              <p:grpSpPr>
                <a:xfrm rot="3475591">
                  <a:off x="3016070" y="626986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12" name="사다리꼴 11">
                    <a:extLst>
                      <a:ext uri="{FF2B5EF4-FFF2-40B4-BE49-F238E27FC236}">
                        <a16:creationId xmlns:a16="http://schemas.microsoft.com/office/drawing/2014/main" id="{ECE317BB-2611-A848-A958-E907B51269AB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3" name="사다리꼴 12">
                    <a:extLst>
                      <a:ext uri="{FF2B5EF4-FFF2-40B4-BE49-F238E27FC236}">
                        <a16:creationId xmlns:a16="http://schemas.microsoft.com/office/drawing/2014/main" id="{B132056E-2241-8D8B-BC47-AAF6309241E9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1729405E-A3F7-FB3A-94FA-CB7417BFE44A}"/>
                    </a:ext>
                  </a:extLst>
                </p:cNvPr>
                <p:cNvGrpSpPr/>
                <p:nvPr/>
              </p:nvGrpSpPr>
              <p:grpSpPr>
                <a:xfrm rot="18050963">
                  <a:off x="3031066" y="605713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10" name="사다리꼴 9">
                    <a:extLst>
                      <a:ext uri="{FF2B5EF4-FFF2-40B4-BE49-F238E27FC236}">
                        <a16:creationId xmlns:a16="http://schemas.microsoft.com/office/drawing/2014/main" id="{2B3EF660-E025-94CA-5F7F-35A067934E7F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1" name="사다리꼴 10">
                    <a:extLst>
                      <a:ext uri="{FF2B5EF4-FFF2-40B4-BE49-F238E27FC236}">
                        <a16:creationId xmlns:a16="http://schemas.microsoft.com/office/drawing/2014/main" id="{B5CF0ADA-16C6-767B-99B5-B5A73BAA8956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  <p:sp>
            <p:nvSpPr>
              <p:cNvPr id="6" name="원형: 비어 있음 5">
                <a:extLst>
                  <a:ext uri="{FF2B5EF4-FFF2-40B4-BE49-F238E27FC236}">
                    <a16:creationId xmlns:a16="http://schemas.microsoft.com/office/drawing/2014/main" id="{71717614-4C58-F085-5C74-008ABBCC5538}"/>
                  </a:ext>
                </a:extLst>
              </p:cNvPr>
              <p:cNvSpPr/>
              <p:nvPr/>
            </p:nvSpPr>
            <p:spPr>
              <a:xfrm>
                <a:off x="2298660" y="943865"/>
                <a:ext cx="2310080" cy="2310080"/>
              </a:xfrm>
              <a:prstGeom prst="donut">
                <a:avLst>
                  <a:gd name="adj" fmla="val 26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975510F-38FF-72BE-0A72-6D72F4E7F7C8}"/>
                </a:ext>
              </a:extLst>
            </p:cNvPr>
            <p:cNvSpPr/>
            <p:nvPr/>
          </p:nvSpPr>
          <p:spPr>
            <a:xfrm>
              <a:off x="3259309" y="1856852"/>
              <a:ext cx="5675244" cy="7045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accent6"/>
                  </a:solidFill>
                </a:rPr>
                <a:t>Overview</a:t>
              </a:r>
              <a:endParaRPr lang="ko-KR" altLang="en-US" sz="2400" b="1" dirty="0">
                <a:solidFill>
                  <a:schemeClr val="accent6"/>
                </a:solidFill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4EA5432-C513-F20D-1408-BB4B59B5421D}"/>
                </a:ext>
              </a:extLst>
            </p:cNvPr>
            <p:cNvGrpSpPr/>
            <p:nvPr/>
          </p:nvGrpSpPr>
          <p:grpSpPr>
            <a:xfrm>
              <a:off x="9068339" y="1809769"/>
              <a:ext cx="802635" cy="798754"/>
              <a:chOff x="1912788" y="609600"/>
              <a:chExt cx="3101096" cy="3086100"/>
            </a:xfrm>
            <a:solidFill>
              <a:srgbClr val="92D050"/>
            </a:solidFill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B3B01FA-5A5E-C849-885B-1689A07B384B}"/>
                  </a:ext>
                </a:extLst>
              </p:cNvPr>
              <p:cNvGrpSpPr/>
              <p:nvPr/>
            </p:nvGrpSpPr>
            <p:grpSpPr>
              <a:xfrm>
                <a:off x="1912788" y="609600"/>
                <a:ext cx="3101096" cy="3086100"/>
                <a:chOff x="1912788" y="609600"/>
                <a:chExt cx="3101096" cy="3086100"/>
              </a:xfrm>
              <a:grpFill/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725185DE-EBE7-797A-31AF-101CEBCA0A4B}"/>
                    </a:ext>
                  </a:extLst>
                </p:cNvPr>
                <p:cNvGrpSpPr/>
                <p:nvPr/>
              </p:nvGrpSpPr>
              <p:grpSpPr>
                <a:xfrm>
                  <a:off x="3031066" y="609600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45" name="사다리꼴 44">
                    <a:extLst>
                      <a:ext uri="{FF2B5EF4-FFF2-40B4-BE49-F238E27FC236}">
                        <a16:creationId xmlns:a16="http://schemas.microsoft.com/office/drawing/2014/main" id="{29CD87A1-F004-85B9-5BF8-473EF280874C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46" name="사다리꼴 45">
                    <a:extLst>
                      <a:ext uri="{FF2B5EF4-FFF2-40B4-BE49-F238E27FC236}">
                        <a16:creationId xmlns:a16="http://schemas.microsoft.com/office/drawing/2014/main" id="{662BE621-EE6F-45A7-2C1B-82A3CB0BA610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0E8FA335-3134-85D5-B92D-33F583C44A0B}"/>
                    </a:ext>
                  </a:extLst>
                </p:cNvPr>
                <p:cNvGrpSpPr/>
                <p:nvPr/>
              </p:nvGrpSpPr>
              <p:grpSpPr>
                <a:xfrm rot="3475591">
                  <a:off x="3016070" y="626986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43" name="사다리꼴 42">
                    <a:extLst>
                      <a:ext uri="{FF2B5EF4-FFF2-40B4-BE49-F238E27FC236}">
                        <a16:creationId xmlns:a16="http://schemas.microsoft.com/office/drawing/2014/main" id="{2FCBE278-54DA-9E54-6851-68A98655C12F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44" name="사다리꼴 43">
                    <a:extLst>
                      <a:ext uri="{FF2B5EF4-FFF2-40B4-BE49-F238E27FC236}">
                        <a16:creationId xmlns:a16="http://schemas.microsoft.com/office/drawing/2014/main" id="{05B0A026-C72F-9101-AA7F-CDF023991482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A0088099-980A-0F60-007D-155757A5C954}"/>
                    </a:ext>
                  </a:extLst>
                </p:cNvPr>
                <p:cNvGrpSpPr/>
                <p:nvPr/>
              </p:nvGrpSpPr>
              <p:grpSpPr>
                <a:xfrm rot="18050963">
                  <a:off x="3031066" y="605713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41" name="사다리꼴 40">
                    <a:extLst>
                      <a:ext uri="{FF2B5EF4-FFF2-40B4-BE49-F238E27FC236}">
                        <a16:creationId xmlns:a16="http://schemas.microsoft.com/office/drawing/2014/main" id="{F1C83797-3290-8CEA-8C45-0FE2036548F6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42" name="사다리꼴 41">
                    <a:extLst>
                      <a:ext uri="{FF2B5EF4-FFF2-40B4-BE49-F238E27FC236}">
                        <a16:creationId xmlns:a16="http://schemas.microsoft.com/office/drawing/2014/main" id="{DD85504A-A7AA-1636-914E-AC641BB2AAD8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  <p:sp>
            <p:nvSpPr>
              <p:cNvPr id="37" name="원형: 비어 있음 36">
                <a:extLst>
                  <a:ext uri="{FF2B5EF4-FFF2-40B4-BE49-F238E27FC236}">
                    <a16:creationId xmlns:a16="http://schemas.microsoft.com/office/drawing/2014/main" id="{1D12DE86-D903-77E2-4FE8-5C8F9FBC69E3}"/>
                  </a:ext>
                </a:extLst>
              </p:cNvPr>
              <p:cNvSpPr/>
              <p:nvPr/>
            </p:nvSpPr>
            <p:spPr>
              <a:xfrm>
                <a:off x="2298660" y="943865"/>
                <a:ext cx="2310080" cy="2310080"/>
              </a:xfrm>
              <a:prstGeom prst="donut">
                <a:avLst>
                  <a:gd name="adj" fmla="val 26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7977457-9690-03AE-8159-8629E7659CC7}"/>
              </a:ext>
            </a:extLst>
          </p:cNvPr>
          <p:cNvSpPr txBox="1"/>
          <p:nvPr/>
        </p:nvSpPr>
        <p:spPr>
          <a:xfrm>
            <a:off x="268355" y="97050"/>
            <a:ext cx="594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Index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F69E6945-DBD2-9C87-C33C-FDB03E56714C}"/>
              </a:ext>
            </a:extLst>
          </p:cNvPr>
          <p:cNvGrpSpPr/>
          <p:nvPr/>
        </p:nvGrpSpPr>
        <p:grpSpPr>
          <a:xfrm>
            <a:off x="2316628" y="2903536"/>
            <a:ext cx="7549948" cy="812665"/>
            <a:chOff x="2316628" y="2903536"/>
            <a:chExt cx="7549948" cy="81266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A3FE44D-B9E2-434B-50BC-D8693152EEB7}"/>
                </a:ext>
              </a:extLst>
            </p:cNvPr>
            <p:cNvGrpSpPr/>
            <p:nvPr/>
          </p:nvGrpSpPr>
          <p:grpSpPr>
            <a:xfrm>
              <a:off x="2316628" y="2917447"/>
              <a:ext cx="802635" cy="798754"/>
              <a:chOff x="1912788" y="609600"/>
              <a:chExt cx="3101096" cy="3086100"/>
            </a:xfrm>
            <a:solidFill>
              <a:schemeClr val="accent6">
                <a:lumMod val="75000"/>
              </a:schemeClr>
            </a:solidFill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77DD1BA1-5A92-4E5C-2340-BA9D9F6A0C85}"/>
                  </a:ext>
                </a:extLst>
              </p:cNvPr>
              <p:cNvGrpSpPr/>
              <p:nvPr/>
            </p:nvGrpSpPr>
            <p:grpSpPr>
              <a:xfrm>
                <a:off x="1912788" y="609600"/>
                <a:ext cx="3101096" cy="3086100"/>
                <a:chOff x="1912788" y="609600"/>
                <a:chExt cx="3101096" cy="3086100"/>
              </a:xfrm>
              <a:grpFill/>
            </p:grpSpPr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AD667ACE-9DD7-06F4-FE64-D4EB77BD08E2}"/>
                    </a:ext>
                  </a:extLst>
                </p:cNvPr>
                <p:cNvGrpSpPr/>
                <p:nvPr/>
              </p:nvGrpSpPr>
              <p:grpSpPr>
                <a:xfrm>
                  <a:off x="3031066" y="609600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73" name="사다리꼴 72">
                    <a:extLst>
                      <a:ext uri="{FF2B5EF4-FFF2-40B4-BE49-F238E27FC236}">
                        <a16:creationId xmlns:a16="http://schemas.microsoft.com/office/drawing/2014/main" id="{B807F31E-7100-472C-A2BE-94E484144130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74" name="사다리꼴 73">
                    <a:extLst>
                      <a:ext uri="{FF2B5EF4-FFF2-40B4-BE49-F238E27FC236}">
                        <a16:creationId xmlns:a16="http://schemas.microsoft.com/office/drawing/2014/main" id="{262CFC52-0B4D-F97F-19D4-3271FCB4B687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44841287-0E71-A299-9177-C1EC0AC0E1B0}"/>
                    </a:ext>
                  </a:extLst>
                </p:cNvPr>
                <p:cNvGrpSpPr/>
                <p:nvPr/>
              </p:nvGrpSpPr>
              <p:grpSpPr>
                <a:xfrm rot="3475591">
                  <a:off x="3016070" y="626986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71" name="사다리꼴 70">
                    <a:extLst>
                      <a:ext uri="{FF2B5EF4-FFF2-40B4-BE49-F238E27FC236}">
                        <a16:creationId xmlns:a16="http://schemas.microsoft.com/office/drawing/2014/main" id="{3A1720B4-0624-AB3D-AAF2-D2F6E339D05D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72" name="사다리꼴 71">
                    <a:extLst>
                      <a:ext uri="{FF2B5EF4-FFF2-40B4-BE49-F238E27FC236}">
                        <a16:creationId xmlns:a16="http://schemas.microsoft.com/office/drawing/2014/main" id="{ACDFD679-D0AF-D039-BF4E-7F687FEC30FC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789B3F5A-D366-4612-88C6-92999B7D782B}"/>
                    </a:ext>
                  </a:extLst>
                </p:cNvPr>
                <p:cNvGrpSpPr/>
                <p:nvPr/>
              </p:nvGrpSpPr>
              <p:grpSpPr>
                <a:xfrm rot="18050963">
                  <a:off x="3031066" y="605713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69" name="사다리꼴 68">
                    <a:extLst>
                      <a:ext uri="{FF2B5EF4-FFF2-40B4-BE49-F238E27FC236}">
                        <a16:creationId xmlns:a16="http://schemas.microsoft.com/office/drawing/2014/main" id="{425A3EA8-4EDD-F79B-6DEF-33F2ACC9E195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70" name="사다리꼴 69">
                    <a:extLst>
                      <a:ext uri="{FF2B5EF4-FFF2-40B4-BE49-F238E27FC236}">
                        <a16:creationId xmlns:a16="http://schemas.microsoft.com/office/drawing/2014/main" id="{6EA0D2FB-9358-E23D-BD38-FE2CCD6F22C3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  <p:sp>
            <p:nvSpPr>
              <p:cNvPr id="65" name="원형: 비어 있음 64">
                <a:extLst>
                  <a:ext uri="{FF2B5EF4-FFF2-40B4-BE49-F238E27FC236}">
                    <a16:creationId xmlns:a16="http://schemas.microsoft.com/office/drawing/2014/main" id="{1E70DC85-FC76-F429-2439-68B6DB42411C}"/>
                  </a:ext>
                </a:extLst>
              </p:cNvPr>
              <p:cNvSpPr/>
              <p:nvPr/>
            </p:nvSpPr>
            <p:spPr>
              <a:xfrm>
                <a:off x="2298660" y="943865"/>
                <a:ext cx="2310080" cy="2310080"/>
              </a:xfrm>
              <a:prstGeom prst="donut">
                <a:avLst>
                  <a:gd name="adj" fmla="val 26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3049BFC-A1F1-00CA-4062-8C0EB211318F}"/>
                </a:ext>
              </a:extLst>
            </p:cNvPr>
            <p:cNvSpPr/>
            <p:nvPr/>
          </p:nvSpPr>
          <p:spPr>
            <a:xfrm>
              <a:off x="3254911" y="2950619"/>
              <a:ext cx="5675244" cy="7045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accent6"/>
                  </a:solidFill>
                </a:rPr>
                <a:t>Overall System Architecture</a:t>
              </a:r>
              <a:endParaRPr lang="ko-KR" altLang="en-US" sz="2400" b="1" dirty="0">
                <a:solidFill>
                  <a:schemeClr val="accent6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0910C6B-F333-F1EE-481C-3DBFA2EE0607}"/>
                </a:ext>
              </a:extLst>
            </p:cNvPr>
            <p:cNvGrpSpPr/>
            <p:nvPr/>
          </p:nvGrpSpPr>
          <p:grpSpPr>
            <a:xfrm>
              <a:off x="9063941" y="2903536"/>
              <a:ext cx="802635" cy="798754"/>
              <a:chOff x="1912788" y="609600"/>
              <a:chExt cx="3101096" cy="3086100"/>
            </a:xfrm>
            <a:solidFill>
              <a:srgbClr val="009900"/>
            </a:solidFill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49AF6A5B-BDCD-B56C-339A-AC92826C499F}"/>
                  </a:ext>
                </a:extLst>
              </p:cNvPr>
              <p:cNvGrpSpPr/>
              <p:nvPr/>
            </p:nvGrpSpPr>
            <p:grpSpPr>
              <a:xfrm>
                <a:off x="1912788" y="609600"/>
                <a:ext cx="3101096" cy="3086100"/>
                <a:chOff x="1912788" y="609600"/>
                <a:chExt cx="3101096" cy="3086100"/>
              </a:xfrm>
              <a:grpFill/>
            </p:grpSpPr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862FD158-AFC6-BE64-6B57-9EADDFFB2B4F}"/>
                    </a:ext>
                  </a:extLst>
                </p:cNvPr>
                <p:cNvGrpSpPr/>
                <p:nvPr/>
              </p:nvGrpSpPr>
              <p:grpSpPr>
                <a:xfrm>
                  <a:off x="3031066" y="609600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62" name="사다리꼴 61">
                    <a:extLst>
                      <a:ext uri="{FF2B5EF4-FFF2-40B4-BE49-F238E27FC236}">
                        <a16:creationId xmlns:a16="http://schemas.microsoft.com/office/drawing/2014/main" id="{34952004-DFDF-7D13-2531-A0A297318AD2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63" name="사다리꼴 62">
                    <a:extLst>
                      <a:ext uri="{FF2B5EF4-FFF2-40B4-BE49-F238E27FC236}">
                        <a16:creationId xmlns:a16="http://schemas.microsoft.com/office/drawing/2014/main" id="{6644D06E-DC88-02C5-A452-315FB7013D60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F383CF1C-8505-EC5B-0179-0CC89C3FE2F3}"/>
                    </a:ext>
                  </a:extLst>
                </p:cNvPr>
                <p:cNvGrpSpPr/>
                <p:nvPr/>
              </p:nvGrpSpPr>
              <p:grpSpPr>
                <a:xfrm rot="3475591">
                  <a:off x="3016070" y="626986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60" name="사다리꼴 59">
                    <a:extLst>
                      <a:ext uri="{FF2B5EF4-FFF2-40B4-BE49-F238E27FC236}">
                        <a16:creationId xmlns:a16="http://schemas.microsoft.com/office/drawing/2014/main" id="{783A1D4D-7C31-97F1-2254-73FE55C6456F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61" name="사다리꼴 60">
                    <a:extLst>
                      <a:ext uri="{FF2B5EF4-FFF2-40B4-BE49-F238E27FC236}">
                        <a16:creationId xmlns:a16="http://schemas.microsoft.com/office/drawing/2014/main" id="{74C3DDF0-7485-7C7F-19DB-628710EF9B89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grpSp>
              <p:nvGrpSpPr>
                <p:cNvPr id="57" name="그룹 56">
                  <a:extLst>
                    <a:ext uri="{FF2B5EF4-FFF2-40B4-BE49-F238E27FC236}">
                      <a16:creationId xmlns:a16="http://schemas.microsoft.com/office/drawing/2014/main" id="{3309832D-E38B-71F1-1F38-10ABF074F1BC}"/>
                    </a:ext>
                  </a:extLst>
                </p:cNvPr>
                <p:cNvGrpSpPr/>
                <p:nvPr/>
              </p:nvGrpSpPr>
              <p:grpSpPr>
                <a:xfrm rot="18050963">
                  <a:off x="3031066" y="605713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58" name="사다리꼴 57">
                    <a:extLst>
                      <a:ext uri="{FF2B5EF4-FFF2-40B4-BE49-F238E27FC236}">
                        <a16:creationId xmlns:a16="http://schemas.microsoft.com/office/drawing/2014/main" id="{93F51871-AA4B-B191-EF26-407C0090A99C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59" name="사다리꼴 58">
                    <a:extLst>
                      <a:ext uri="{FF2B5EF4-FFF2-40B4-BE49-F238E27FC236}">
                        <a16:creationId xmlns:a16="http://schemas.microsoft.com/office/drawing/2014/main" id="{5B00AB6A-FCB2-7973-DD34-652AEAE87053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  <p:sp>
            <p:nvSpPr>
              <p:cNvPr id="54" name="원형: 비어 있음 53">
                <a:extLst>
                  <a:ext uri="{FF2B5EF4-FFF2-40B4-BE49-F238E27FC236}">
                    <a16:creationId xmlns:a16="http://schemas.microsoft.com/office/drawing/2014/main" id="{8668F05A-0F72-0AEE-2038-3CB0B59B7302}"/>
                  </a:ext>
                </a:extLst>
              </p:cNvPr>
              <p:cNvSpPr/>
              <p:nvPr/>
            </p:nvSpPr>
            <p:spPr>
              <a:xfrm>
                <a:off x="2298660" y="943865"/>
                <a:ext cx="2310080" cy="2310080"/>
              </a:xfrm>
              <a:prstGeom prst="donut">
                <a:avLst>
                  <a:gd name="adj" fmla="val 26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B37274F9-F7C3-4E3A-D39F-2C9BD2470AF7}"/>
              </a:ext>
            </a:extLst>
          </p:cNvPr>
          <p:cNvGrpSpPr/>
          <p:nvPr/>
        </p:nvGrpSpPr>
        <p:grpSpPr>
          <a:xfrm>
            <a:off x="2321543" y="3986407"/>
            <a:ext cx="7549948" cy="812665"/>
            <a:chOff x="2321543" y="3986407"/>
            <a:chExt cx="7549948" cy="812665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90FBDD9-85AE-9DA5-7F92-45F1DF0A8C10}"/>
                </a:ext>
              </a:extLst>
            </p:cNvPr>
            <p:cNvGrpSpPr/>
            <p:nvPr/>
          </p:nvGrpSpPr>
          <p:grpSpPr>
            <a:xfrm>
              <a:off x="2321543" y="4000318"/>
              <a:ext cx="802635" cy="798754"/>
              <a:chOff x="1912788" y="609600"/>
              <a:chExt cx="3101096" cy="3086100"/>
            </a:xfrm>
            <a:solidFill>
              <a:srgbClr val="00B050"/>
            </a:solidFill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A9DD87C0-AAF5-157B-1BA0-50A7BF6D1A4A}"/>
                  </a:ext>
                </a:extLst>
              </p:cNvPr>
              <p:cNvGrpSpPr/>
              <p:nvPr/>
            </p:nvGrpSpPr>
            <p:grpSpPr>
              <a:xfrm>
                <a:off x="1912788" y="609600"/>
                <a:ext cx="3101096" cy="3086100"/>
                <a:chOff x="1912788" y="609600"/>
                <a:chExt cx="3101096" cy="3086100"/>
              </a:xfrm>
              <a:grpFill/>
            </p:grpSpPr>
            <p:grpSp>
              <p:nvGrpSpPr>
                <p:cNvPr id="92" name="그룹 91">
                  <a:extLst>
                    <a:ext uri="{FF2B5EF4-FFF2-40B4-BE49-F238E27FC236}">
                      <a16:creationId xmlns:a16="http://schemas.microsoft.com/office/drawing/2014/main" id="{76CC37F1-854D-0FFF-7E7C-E1FF0D74978A}"/>
                    </a:ext>
                  </a:extLst>
                </p:cNvPr>
                <p:cNvGrpSpPr/>
                <p:nvPr/>
              </p:nvGrpSpPr>
              <p:grpSpPr>
                <a:xfrm>
                  <a:off x="3031066" y="609600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99" name="사다리꼴 98">
                    <a:extLst>
                      <a:ext uri="{FF2B5EF4-FFF2-40B4-BE49-F238E27FC236}">
                        <a16:creationId xmlns:a16="http://schemas.microsoft.com/office/drawing/2014/main" id="{89A50D23-D1AD-2142-8522-3EB45A99996C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0" name="사다리꼴 99">
                    <a:extLst>
                      <a:ext uri="{FF2B5EF4-FFF2-40B4-BE49-F238E27FC236}">
                        <a16:creationId xmlns:a16="http://schemas.microsoft.com/office/drawing/2014/main" id="{24D3A29D-10A8-41FA-7183-801F4885647D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grpSp>
              <p:nvGrpSpPr>
                <p:cNvPr id="93" name="그룹 92">
                  <a:extLst>
                    <a:ext uri="{FF2B5EF4-FFF2-40B4-BE49-F238E27FC236}">
                      <a16:creationId xmlns:a16="http://schemas.microsoft.com/office/drawing/2014/main" id="{682E1B38-4A85-5EF6-8A0B-D199C8FEEB18}"/>
                    </a:ext>
                  </a:extLst>
                </p:cNvPr>
                <p:cNvGrpSpPr/>
                <p:nvPr/>
              </p:nvGrpSpPr>
              <p:grpSpPr>
                <a:xfrm rot="3475591">
                  <a:off x="3016070" y="626986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97" name="사다리꼴 96">
                    <a:extLst>
                      <a:ext uri="{FF2B5EF4-FFF2-40B4-BE49-F238E27FC236}">
                        <a16:creationId xmlns:a16="http://schemas.microsoft.com/office/drawing/2014/main" id="{69A68038-DE34-A22C-8AB1-6C4AED8A597A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98" name="사다리꼴 97">
                    <a:extLst>
                      <a:ext uri="{FF2B5EF4-FFF2-40B4-BE49-F238E27FC236}">
                        <a16:creationId xmlns:a16="http://schemas.microsoft.com/office/drawing/2014/main" id="{D521E8CF-BE7C-8F99-3974-CD643DAD2032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E0CCECDC-7B7D-0688-6BE5-3AA1AA9E126A}"/>
                    </a:ext>
                  </a:extLst>
                </p:cNvPr>
                <p:cNvGrpSpPr/>
                <p:nvPr/>
              </p:nvGrpSpPr>
              <p:grpSpPr>
                <a:xfrm rot="18050963">
                  <a:off x="3031066" y="605713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95" name="사다리꼴 94">
                    <a:extLst>
                      <a:ext uri="{FF2B5EF4-FFF2-40B4-BE49-F238E27FC236}">
                        <a16:creationId xmlns:a16="http://schemas.microsoft.com/office/drawing/2014/main" id="{8DE4292D-6176-10EB-1065-2031F79ACE56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96" name="사다리꼴 95">
                    <a:extLst>
                      <a:ext uri="{FF2B5EF4-FFF2-40B4-BE49-F238E27FC236}">
                        <a16:creationId xmlns:a16="http://schemas.microsoft.com/office/drawing/2014/main" id="{672F294D-E8A0-3599-2A2A-296AE6FF3983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  <p:sp>
            <p:nvSpPr>
              <p:cNvPr id="91" name="원형: 비어 있음 90">
                <a:extLst>
                  <a:ext uri="{FF2B5EF4-FFF2-40B4-BE49-F238E27FC236}">
                    <a16:creationId xmlns:a16="http://schemas.microsoft.com/office/drawing/2014/main" id="{B88F104D-78B5-7B17-81CD-43BBBCE87FA8}"/>
                  </a:ext>
                </a:extLst>
              </p:cNvPr>
              <p:cNvSpPr/>
              <p:nvPr/>
            </p:nvSpPr>
            <p:spPr>
              <a:xfrm>
                <a:off x="2298660" y="943865"/>
                <a:ext cx="2310080" cy="2310080"/>
              </a:xfrm>
              <a:prstGeom prst="donut">
                <a:avLst>
                  <a:gd name="adj" fmla="val 26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EB04A160-8D19-29F4-B58B-5D5F2BDFA0E9}"/>
                </a:ext>
              </a:extLst>
            </p:cNvPr>
            <p:cNvSpPr/>
            <p:nvPr/>
          </p:nvSpPr>
          <p:spPr>
            <a:xfrm>
              <a:off x="3259826" y="4033490"/>
              <a:ext cx="5675244" cy="7045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accent6"/>
                  </a:solidFill>
                </a:rPr>
                <a:t>Implementation &amp; Gathering</a:t>
              </a: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E5165D42-5CD5-1963-6EF2-88E1C59B0AFA}"/>
                </a:ext>
              </a:extLst>
            </p:cNvPr>
            <p:cNvGrpSpPr/>
            <p:nvPr/>
          </p:nvGrpSpPr>
          <p:grpSpPr>
            <a:xfrm>
              <a:off x="9068856" y="3986407"/>
              <a:ext cx="802635" cy="798754"/>
              <a:chOff x="1912788" y="609600"/>
              <a:chExt cx="3101096" cy="3086100"/>
            </a:xfrm>
            <a:solidFill>
              <a:schemeClr val="accent6">
                <a:lumMod val="75000"/>
              </a:schemeClr>
            </a:solidFill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85E941C5-C8DD-2268-A435-ECFE4A7C2521}"/>
                  </a:ext>
                </a:extLst>
              </p:cNvPr>
              <p:cNvGrpSpPr/>
              <p:nvPr/>
            </p:nvGrpSpPr>
            <p:grpSpPr>
              <a:xfrm>
                <a:off x="1912788" y="609600"/>
                <a:ext cx="3101096" cy="3086100"/>
                <a:chOff x="1912788" y="609600"/>
                <a:chExt cx="3101096" cy="3086100"/>
              </a:xfrm>
              <a:grpFill/>
            </p:grpSpPr>
            <p:grpSp>
              <p:nvGrpSpPr>
                <p:cNvPr id="81" name="그룹 80">
                  <a:extLst>
                    <a:ext uri="{FF2B5EF4-FFF2-40B4-BE49-F238E27FC236}">
                      <a16:creationId xmlns:a16="http://schemas.microsoft.com/office/drawing/2014/main" id="{B69BD9F2-BDBE-8FCE-DE0B-6B391B6FFEFB}"/>
                    </a:ext>
                  </a:extLst>
                </p:cNvPr>
                <p:cNvGrpSpPr/>
                <p:nvPr/>
              </p:nvGrpSpPr>
              <p:grpSpPr>
                <a:xfrm>
                  <a:off x="3031066" y="609600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88" name="사다리꼴 87">
                    <a:extLst>
                      <a:ext uri="{FF2B5EF4-FFF2-40B4-BE49-F238E27FC236}">
                        <a16:creationId xmlns:a16="http://schemas.microsoft.com/office/drawing/2014/main" id="{535E387D-5AA0-2929-88C5-D8D41D28D6F6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89" name="사다리꼴 88">
                    <a:extLst>
                      <a:ext uri="{FF2B5EF4-FFF2-40B4-BE49-F238E27FC236}">
                        <a16:creationId xmlns:a16="http://schemas.microsoft.com/office/drawing/2014/main" id="{9315016F-7673-5BF4-C044-5BF83E43D5BD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91815D60-A1DC-D4C3-FD4E-B84F40092EFF}"/>
                    </a:ext>
                  </a:extLst>
                </p:cNvPr>
                <p:cNvGrpSpPr/>
                <p:nvPr/>
              </p:nvGrpSpPr>
              <p:grpSpPr>
                <a:xfrm rot="3475591">
                  <a:off x="3016070" y="626986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86" name="사다리꼴 85">
                    <a:extLst>
                      <a:ext uri="{FF2B5EF4-FFF2-40B4-BE49-F238E27FC236}">
                        <a16:creationId xmlns:a16="http://schemas.microsoft.com/office/drawing/2014/main" id="{B426FA81-D7A8-3010-CEAF-DA9DEA5030B0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87" name="사다리꼴 86">
                    <a:extLst>
                      <a:ext uri="{FF2B5EF4-FFF2-40B4-BE49-F238E27FC236}">
                        <a16:creationId xmlns:a16="http://schemas.microsoft.com/office/drawing/2014/main" id="{9946BFF8-616E-784A-ADD6-C00ACCA94F7D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2FA3CDAA-72BA-F3D4-0400-B0D6165208EA}"/>
                    </a:ext>
                  </a:extLst>
                </p:cNvPr>
                <p:cNvGrpSpPr/>
                <p:nvPr/>
              </p:nvGrpSpPr>
              <p:grpSpPr>
                <a:xfrm rot="18050963">
                  <a:off x="3031066" y="605713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84" name="사다리꼴 83">
                    <a:extLst>
                      <a:ext uri="{FF2B5EF4-FFF2-40B4-BE49-F238E27FC236}">
                        <a16:creationId xmlns:a16="http://schemas.microsoft.com/office/drawing/2014/main" id="{C7F58E44-9DD2-30FE-3FE9-77906E0F4445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85" name="사다리꼴 84">
                    <a:extLst>
                      <a:ext uri="{FF2B5EF4-FFF2-40B4-BE49-F238E27FC236}">
                        <a16:creationId xmlns:a16="http://schemas.microsoft.com/office/drawing/2014/main" id="{CAB225A7-A6F7-3903-57B5-2BD877B6974B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  <p:sp>
            <p:nvSpPr>
              <p:cNvPr id="80" name="원형: 비어 있음 79">
                <a:extLst>
                  <a:ext uri="{FF2B5EF4-FFF2-40B4-BE49-F238E27FC236}">
                    <a16:creationId xmlns:a16="http://schemas.microsoft.com/office/drawing/2014/main" id="{7CD34124-751E-C0B0-38C7-9CCA5441104B}"/>
                  </a:ext>
                </a:extLst>
              </p:cNvPr>
              <p:cNvSpPr/>
              <p:nvPr/>
            </p:nvSpPr>
            <p:spPr>
              <a:xfrm>
                <a:off x="2298660" y="943865"/>
                <a:ext cx="2310080" cy="2310080"/>
              </a:xfrm>
              <a:prstGeom prst="donut">
                <a:avLst>
                  <a:gd name="adj" fmla="val 26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B55F8E33-3165-E934-E288-D280170F0E82}"/>
              </a:ext>
            </a:extLst>
          </p:cNvPr>
          <p:cNvGrpSpPr/>
          <p:nvPr/>
        </p:nvGrpSpPr>
        <p:grpSpPr>
          <a:xfrm>
            <a:off x="2322888" y="5119039"/>
            <a:ext cx="7549948" cy="812665"/>
            <a:chOff x="2322888" y="5119039"/>
            <a:chExt cx="7549948" cy="812665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A939B86-5F34-C90B-118A-99CEFC3C936E}"/>
                </a:ext>
              </a:extLst>
            </p:cNvPr>
            <p:cNvGrpSpPr/>
            <p:nvPr/>
          </p:nvGrpSpPr>
          <p:grpSpPr>
            <a:xfrm>
              <a:off x="2322888" y="5132950"/>
              <a:ext cx="802635" cy="798754"/>
              <a:chOff x="1912788" y="609600"/>
              <a:chExt cx="3101096" cy="3086100"/>
            </a:xfrm>
            <a:solidFill>
              <a:srgbClr val="92D050"/>
            </a:solidFill>
          </p:grpSpPr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6DE4F6FB-40AD-953E-FAA5-A68187278706}"/>
                  </a:ext>
                </a:extLst>
              </p:cNvPr>
              <p:cNvGrpSpPr/>
              <p:nvPr/>
            </p:nvGrpSpPr>
            <p:grpSpPr>
              <a:xfrm>
                <a:off x="1912788" y="609600"/>
                <a:ext cx="3101096" cy="3086100"/>
                <a:chOff x="1912788" y="609600"/>
                <a:chExt cx="3101096" cy="3086100"/>
              </a:xfrm>
              <a:grpFill/>
            </p:grpSpPr>
            <p:grpSp>
              <p:nvGrpSpPr>
                <p:cNvPr id="118" name="그룹 117">
                  <a:extLst>
                    <a:ext uri="{FF2B5EF4-FFF2-40B4-BE49-F238E27FC236}">
                      <a16:creationId xmlns:a16="http://schemas.microsoft.com/office/drawing/2014/main" id="{68693DD2-7CB6-33B9-09AD-71B152CF8DF9}"/>
                    </a:ext>
                  </a:extLst>
                </p:cNvPr>
                <p:cNvGrpSpPr/>
                <p:nvPr/>
              </p:nvGrpSpPr>
              <p:grpSpPr>
                <a:xfrm>
                  <a:off x="3031066" y="609600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125" name="사다리꼴 124">
                    <a:extLst>
                      <a:ext uri="{FF2B5EF4-FFF2-40B4-BE49-F238E27FC236}">
                        <a16:creationId xmlns:a16="http://schemas.microsoft.com/office/drawing/2014/main" id="{42F14BEB-0EE0-D9FF-81D5-1B2EFD2298DC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26" name="사다리꼴 125">
                    <a:extLst>
                      <a:ext uri="{FF2B5EF4-FFF2-40B4-BE49-F238E27FC236}">
                        <a16:creationId xmlns:a16="http://schemas.microsoft.com/office/drawing/2014/main" id="{422E0C7E-D290-F28E-96FA-266B5E4714C9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grpSp>
              <p:nvGrpSpPr>
                <p:cNvPr id="119" name="그룹 118">
                  <a:extLst>
                    <a:ext uri="{FF2B5EF4-FFF2-40B4-BE49-F238E27FC236}">
                      <a16:creationId xmlns:a16="http://schemas.microsoft.com/office/drawing/2014/main" id="{12E35A2B-9B9E-9FBC-566D-CC942BDF7004}"/>
                    </a:ext>
                  </a:extLst>
                </p:cNvPr>
                <p:cNvGrpSpPr/>
                <p:nvPr/>
              </p:nvGrpSpPr>
              <p:grpSpPr>
                <a:xfrm rot="3475591">
                  <a:off x="3016070" y="626986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123" name="사다리꼴 122">
                    <a:extLst>
                      <a:ext uri="{FF2B5EF4-FFF2-40B4-BE49-F238E27FC236}">
                        <a16:creationId xmlns:a16="http://schemas.microsoft.com/office/drawing/2014/main" id="{5B962BE4-1D32-9613-B0CF-92D8D24C7713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24" name="사다리꼴 123">
                    <a:extLst>
                      <a:ext uri="{FF2B5EF4-FFF2-40B4-BE49-F238E27FC236}">
                        <a16:creationId xmlns:a16="http://schemas.microsoft.com/office/drawing/2014/main" id="{61E8F2FE-FE5A-CB08-B419-B6BB393AA2CA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grpSp>
              <p:nvGrpSpPr>
                <p:cNvPr id="120" name="그룹 119">
                  <a:extLst>
                    <a:ext uri="{FF2B5EF4-FFF2-40B4-BE49-F238E27FC236}">
                      <a16:creationId xmlns:a16="http://schemas.microsoft.com/office/drawing/2014/main" id="{15DD9D68-5804-50E9-A27F-D79F16E9E666}"/>
                    </a:ext>
                  </a:extLst>
                </p:cNvPr>
                <p:cNvGrpSpPr/>
                <p:nvPr/>
              </p:nvGrpSpPr>
              <p:grpSpPr>
                <a:xfrm rot="18050963">
                  <a:off x="3031066" y="605713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121" name="사다리꼴 120">
                    <a:extLst>
                      <a:ext uri="{FF2B5EF4-FFF2-40B4-BE49-F238E27FC236}">
                        <a16:creationId xmlns:a16="http://schemas.microsoft.com/office/drawing/2014/main" id="{9F9350AD-A87A-196C-DA15-C374D4C1E71A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22" name="사다리꼴 121">
                    <a:extLst>
                      <a:ext uri="{FF2B5EF4-FFF2-40B4-BE49-F238E27FC236}">
                        <a16:creationId xmlns:a16="http://schemas.microsoft.com/office/drawing/2014/main" id="{D1B80EA5-4CBB-E4B7-37DF-F7154771B3CF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  <p:sp>
            <p:nvSpPr>
              <p:cNvPr id="117" name="원형: 비어 있음 116">
                <a:extLst>
                  <a:ext uri="{FF2B5EF4-FFF2-40B4-BE49-F238E27FC236}">
                    <a16:creationId xmlns:a16="http://schemas.microsoft.com/office/drawing/2014/main" id="{957B0E2D-22DE-DB3F-05A6-350C6BBFDAC4}"/>
                  </a:ext>
                </a:extLst>
              </p:cNvPr>
              <p:cNvSpPr/>
              <p:nvPr/>
            </p:nvSpPr>
            <p:spPr>
              <a:xfrm>
                <a:off x="2298660" y="943865"/>
                <a:ext cx="2310080" cy="2310080"/>
              </a:xfrm>
              <a:prstGeom prst="donut">
                <a:avLst>
                  <a:gd name="adj" fmla="val 26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1CF59F67-4534-38C6-D858-50ED6120DF34}"/>
                </a:ext>
              </a:extLst>
            </p:cNvPr>
            <p:cNvSpPr/>
            <p:nvPr/>
          </p:nvSpPr>
          <p:spPr>
            <a:xfrm>
              <a:off x="3261171" y="5166122"/>
              <a:ext cx="5675244" cy="7045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accent6"/>
                  </a:solidFill>
                </a:rPr>
                <a:t>Role and Development Schedule</a:t>
              </a:r>
              <a:endParaRPr lang="ko-KR" altLang="en-US" sz="2400" b="1" dirty="0">
                <a:solidFill>
                  <a:schemeClr val="accent6"/>
                </a:solidFill>
              </a:endParaRP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29C9FE7E-0D84-3690-4228-483D90FBBC7A}"/>
                </a:ext>
              </a:extLst>
            </p:cNvPr>
            <p:cNvGrpSpPr/>
            <p:nvPr/>
          </p:nvGrpSpPr>
          <p:grpSpPr>
            <a:xfrm>
              <a:off x="9070201" y="5119039"/>
              <a:ext cx="802635" cy="798754"/>
              <a:chOff x="1912788" y="609600"/>
              <a:chExt cx="3101096" cy="3086100"/>
            </a:xfrm>
            <a:solidFill>
              <a:schemeClr val="accent6">
                <a:lumMod val="50000"/>
              </a:schemeClr>
            </a:solidFill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B5C37F57-4CE2-A650-A171-DD5949E302DB}"/>
                  </a:ext>
                </a:extLst>
              </p:cNvPr>
              <p:cNvGrpSpPr/>
              <p:nvPr/>
            </p:nvGrpSpPr>
            <p:grpSpPr>
              <a:xfrm>
                <a:off x="1912788" y="609600"/>
                <a:ext cx="3101096" cy="3086100"/>
                <a:chOff x="1912788" y="609600"/>
                <a:chExt cx="3101096" cy="3086100"/>
              </a:xfrm>
              <a:grpFill/>
            </p:grpSpPr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8BB698CA-36A5-D812-8E8E-B3CAD3C35435}"/>
                    </a:ext>
                  </a:extLst>
                </p:cNvPr>
                <p:cNvGrpSpPr/>
                <p:nvPr/>
              </p:nvGrpSpPr>
              <p:grpSpPr>
                <a:xfrm>
                  <a:off x="3031066" y="609600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114" name="사다리꼴 113">
                    <a:extLst>
                      <a:ext uri="{FF2B5EF4-FFF2-40B4-BE49-F238E27FC236}">
                        <a16:creationId xmlns:a16="http://schemas.microsoft.com/office/drawing/2014/main" id="{DAE55CB4-8A49-6B6C-EBAB-C1875340FCF2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15" name="사다리꼴 114">
                    <a:extLst>
                      <a:ext uri="{FF2B5EF4-FFF2-40B4-BE49-F238E27FC236}">
                        <a16:creationId xmlns:a16="http://schemas.microsoft.com/office/drawing/2014/main" id="{D93385E9-E6DC-78F7-6946-3A0E4CF1D73F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grpSp>
              <p:nvGrpSpPr>
                <p:cNvPr id="108" name="그룹 107">
                  <a:extLst>
                    <a:ext uri="{FF2B5EF4-FFF2-40B4-BE49-F238E27FC236}">
                      <a16:creationId xmlns:a16="http://schemas.microsoft.com/office/drawing/2014/main" id="{429F8AA3-BEB3-8A63-82BE-11D6125079B6}"/>
                    </a:ext>
                  </a:extLst>
                </p:cNvPr>
                <p:cNvGrpSpPr/>
                <p:nvPr/>
              </p:nvGrpSpPr>
              <p:grpSpPr>
                <a:xfrm rot="3475591">
                  <a:off x="3016070" y="626986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112" name="사다리꼴 111">
                    <a:extLst>
                      <a:ext uri="{FF2B5EF4-FFF2-40B4-BE49-F238E27FC236}">
                        <a16:creationId xmlns:a16="http://schemas.microsoft.com/office/drawing/2014/main" id="{BF52F049-6256-770E-E8F8-0AA7E1B922EC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13" name="사다리꼴 112">
                    <a:extLst>
                      <a:ext uri="{FF2B5EF4-FFF2-40B4-BE49-F238E27FC236}">
                        <a16:creationId xmlns:a16="http://schemas.microsoft.com/office/drawing/2014/main" id="{0BBB6A32-FD1E-FF40-3C4C-C4D1392190E5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B653BD84-5E6B-FFFA-82E2-1CE7688F93C1}"/>
                    </a:ext>
                  </a:extLst>
                </p:cNvPr>
                <p:cNvGrpSpPr/>
                <p:nvPr/>
              </p:nvGrpSpPr>
              <p:grpSpPr>
                <a:xfrm rot="18050963">
                  <a:off x="3031066" y="605713"/>
                  <a:ext cx="879536" cy="3086100"/>
                  <a:chOff x="3031066" y="609600"/>
                  <a:chExt cx="879536" cy="3086100"/>
                </a:xfrm>
                <a:grpFill/>
              </p:grpSpPr>
              <p:sp>
                <p:nvSpPr>
                  <p:cNvPr id="110" name="사다리꼴 109">
                    <a:extLst>
                      <a:ext uri="{FF2B5EF4-FFF2-40B4-BE49-F238E27FC236}">
                        <a16:creationId xmlns:a16="http://schemas.microsoft.com/office/drawing/2014/main" id="{79E235E7-B188-D9F0-261A-A5936523BA5A}"/>
                      </a:ext>
                    </a:extLst>
                  </p:cNvPr>
                  <p:cNvSpPr/>
                  <p:nvPr/>
                </p:nvSpPr>
                <p:spPr>
                  <a:xfrm>
                    <a:off x="3031066" y="6096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11" name="사다리꼴 110">
                    <a:extLst>
                      <a:ext uri="{FF2B5EF4-FFF2-40B4-BE49-F238E27FC236}">
                        <a16:creationId xmlns:a16="http://schemas.microsoft.com/office/drawing/2014/main" id="{4D3B87BE-8DD7-7E5A-BDA1-BEA821F100B6}"/>
                      </a:ext>
                    </a:extLst>
                  </p:cNvPr>
                  <p:cNvSpPr/>
                  <p:nvPr/>
                </p:nvSpPr>
                <p:spPr>
                  <a:xfrm flipV="1">
                    <a:off x="3031066" y="3162300"/>
                    <a:ext cx="879536" cy="533400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  <p:sp>
            <p:nvSpPr>
              <p:cNvPr id="106" name="원형: 비어 있음 105">
                <a:extLst>
                  <a:ext uri="{FF2B5EF4-FFF2-40B4-BE49-F238E27FC236}">
                    <a16:creationId xmlns:a16="http://schemas.microsoft.com/office/drawing/2014/main" id="{C5AB9FD8-05AE-EDCA-87AC-B2E9833F2649}"/>
                  </a:ext>
                </a:extLst>
              </p:cNvPr>
              <p:cNvSpPr/>
              <p:nvPr/>
            </p:nvSpPr>
            <p:spPr>
              <a:xfrm>
                <a:off x="2298660" y="943865"/>
                <a:ext cx="2310080" cy="2310080"/>
              </a:xfrm>
              <a:prstGeom prst="donut">
                <a:avLst>
                  <a:gd name="adj" fmla="val 26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42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F55372-7399-FD61-55D9-5058690E7CD6}"/>
              </a:ext>
            </a:extLst>
          </p:cNvPr>
          <p:cNvGrpSpPr/>
          <p:nvPr/>
        </p:nvGrpSpPr>
        <p:grpSpPr>
          <a:xfrm>
            <a:off x="-110067" y="-5443"/>
            <a:ext cx="12547599" cy="803143"/>
            <a:chOff x="9940" y="-5443"/>
            <a:chExt cx="12172119" cy="996043"/>
          </a:xfrm>
          <a:solidFill>
            <a:srgbClr val="92D050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4BC928C6-8840-8243-0929-D811A08B6D16}"/>
                </a:ext>
              </a:extLst>
            </p:cNvPr>
            <p:cNvSpPr/>
            <p:nvPr/>
          </p:nvSpPr>
          <p:spPr>
            <a:xfrm flipV="1">
              <a:off x="9940" y="0"/>
              <a:ext cx="6401746" cy="990600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79E310-FE33-F02E-B0E8-A291FCD653A4}"/>
                </a:ext>
              </a:extLst>
            </p:cNvPr>
            <p:cNvSpPr/>
            <p:nvPr/>
          </p:nvSpPr>
          <p:spPr>
            <a:xfrm>
              <a:off x="5154462" y="-5443"/>
              <a:ext cx="7027597" cy="50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7977457-9690-03AE-8159-8629E7659CC7}"/>
              </a:ext>
            </a:extLst>
          </p:cNvPr>
          <p:cNvSpPr txBox="1"/>
          <p:nvPr/>
        </p:nvSpPr>
        <p:spPr>
          <a:xfrm>
            <a:off x="27723" y="116300"/>
            <a:ext cx="659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Development Schedule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BE6B572-51A3-E9DE-08F4-80940083D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670085"/>
              </p:ext>
            </p:extLst>
          </p:nvPr>
        </p:nvGraphicFramePr>
        <p:xfrm>
          <a:off x="826755" y="1309717"/>
          <a:ext cx="9393188" cy="27635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696594">
                  <a:extLst>
                    <a:ext uri="{9D8B030D-6E8A-4147-A177-3AD203B41FA5}">
                      <a16:colId xmlns:a16="http://schemas.microsoft.com/office/drawing/2014/main" val="565302301"/>
                    </a:ext>
                  </a:extLst>
                </a:gridCol>
                <a:gridCol w="4696594">
                  <a:extLst>
                    <a:ext uri="{9D8B030D-6E8A-4147-A177-3AD203B41FA5}">
                      <a16:colId xmlns:a16="http://schemas.microsoft.com/office/drawing/2014/main" val="3889795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TODO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 week ~ 6 week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제안서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60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 week ~ 9 week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요구사항 명세 및 구조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1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 week ~ 12 week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디자인 명세</a:t>
                      </a:r>
                      <a:r>
                        <a:rPr lang="en-US" altLang="ko-KR" dirty="0"/>
                        <a:t>, Frontend 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Backend </a:t>
                      </a:r>
                      <a:r>
                        <a:rPr lang="ko-KR" altLang="en-US" dirty="0"/>
                        <a:t>개발 진행 </a:t>
                      </a:r>
                      <a:r>
                        <a:rPr lang="en-US" altLang="ko-KR" dirty="0"/>
                        <a:t>(+ Unit test)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17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 week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연결 및 테스트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그린화 패턴 보고서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05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 week ~ 15 week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연결 마무리 및 테스트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발표 평가 준비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65577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008FB59-486A-CFBF-D438-EB9C2AFC149D}"/>
              </a:ext>
            </a:extLst>
          </p:cNvPr>
          <p:cNvSpPr txBox="1"/>
          <p:nvPr/>
        </p:nvSpPr>
        <p:spPr>
          <a:xfrm>
            <a:off x="826755" y="4368800"/>
            <a:ext cx="9393188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Weekly</a:t>
            </a:r>
            <a:r>
              <a:rPr lang="ko-KR" altLang="en-US" dirty="0"/>
              <a:t> </a:t>
            </a:r>
            <a:r>
              <a:rPr lang="en-US" altLang="ko-KR" dirty="0"/>
              <a:t>meeting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시간</a:t>
            </a:r>
            <a:r>
              <a:rPr lang="en-US" altLang="ko-KR" dirty="0"/>
              <a:t>: </a:t>
            </a:r>
            <a:r>
              <a:rPr lang="ko-KR" altLang="en-US"/>
              <a:t>매주 목요일 오후 </a:t>
            </a:r>
            <a:r>
              <a:rPr lang="en-US" altLang="ko-KR" dirty="0"/>
              <a:t>11</a:t>
            </a:r>
            <a:r>
              <a:rPr lang="ko-KR" altLang="en-US" dirty="0"/>
              <a:t>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장소</a:t>
            </a:r>
            <a:r>
              <a:rPr lang="en-US" altLang="ko-KR" dirty="0"/>
              <a:t>: </a:t>
            </a:r>
            <a:r>
              <a:rPr lang="ko-KR" altLang="en-US" dirty="0"/>
              <a:t>온라인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내용</a:t>
            </a:r>
            <a:r>
              <a:rPr lang="en-US" altLang="ko-KR" dirty="0"/>
              <a:t>: </a:t>
            </a:r>
            <a:r>
              <a:rPr lang="ko-KR" altLang="en-US" dirty="0"/>
              <a:t>각 주차별 </a:t>
            </a:r>
            <a:r>
              <a:rPr lang="en-US" altLang="ko-KR" dirty="0"/>
              <a:t>TODO </a:t>
            </a:r>
            <a:r>
              <a:rPr lang="ko-KR" altLang="en-US" dirty="0"/>
              <a:t>에 관한 회의 및 개발 진행 상황 공유</a:t>
            </a:r>
            <a:r>
              <a:rPr lang="en-US" altLang="ko-KR" dirty="0"/>
              <a:t>, </a:t>
            </a:r>
            <a:r>
              <a:rPr lang="ko-KR" altLang="en-US" dirty="0"/>
              <a:t>다음 할 일에 대한 작업 배분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8863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F55372-7399-FD61-55D9-5058690E7CD6}"/>
              </a:ext>
            </a:extLst>
          </p:cNvPr>
          <p:cNvGrpSpPr/>
          <p:nvPr/>
        </p:nvGrpSpPr>
        <p:grpSpPr>
          <a:xfrm>
            <a:off x="-177800" y="0"/>
            <a:ext cx="12547599" cy="803143"/>
            <a:chOff x="9940" y="-5443"/>
            <a:chExt cx="12172119" cy="996043"/>
          </a:xfrm>
          <a:solidFill>
            <a:schemeClr val="bg1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4BC928C6-8840-8243-0929-D811A08B6D16}"/>
                </a:ext>
              </a:extLst>
            </p:cNvPr>
            <p:cNvSpPr/>
            <p:nvPr/>
          </p:nvSpPr>
          <p:spPr>
            <a:xfrm flipV="1">
              <a:off x="9940" y="0"/>
              <a:ext cx="6401746" cy="990600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79E310-FE33-F02E-B0E8-A291FCD653A4}"/>
                </a:ext>
              </a:extLst>
            </p:cNvPr>
            <p:cNvSpPr/>
            <p:nvPr/>
          </p:nvSpPr>
          <p:spPr>
            <a:xfrm>
              <a:off x="5154462" y="-5443"/>
              <a:ext cx="7027597" cy="50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BF71717F-3902-5E6F-E1D1-3A7DC252D564}"/>
              </a:ext>
            </a:extLst>
          </p:cNvPr>
          <p:cNvGrpSpPr/>
          <p:nvPr/>
        </p:nvGrpSpPr>
        <p:grpSpPr>
          <a:xfrm>
            <a:off x="7461939" y="2922351"/>
            <a:ext cx="2004151" cy="1977960"/>
            <a:chOff x="7096437" y="1554049"/>
            <a:chExt cx="2004151" cy="197796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E87BD45-F7E2-D5A8-7EC4-5D999679B6A2}"/>
                </a:ext>
              </a:extLst>
            </p:cNvPr>
            <p:cNvGrpSpPr/>
            <p:nvPr/>
          </p:nvGrpSpPr>
          <p:grpSpPr>
            <a:xfrm>
              <a:off x="7535796" y="1554049"/>
              <a:ext cx="1564792" cy="1811541"/>
              <a:chOff x="3582909" y="3709396"/>
              <a:chExt cx="2106018" cy="2438113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F1615F8-2E6B-7401-F612-6A33A1345D49}"/>
                  </a:ext>
                </a:extLst>
              </p:cNvPr>
              <p:cNvSpPr/>
              <p:nvPr/>
            </p:nvSpPr>
            <p:spPr>
              <a:xfrm>
                <a:off x="4679048" y="4093545"/>
                <a:ext cx="416612" cy="4319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8EED5282-58F5-6914-C877-30133F58C91E}"/>
                  </a:ext>
                </a:extLst>
              </p:cNvPr>
              <p:cNvGrpSpPr/>
              <p:nvPr/>
            </p:nvGrpSpPr>
            <p:grpSpPr>
              <a:xfrm>
                <a:off x="3582909" y="3709396"/>
                <a:ext cx="2106018" cy="2438113"/>
                <a:chOff x="3582909" y="3709396"/>
                <a:chExt cx="2106018" cy="2438113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029ED79D-B4E9-70F3-561E-A6757649598E}"/>
                    </a:ext>
                  </a:extLst>
                </p:cNvPr>
                <p:cNvSpPr/>
                <p:nvPr/>
              </p:nvSpPr>
              <p:spPr>
                <a:xfrm rot="19094573">
                  <a:off x="4786868" y="571553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39E937F-DDB5-0A93-BE8B-A6E98C116A94}"/>
                    </a:ext>
                  </a:extLst>
                </p:cNvPr>
                <p:cNvSpPr/>
                <p:nvPr/>
              </p:nvSpPr>
              <p:spPr>
                <a:xfrm rot="19094573">
                  <a:off x="5016931" y="550952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77B045B2-585B-3D9D-E680-01CFCF6BFFE2}"/>
                    </a:ext>
                  </a:extLst>
                </p:cNvPr>
                <p:cNvSpPr/>
                <p:nvPr/>
              </p:nvSpPr>
              <p:spPr>
                <a:xfrm rot="19834584">
                  <a:off x="5028215" y="5442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51CE7B09-FCEB-F864-CA3B-432C1D9A7031}"/>
                    </a:ext>
                  </a:extLst>
                </p:cNvPr>
                <p:cNvSpPr/>
                <p:nvPr/>
              </p:nvSpPr>
              <p:spPr>
                <a:xfrm rot="18676407">
                  <a:off x="5441713" y="4690409"/>
                  <a:ext cx="242737" cy="25169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8EE31D79-CEE7-3728-CEB3-054C7B9542B6}"/>
                    </a:ext>
                  </a:extLst>
                </p:cNvPr>
                <p:cNvSpPr/>
                <p:nvPr/>
              </p:nvSpPr>
              <p:spPr>
                <a:xfrm rot="20444068">
                  <a:off x="5261512" y="445174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A90D0244-AA52-808F-B591-4FFE9DDF3431}"/>
                    </a:ext>
                  </a:extLst>
                </p:cNvPr>
                <p:cNvSpPr/>
                <p:nvPr/>
              </p:nvSpPr>
              <p:spPr>
                <a:xfrm rot="20595299">
                  <a:off x="5228984" y="433800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AB14C4D1-09AF-27B3-A23A-07DC45F0FC9E}"/>
                    </a:ext>
                  </a:extLst>
                </p:cNvPr>
                <p:cNvSpPr/>
                <p:nvPr/>
              </p:nvSpPr>
              <p:spPr>
                <a:xfrm rot="21324063">
                  <a:off x="5166458" y="430152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ABA924F7-7E51-8F5F-E0E2-34B706C0EF59}"/>
                    </a:ext>
                  </a:extLst>
                </p:cNvPr>
                <p:cNvSpPr/>
                <p:nvPr/>
              </p:nvSpPr>
              <p:spPr>
                <a:xfrm>
                  <a:off x="4676222" y="3812566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평행 사변형 133">
                  <a:extLst>
                    <a:ext uri="{FF2B5EF4-FFF2-40B4-BE49-F238E27FC236}">
                      <a16:creationId xmlns:a16="http://schemas.microsoft.com/office/drawing/2014/main" id="{5F17366F-2ADA-241C-EFC4-50939844C29A}"/>
                    </a:ext>
                  </a:extLst>
                </p:cNvPr>
                <p:cNvSpPr/>
                <p:nvPr/>
              </p:nvSpPr>
              <p:spPr>
                <a:xfrm rot="11744684">
                  <a:off x="4359128" y="3709396"/>
                  <a:ext cx="723323" cy="176449"/>
                </a:xfrm>
                <a:prstGeom prst="parallelogram">
                  <a:avLst>
                    <a:gd name="adj" fmla="val 97513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원형: 비어 있음 134">
                  <a:extLst>
                    <a:ext uri="{FF2B5EF4-FFF2-40B4-BE49-F238E27FC236}">
                      <a16:creationId xmlns:a16="http://schemas.microsoft.com/office/drawing/2014/main" id="{D3DFAF2F-02AF-4BA9-F03C-694B1233A247}"/>
                    </a:ext>
                  </a:extLst>
                </p:cNvPr>
                <p:cNvSpPr/>
                <p:nvPr/>
              </p:nvSpPr>
              <p:spPr>
                <a:xfrm rot="933312">
                  <a:off x="3621585" y="4009092"/>
                  <a:ext cx="1816642" cy="1866024"/>
                </a:xfrm>
                <a:prstGeom prst="donu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8F2B5303-6207-3EAD-57B7-1C190AAD69BE}"/>
                    </a:ext>
                  </a:extLst>
                </p:cNvPr>
                <p:cNvSpPr/>
                <p:nvPr/>
              </p:nvSpPr>
              <p:spPr>
                <a:xfrm rot="2165497">
                  <a:off x="3832001" y="4066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CD1F01F6-B51E-79D5-944E-7DAC50F03171}"/>
                    </a:ext>
                  </a:extLst>
                </p:cNvPr>
                <p:cNvSpPr/>
                <p:nvPr/>
              </p:nvSpPr>
              <p:spPr>
                <a:xfrm>
                  <a:off x="3582909" y="3982193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D72A1FF-7479-A81E-BBAE-C5EB70AECC72}"/>
                </a:ext>
              </a:extLst>
            </p:cNvPr>
            <p:cNvGrpSpPr/>
            <p:nvPr/>
          </p:nvGrpSpPr>
          <p:grpSpPr>
            <a:xfrm rot="933312">
              <a:off x="7096437" y="1627043"/>
              <a:ext cx="1911209" cy="1904966"/>
              <a:chOff x="3737051" y="2460053"/>
              <a:chExt cx="2923095" cy="2913547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1D57878-DAAE-33D3-B4FE-F96441F125C5}"/>
                  </a:ext>
                </a:extLst>
              </p:cNvPr>
              <p:cNvGrpSpPr/>
              <p:nvPr/>
            </p:nvGrpSpPr>
            <p:grpSpPr>
              <a:xfrm>
                <a:off x="3737051" y="2460053"/>
                <a:ext cx="2923095" cy="2913547"/>
                <a:chOff x="3737051" y="2460053"/>
                <a:chExt cx="2923095" cy="2913547"/>
              </a:xfrm>
              <a:grpFill/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AA0F378C-A1C6-AB7A-BA96-886B5208BF99}"/>
                    </a:ext>
                  </a:extLst>
                </p:cNvPr>
                <p:cNvGrpSpPr/>
                <p:nvPr/>
              </p:nvGrpSpPr>
              <p:grpSpPr>
                <a:xfrm>
                  <a:off x="4733789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30" name="사다리꼴 29">
                    <a:extLst>
                      <a:ext uri="{FF2B5EF4-FFF2-40B4-BE49-F238E27FC236}">
                        <a16:creationId xmlns:a16="http://schemas.microsoft.com/office/drawing/2014/main" id="{66A6C928-B6BD-A591-7CEE-66E849CC1176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사다리꼴 30">
                    <a:extLst>
                      <a:ext uri="{FF2B5EF4-FFF2-40B4-BE49-F238E27FC236}">
                        <a16:creationId xmlns:a16="http://schemas.microsoft.com/office/drawing/2014/main" id="{66577E4F-43DB-ACA1-F1A3-D380AE287684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93899FE4-F379-D4B4-9F57-3EE2E4115A60}"/>
                    </a:ext>
                  </a:extLst>
                </p:cNvPr>
                <p:cNvGrpSpPr/>
                <p:nvPr/>
              </p:nvGrpSpPr>
              <p:grpSpPr>
                <a:xfrm rot="3441957">
                  <a:off x="4744675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28" name="사다리꼴 27">
                    <a:extLst>
                      <a:ext uri="{FF2B5EF4-FFF2-40B4-BE49-F238E27FC236}">
                        <a16:creationId xmlns:a16="http://schemas.microsoft.com/office/drawing/2014/main" id="{86CD54AE-CF84-AD39-5FD2-B4525AB3B50F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사다리꼴 28">
                    <a:extLst>
                      <a:ext uri="{FF2B5EF4-FFF2-40B4-BE49-F238E27FC236}">
                        <a16:creationId xmlns:a16="http://schemas.microsoft.com/office/drawing/2014/main" id="{3ABE3403-8FDC-FF0F-7502-35CE945181B3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D58C1D1E-DAA5-AAB7-9092-33BAB835D840}"/>
                    </a:ext>
                  </a:extLst>
                </p:cNvPr>
                <p:cNvGrpSpPr/>
                <p:nvPr/>
              </p:nvGrpSpPr>
              <p:grpSpPr>
                <a:xfrm rot="7246059">
                  <a:off x="4735127" y="247080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26" name="사다리꼴 25">
                    <a:extLst>
                      <a:ext uri="{FF2B5EF4-FFF2-40B4-BE49-F238E27FC236}">
                        <a16:creationId xmlns:a16="http://schemas.microsoft.com/office/drawing/2014/main" id="{34184CE1-DDDE-8538-1BA6-9B3BE085CB4E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사다리꼴 26">
                    <a:extLst>
                      <a:ext uri="{FF2B5EF4-FFF2-40B4-BE49-F238E27FC236}">
                        <a16:creationId xmlns:a16="http://schemas.microsoft.com/office/drawing/2014/main" id="{CFA6CF18-8D54-5D46-D203-A3374A577771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2" name="원형: 비어 있음 21">
                <a:extLst>
                  <a:ext uri="{FF2B5EF4-FFF2-40B4-BE49-F238E27FC236}">
                    <a16:creationId xmlns:a16="http://schemas.microsoft.com/office/drawing/2014/main" id="{FE2F339B-25A0-72E8-9897-AFF5DF567667}"/>
                  </a:ext>
                </a:extLst>
              </p:cNvPr>
              <p:cNvSpPr/>
              <p:nvPr/>
            </p:nvSpPr>
            <p:spPr>
              <a:xfrm>
                <a:off x="4164299" y="2817974"/>
                <a:ext cx="2058575" cy="2114533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1F947F56-7AE7-412E-267E-174E307137A6}"/>
              </a:ext>
            </a:extLst>
          </p:cNvPr>
          <p:cNvGrpSpPr/>
          <p:nvPr/>
        </p:nvGrpSpPr>
        <p:grpSpPr>
          <a:xfrm>
            <a:off x="9364691" y="3647416"/>
            <a:ext cx="2004151" cy="1977960"/>
            <a:chOff x="7096437" y="1554049"/>
            <a:chExt cx="2004151" cy="197796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986C501C-F81D-955C-5812-5838DAF9B816}"/>
                </a:ext>
              </a:extLst>
            </p:cNvPr>
            <p:cNvGrpSpPr/>
            <p:nvPr/>
          </p:nvGrpSpPr>
          <p:grpSpPr>
            <a:xfrm>
              <a:off x="7535796" y="1554049"/>
              <a:ext cx="1564792" cy="1811541"/>
              <a:chOff x="3582909" y="3709396"/>
              <a:chExt cx="2106018" cy="2438113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D66B0E04-E8BB-EDF4-6293-29EA16EC1197}"/>
                  </a:ext>
                </a:extLst>
              </p:cNvPr>
              <p:cNvSpPr/>
              <p:nvPr/>
            </p:nvSpPr>
            <p:spPr>
              <a:xfrm>
                <a:off x="4679048" y="4093545"/>
                <a:ext cx="416612" cy="4319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728FB030-FFEE-0A4D-574D-3796684A4908}"/>
                  </a:ext>
                </a:extLst>
              </p:cNvPr>
              <p:cNvGrpSpPr/>
              <p:nvPr/>
            </p:nvGrpSpPr>
            <p:grpSpPr>
              <a:xfrm>
                <a:off x="3582909" y="3709396"/>
                <a:ext cx="2106018" cy="2438113"/>
                <a:chOff x="3582909" y="3709396"/>
                <a:chExt cx="2106018" cy="2438113"/>
              </a:xfrm>
            </p:grpSpPr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400D0098-EA5D-5D0B-2568-211718408715}"/>
                    </a:ext>
                  </a:extLst>
                </p:cNvPr>
                <p:cNvSpPr/>
                <p:nvPr/>
              </p:nvSpPr>
              <p:spPr>
                <a:xfrm rot="19094573">
                  <a:off x="4786868" y="571553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9B81A1F9-4DEC-51F1-2A9B-242FB346D741}"/>
                    </a:ext>
                  </a:extLst>
                </p:cNvPr>
                <p:cNvSpPr/>
                <p:nvPr/>
              </p:nvSpPr>
              <p:spPr>
                <a:xfrm rot="19094573">
                  <a:off x="5016931" y="550952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23FFCC8C-9E49-E40F-21D1-091BE0843740}"/>
                    </a:ext>
                  </a:extLst>
                </p:cNvPr>
                <p:cNvSpPr/>
                <p:nvPr/>
              </p:nvSpPr>
              <p:spPr>
                <a:xfrm rot="19834584">
                  <a:off x="5028215" y="5442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8A2B87F7-C80D-BDF3-5BAC-66F043C0ED77}"/>
                    </a:ext>
                  </a:extLst>
                </p:cNvPr>
                <p:cNvSpPr/>
                <p:nvPr/>
              </p:nvSpPr>
              <p:spPr>
                <a:xfrm rot="18676407">
                  <a:off x="5441713" y="4690409"/>
                  <a:ext cx="242737" cy="25169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D3FA22D6-FC61-BFBA-33ED-D51DBDE77220}"/>
                    </a:ext>
                  </a:extLst>
                </p:cNvPr>
                <p:cNvSpPr/>
                <p:nvPr/>
              </p:nvSpPr>
              <p:spPr>
                <a:xfrm rot="20444068">
                  <a:off x="5261512" y="445174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F1887481-C3DE-3949-0F76-8CF9A6CCB532}"/>
                    </a:ext>
                  </a:extLst>
                </p:cNvPr>
                <p:cNvSpPr/>
                <p:nvPr/>
              </p:nvSpPr>
              <p:spPr>
                <a:xfrm rot="20595299">
                  <a:off x="5228984" y="433800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4B466E68-9127-9229-B2B2-527AFC2709BC}"/>
                    </a:ext>
                  </a:extLst>
                </p:cNvPr>
                <p:cNvSpPr/>
                <p:nvPr/>
              </p:nvSpPr>
              <p:spPr>
                <a:xfrm rot="21324063">
                  <a:off x="5166458" y="430152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F71B9B11-4808-2C66-17D6-64708F85C638}"/>
                    </a:ext>
                  </a:extLst>
                </p:cNvPr>
                <p:cNvSpPr/>
                <p:nvPr/>
              </p:nvSpPr>
              <p:spPr>
                <a:xfrm>
                  <a:off x="4676222" y="3812566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평행 사변형 162">
                  <a:extLst>
                    <a:ext uri="{FF2B5EF4-FFF2-40B4-BE49-F238E27FC236}">
                      <a16:creationId xmlns:a16="http://schemas.microsoft.com/office/drawing/2014/main" id="{B268EDD0-2032-8243-35D4-05F6E6ADA268}"/>
                    </a:ext>
                  </a:extLst>
                </p:cNvPr>
                <p:cNvSpPr/>
                <p:nvPr/>
              </p:nvSpPr>
              <p:spPr>
                <a:xfrm rot="11744684">
                  <a:off x="4359128" y="3709396"/>
                  <a:ext cx="723323" cy="176449"/>
                </a:xfrm>
                <a:prstGeom prst="parallelogram">
                  <a:avLst>
                    <a:gd name="adj" fmla="val 97513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원형: 비어 있음 163">
                  <a:extLst>
                    <a:ext uri="{FF2B5EF4-FFF2-40B4-BE49-F238E27FC236}">
                      <a16:creationId xmlns:a16="http://schemas.microsoft.com/office/drawing/2014/main" id="{9C0695A8-EF0D-B5A6-ED11-C1D263176AA9}"/>
                    </a:ext>
                  </a:extLst>
                </p:cNvPr>
                <p:cNvSpPr/>
                <p:nvPr/>
              </p:nvSpPr>
              <p:spPr>
                <a:xfrm rot="933312">
                  <a:off x="3621585" y="4009092"/>
                  <a:ext cx="1816642" cy="1866024"/>
                </a:xfrm>
                <a:prstGeom prst="donu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13A451BE-54BD-66CE-C826-1C671F0666B1}"/>
                    </a:ext>
                  </a:extLst>
                </p:cNvPr>
                <p:cNvSpPr/>
                <p:nvPr/>
              </p:nvSpPr>
              <p:spPr>
                <a:xfrm rot="2165497">
                  <a:off x="3832001" y="4066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7E5AC3B5-DE05-8F9D-1D04-02B392E14AA1}"/>
                    </a:ext>
                  </a:extLst>
                </p:cNvPr>
                <p:cNvSpPr/>
                <p:nvPr/>
              </p:nvSpPr>
              <p:spPr>
                <a:xfrm>
                  <a:off x="3582909" y="3982193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93425F5-16F7-68BD-055E-CA0F2532BC3C}"/>
                </a:ext>
              </a:extLst>
            </p:cNvPr>
            <p:cNvGrpSpPr/>
            <p:nvPr/>
          </p:nvGrpSpPr>
          <p:grpSpPr>
            <a:xfrm rot="933312">
              <a:off x="7096437" y="1627043"/>
              <a:ext cx="1911209" cy="1904966"/>
              <a:chOff x="3737051" y="2460053"/>
              <a:chExt cx="2923095" cy="2913547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C4497E99-3791-EA3F-9791-1F8F45981BF4}"/>
                  </a:ext>
                </a:extLst>
              </p:cNvPr>
              <p:cNvGrpSpPr/>
              <p:nvPr/>
            </p:nvGrpSpPr>
            <p:grpSpPr>
              <a:xfrm>
                <a:off x="3737051" y="2460053"/>
                <a:ext cx="2923095" cy="2913547"/>
                <a:chOff x="3737051" y="2460053"/>
                <a:chExt cx="2923095" cy="2913547"/>
              </a:xfrm>
              <a:grpFill/>
            </p:grpSpPr>
            <p:grpSp>
              <p:nvGrpSpPr>
                <p:cNvPr id="144" name="그룹 143">
                  <a:extLst>
                    <a:ext uri="{FF2B5EF4-FFF2-40B4-BE49-F238E27FC236}">
                      <a16:creationId xmlns:a16="http://schemas.microsoft.com/office/drawing/2014/main" id="{1D952678-A49B-0B53-66C2-2B17804D8040}"/>
                    </a:ext>
                  </a:extLst>
                </p:cNvPr>
                <p:cNvGrpSpPr/>
                <p:nvPr/>
              </p:nvGrpSpPr>
              <p:grpSpPr>
                <a:xfrm>
                  <a:off x="4733789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51" name="사다리꼴 150">
                    <a:extLst>
                      <a:ext uri="{FF2B5EF4-FFF2-40B4-BE49-F238E27FC236}">
                        <a16:creationId xmlns:a16="http://schemas.microsoft.com/office/drawing/2014/main" id="{4F7B5728-5AE7-D596-D58B-FBB63E32DC9D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사다리꼴 151">
                    <a:extLst>
                      <a:ext uri="{FF2B5EF4-FFF2-40B4-BE49-F238E27FC236}">
                        <a16:creationId xmlns:a16="http://schemas.microsoft.com/office/drawing/2014/main" id="{2437CF7F-166D-A80A-3D94-80F69B67E7EC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5" name="그룹 144">
                  <a:extLst>
                    <a:ext uri="{FF2B5EF4-FFF2-40B4-BE49-F238E27FC236}">
                      <a16:creationId xmlns:a16="http://schemas.microsoft.com/office/drawing/2014/main" id="{33D04A3F-5374-5D39-72EF-6E1ACC380821}"/>
                    </a:ext>
                  </a:extLst>
                </p:cNvPr>
                <p:cNvGrpSpPr/>
                <p:nvPr/>
              </p:nvGrpSpPr>
              <p:grpSpPr>
                <a:xfrm rot="3441957">
                  <a:off x="4744675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49" name="사다리꼴 148">
                    <a:extLst>
                      <a:ext uri="{FF2B5EF4-FFF2-40B4-BE49-F238E27FC236}">
                        <a16:creationId xmlns:a16="http://schemas.microsoft.com/office/drawing/2014/main" id="{6277C651-2B47-7725-A26F-7DAA329EC0E5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사다리꼴 149">
                    <a:extLst>
                      <a:ext uri="{FF2B5EF4-FFF2-40B4-BE49-F238E27FC236}">
                        <a16:creationId xmlns:a16="http://schemas.microsoft.com/office/drawing/2014/main" id="{91F477F5-3C9B-D237-1610-DD1E1A7C906F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6" name="그룹 145">
                  <a:extLst>
                    <a:ext uri="{FF2B5EF4-FFF2-40B4-BE49-F238E27FC236}">
                      <a16:creationId xmlns:a16="http://schemas.microsoft.com/office/drawing/2014/main" id="{B880585E-47BB-E037-855B-C3A05046565C}"/>
                    </a:ext>
                  </a:extLst>
                </p:cNvPr>
                <p:cNvGrpSpPr/>
                <p:nvPr/>
              </p:nvGrpSpPr>
              <p:grpSpPr>
                <a:xfrm rot="7246059">
                  <a:off x="4735127" y="247080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47" name="사다리꼴 146">
                    <a:extLst>
                      <a:ext uri="{FF2B5EF4-FFF2-40B4-BE49-F238E27FC236}">
                        <a16:creationId xmlns:a16="http://schemas.microsoft.com/office/drawing/2014/main" id="{407CF8B0-6C14-4ECF-DFD0-226A65999963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사다리꼴 147">
                    <a:extLst>
                      <a:ext uri="{FF2B5EF4-FFF2-40B4-BE49-F238E27FC236}">
                        <a16:creationId xmlns:a16="http://schemas.microsoft.com/office/drawing/2014/main" id="{510E884A-ADCE-C42E-82AA-33A9805F3EF4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43" name="원형: 비어 있음 142">
                <a:extLst>
                  <a:ext uri="{FF2B5EF4-FFF2-40B4-BE49-F238E27FC236}">
                    <a16:creationId xmlns:a16="http://schemas.microsoft.com/office/drawing/2014/main" id="{8EF8F29D-2589-4E5F-11E3-4F943B2FF562}"/>
                  </a:ext>
                </a:extLst>
              </p:cNvPr>
              <p:cNvSpPr/>
              <p:nvPr/>
            </p:nvSpPr>
            <p:spPr>
              <a:xfrm>
                <a:off x="4164299" y="2817974"/>
                <a:ext cx="2058575" cy="2114533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A0F32AD1-41CA-713B-75B5-251E5748B447}"/>
              </a:ext>
            </a:extLst>
          </p:cNvPr>
          <p:cNvGrpSpPr/>
          <p:nvPr/>
        </p:nvGrpSpPr>
        <p:grpSpPr>
          <a:xfrm>
            <a:off x="9054665" y="1480306"/>
            <a:ext cx="2004151" cy="1977960"/>
            <a:chOff x="7096437" y="1554049"/>
            <a:chExt cx="2004151" cy="1977960"/>
          </a:xfrm>
        </p:grpSpPr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8D1447A2-FCB5-237A-C9AC-B96806922B7D}"/>
                </a:ext>
              </a:extLst>
            </p:cNvPr>
            <p:cNvGrpSpPr/>
            <p:nvPr/>
          </p:nvGrpSpPr>
          <p:grpSpPr>
            <a:xfrm>
              <a:off x="7535796" y="1554049"/>
              <a:ext cx="1564792" cy="1811541"/>
              <a:chOff x="3582909" y="3709396"/>
              <a:chExt cx="2106018" cy="2438113"/>
            </a:xfrm>
          </p:grpSpPr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1B01D62F-B237-8DE3-3E2A-AA3958E6C780}"/>
                  </a:ext>
                </a:extLst>
              </p:cNvPr>
              <p:cNvSpPr/>
              <p:nvPr/>
            </p:nvSpPr>
            <p:spPr>
              <a:xfrm>
                <a:off x="4679048" y="4093545"/>
                <a:ext cx="416612" cy="4319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2" name="그룹 181">
                <a:extLst>
                  <a:ext uri="{FF2B5EF4-FFF2-40B4-BE49-F238E27FC236}">
                    <a16:creationId xmlns:a16="http://schemas.microsoft.com/office/drawing/2014/main" id="{CD62B159-F92C-83A5-41C0-BC0B2A2745B7}"/>
                  </a:ext>
                </a:extLst>
              </p:cNvPr>
              <p:cNvGrpSpPr/>
              <p:nvPr/>
            </p:nvGrpSpPr>
            <p:grpSpPr>
              <a:xfrm>
                <a:off x="3582909" y="3709396"/>
                <a:ext cx="2106018" cy="2438113"/>
                <a:chOff x="3582909" y="3709396"/>
                <a:chExt cx="2106018" cy="2438113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F5109D80-69FA-D83A-2C70-201D6AC0272D}"/>
                    </a:ext>
                  </a:extLst>
                </p:cNvPr>
                <p:cNvSpPr/>
                <p:nvPr/>
              </p:nvSpPr>
              <p:spPr>
                <a:xfrm rot="19094573">
                  <a:off x="4786868" y="571553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23F6D40B-F211-849C-D538-26C187448F70}"/>
                    </a:ext>
                  </a:extLst>
                </p:cNvPr>
                <p:cNvSpPr/>
                <p:nvPr/>
              </p:nvSpPr>
              <p:spPr>
                <a:xfrm rot="19094573">
                  <a:off x="5016931" y="550952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9CE5D051-CB19-3345-A21E-2E4083A25B97}"/>
                    </a:ext>
                  </a:extLst>
                </p:cNvPr>
                <p:cNvSpPr/>
                <p:nvPr/>
              </p:nvSpPr>
              <p:spPr>
                <a:xfrm rot="19834584">
                  <a:off x="5028215" y="5442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0255F089-FA41-2B32-B2FA-915730D99DED}"/>
                    </a:ext>
                  </a:extLst>
                </p:cNvPr>
                <p:cNvSpPr/>
                <p:nvPr/>
              </p:nvSpPr>
              <p:spPr>
                <a:xfrm rot="18676407">
                  <a:off x="5441713" y="4690409"/>
                  <a:ext cx="242737" cy="25169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7E24D233-DE2A-09C6-BACF-1AF07799568B}"/>
                    </a:ext>
                  </a:extLst>
                </p:cNvPr>
                <p:cNvSpPr/>
                <p:nvPr/>
              </p:nvSpPr>
              <p:spPr>
                <a:xfrm rot="20444068">
                  <a:off x="5261512" y="445174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56C00B04-F2A5-2D2B-2107-46B36664B3CE}"/>
                    </a:ext>
                  </a:extLst>
                </p:cNvPr>
                <p:cNvSpPr/>
                <p:nvPr/>
              </p:nvSpPr>
              <p:spPr>
                <a:xfrm rot="20595299">
                  <a:off x="5228984" y="433800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DC9C5513-0A10-1474-B2CC-4E68189C655B}"/>
                    </a:ext>
                  </a:extLst>
                </p:cNvPr>
                <p:cNvSpPr/>
                <p:nvPr/>
              </p:nvSpPr>
              <p:spPr>
                <a:xfrm rot="21324063">
                  <a:off x="5166458" y="430152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87CF9E7E-2EC6-E896-FD9C-B0C395943F02}"/>
                    </a:ext>
                  </a:extLst>
                </p:cNvPr>
                <p:cNvSpPr/>
                <p:nvPr/>
              </p:nvSpPr>
              <p:spPr>
                <a:xfrm>
                  <a:off x="4676222" y="3812566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평행 사변형 190">
                  <a:extLst>
                    <a:ext uri="{FF2B5EF4-FFF2-40B4-BE49-F238E27FC236}">
                      <a16:creationId xmlns:a16="http://schemas.microsoft.com/office/drawing/2014/main" id="{216656A3-CF2A-44E0-5421-EDCBE3FA495C}"/>
                    </a:ext>
                  </a:extLst>
                </p:cNvPr>
                <p:cNvSpPr/>
                <p:nvPr/>
              </p:nvSpPr>
              <p:spPr>
                <a:xfrm rot="11744684">
                  <a:off x="4359128" y="3709396"/>
                  <a:ext cx="723323" cy="176449"/>
                </a:xfrm>
                <a:prstGeom prst="parallelogram">
                  <a:avLst>
                    <a:gd name="adj" fmla="val 97513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원형: 비어 있음 191">
                  <a:extLst>
                    <a:ext uri="{FF2B5EF4-FFF2-40B4-BE49-F238E27FC236}">
                      <a16:creationId xmlns:a16="http://schemas.microsoft.com/office/drawing/2014/main" id="{A48D089A-9379-CEF8-6EA7-7700556516A4}"/>
                    </a:ext>
                  </a:extLst>
                </p:cNvPr>
                <p:cNvSpPr/>
                <p:nvPr/>
              </p:nvSpPr>
              <p:spPr>
                <a:xfrm rot="933312">
                  <a:off x="3621585" y="4009092"/>
                  <a:ext cx="1816642" cy="1866024"/>
                </a:xfrm>
                <a:prstGeom prst="donu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A67A0748-255C-3279-0D89-CFA381A57E0E}"/>
                    </a:ext>
                  </a:extLst>
                </p:cNvPr>
                <p:cNvSpPr/>
                <p:nvPr/>
              </p:nvSpPr>
              <p:spPr>
                <a:xfrm rot="2165497">
                  <a:off x="3832001" y="4066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6294E506-C365-EEFC-F79C-2D8577716C1D}"/>
                    </a:ext>
                  </a:extLst>
                </p:cNvPr>
                <p:cNvSpPr/>
                <p:nvPr/>
              </p:nvSpPr>
              <p:spPr>
                <a:xfrm>
                  <a:off x="3582909" y="3982193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2B28499-40E6-EB8A-8C6B-368DE9F42674}"/>
                </a:ext>
              </a:extLst>
            </p:cNvPr>
            <p:cNvGrpSpPr/>
            <p:nvPr/>
          </p:nvGrpSpPr>
          <p:grpSpPr>
            <a:xfrm rot="933312">
              <a:off x="7096437" y="1627043"/>
              <a:ext cx="1911209" cy="1904966"/>
              <a:chOff x="3737051" y="2460053"/>
              <a:chExt cx="2923095" cy="2913547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C2B90D41-7762-4744-5A0F-F18B844B79B3}"/>
                  </a:ext>
                </a:extLst>
              </p:cNvPr>
              <p:cNvGrpSpPr/>
              <p:nvPr/>
            </p:nvGrpSpPr>
            <p:grpSpPr>
              <a:xfrm>
                <a:off x="3737051" y="2460053"/>
                <a:ext cx="2923095" cy="2913547"/>
                <a:chOff x="3737051" y="2460053"/>
                <a:chExt cx="2923095" cy="2913547"/>
              </a:xfrm>
              <a:grpFill/>
            </p:grpSpPr>
            <p:grpSp>
              <p:nvGrpSpPr>
                <p:cNvPr id="172" name="그룹 171">
                  <a:extLst>
                    <a:ext uri="{FF2B5EF4-FFF2-40B4-BE49-F238E27FC236}">
                      <a16:creationId xmlns:a16="http://schemas.microsoft.com/office/drawing/2014/main" id="{2EEB6DB6-6A88-F7C1-EC75-50BA92A1CB10}"/>
                    </a:ext>
                  </a:extLst>
                </p:cNvPr>
                <p:cNvGrpSpPr/>
                <p:nvPr/>
              </p:nvGrpSpPr>
              <p:grpSpPr>
                <a:xfrm>
                  <a:off x="4733789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79" name="사다리꼴 178">
                    <a:extLst>
                      <a:ext uri="{FF2B5EF4-FFF2-40B4-BE49-F238E27FC236}">
                        <a16:creationId xmlns:a16="http://schemas.microsoft.com/office/drawing/2014/main" id="{13795406-3272-479F-9727-75AA452CA5EF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0" name="사다리꼴 179">
                    <a:extLst>
                      <a:ext uri="{FF2B5EF4-FFF2-40B4-BE49-F238E27FC236}">
                        <a16:creationId xmlns:a16="http://schemas.microsoft.com/office/drawing/2014/main" id="{C15CC0E7-E5EC-5345-6C3E-6A3838CD4A11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73" name="그룹 172">
                  <a:extLst>
                    <a:ext uri="{FF2B5EF4-FFF2-40B4-BE49-F238E27FC236}">
                      <a16:creationId xmlns:a16="http://schemas.microsoft.com/office/drawing/2014/main" id="{4FA7CA1F-B2EE-0B85-4699-C15B9CFBADE6}"/>
                    </a:ext>
                  </a:extLst>
                </p:cNvPr>
                <p:cNvGrpSpPr/>
                <p:nvPr/>
              </p:nvGrpSpPr>
              <p:grpSpPr>
                <a:xfrm rot="3441957">
                  <a:off x="4744675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77" name="사다리꼴 176">
                    <a:extLst>
                      <a:ext uri="{FF2B5EF4-FFF2-40B4-BE49-F238E27FC236}">
                        <a16:creationId xmlns:a16="http://schemas.microsoft.com/office/drawing/2014/main" id="{7B14666E-28DF-C304-38C8-EB51C6D7D0AC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8" name="사다리꼴 177">
                    <a:extLst>
                      <a:ext uri="{FF2B5EF4-FFF2-40B4-BE49-F238E27FC236}">
                        <a16:creationId xmlns:a16="http://schemas.microsoft.com/office/drawing/2014/main" id="{18A52440-1EE9-57A8-BAED-D4DE49566D7B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74" name="그룹 173">
                  <a:extLst>
                    <a:ext uri="{FF2B5EF4-FFF2-40B4-BE49-F238E27FC236}">
                      <a16:creationId xmlns:a16="http://schemas.microsoft.com/office/drawing/2014/main" id="{35DC32FA-9F66-0622-7482-396D9013BEA4}"/>
                    </a:ext>
                  </a:extLst>
                </p:cNvPr>
                <p:cNvGrpSpPr/>
                <p:nvPr/>
              </p:nvGrpSpPr>
              <p:grpSpPr>
                <a:xfrm rot="7246059">
                  <a:off x="4735127" y="247080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75" name="사다리꼴 174">
                    <a:extLst>
                      <a:ext uri="{FF2B5EF4-FFF2-40B4-BE49-F238E27FC236}">
                        <a16:creationId xmlns:a16="http://schemas.microsoft.com/office/drawing/2014/main" id="{4A0F6BFA-D487-08A6-34D4-271BFCBF35E1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6" name="사다리꼴 175">
                    <a:extLst>
                      <a:ext uri="{FF2B5EF4-FFF2-40B4-BE49-F238E27FC236}">
                        <a16:creationId xmlns:a16="http://schemas.microsoft.com/office/drawing/2014/main" id="{D776CE4A-9722-F558-7763-9136BA303F78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71" name="원형: 비어 있음 170">
                <a:extLst>
                  <a:ext uri="{FF2B5EF4-FFF2-40B4-BE49-F238E27FC236}">
                    <a16:creationId xmlns:a16="http://schemas.microsoft.com/office/drawing/2014/main" id="{DBDE636B-2EB6-7C72-4F0F-0F90157D6020}"/>
                  </a:ext>
                </a:extLst>
              </p:cNvPr>
              <p:cNvSpPr/>
              <p:nvPr/>
            </p:nvSpPr>
            <p:spPr>
              <a:xfrm>
                <a:off x="4164299" y="2817974"/>
                <a:ext cx="2058575" cy="2114533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CB7D4A98-0163-D2CD-763C-0D4877D658F3}"/>
              </a:ext>
            </a:extLst>
          </p:cNvPr>
          <p:cNvSpPr/>
          <p:nvPr/>
        </p:nvSpPr>
        <p:spPr>
          <a:xfrm>
            <a:off x="1782292" y="3286824"/>
            <a:ext cx="36493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  <p:pic>
        <p:nvPicPr>
          <p:cNvPr id="211" name="그림 210" descr="자연, 야외, 식물 줄기, 지상이(가) 표시된 사진&#10;&#10;자동 생성된 설명">
            <a:extLst>
              <a:ext uri="{FF2B5EF4-FFF2-40B4-BE49-F238E27FC236}">
                <a16:creationId xmlns:a16="http://schemas.microsoft.com/office/drawing/2014/main" id="{26F35A21-3A5C-143E-608B-8EF6EAB3E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7" b="98207" l="10000" r="90000">
                        <a14:foregroundMark x1="56328" y1="87196" x2="53906" y2="88732"/>
                        <a14:foregroundMark x1="57578" y1="98207" x2="57266" y2="97183"/>
                        <a14:backgroundMark x1="87656" y1="33291" x2="83828" y2="60819"/>
                        <a14:backgroundMark x1="83828" y1="60819" x2="56094" y2="31754"/>
                        <a14:backgroundMark x1="56094" y1="31754" x2="82969" y2="24584"/>
                        <a14:backgroundMark x1="82969" y1="24584" x2="87344" y2="36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43" y="1133850"/>
            <a:ext cx="3265510" cy="1992471"/>
          </a:xfrm>
          <a:prstGeom prst="rect">
            <a:avLst/>
          </a:prstGeom>
        </p:spPr>
      </p:pic>
      <p:pic>
        <p:nvPicPr>
          <p:cNvPr id="212" name="그림 211" descr="자연, 야외, 식물 줄기, 지상이(가) 표시된 사진&#10;&#10;자동 생성된 설명">
            <a:extLst>
              <a:ext uri="{FF2B5EF4-FFF2-40B4-BE49-F238E27FC236}">
                <a16:creationId xmlns:a16="http://schemas.microsoft.com/office/drawing/2014/main" id="{59E3F2C5-9E60-EDE3-ACF1-1AC66018E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7" b="98207" l="10000" r="90000">
                        <a14:foregroundMark x1="56328" y1="87196" x2="53906" y2="88732"/>
                        <a14:foregroundMark x1="57578" y1="98207" x2="57266" y2="97183"/>
                        <a14:backgroundMark x1="87656" y1="33291" x2="83828" y2="60819"/>
                        <a14:backgroundMark x1="83828" y1="60819" x2="56094" y2="31754"/>
                        <a14:backgroundMark x1="56094" y1="31754" x2="82969" y2="24584"/>
                        <a14:backgroundMark x1="82969" y1="24584" x2="87344" y2="36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28204" y="606199"/>
            <a:ext cx="2201668" cy="1343361"/>
          </a:xfrm>
          <a:prstGeom prst="rect">
            <a:avLst/>
          </a:prstGeom>
        </p:spPr>
      </p:pic>
      <p:pic>
        <p:nvPicPr>
          <p:cNvPr id="2" name="그림 1" descr="자연, 야외, 식물 줄기, 지상이(가) 표시된 사진&#10;&#10;자동 생성된 설명">
            <a:extLst>
              <a:ext uri="{FF2B5EF4-FFF2-40B4-BE49-F238E27FC236}">
                <a16:creationId xmlns:a16="http://schemas.microsoft.com/office/drawing/2014/main" id="{69B51EF7-18FB-D7E4-0270-F27BCEDC7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7" b="98207" l="10000" r="90000">
                        <a14:foregroundMark x1="56328" y1="87196" x2="53906" y2="88732"/>
                        <a14:foregroundMark x1="57578" y1="98207" x2="57266" y2="97183"/>
                        <a14:backgroundMark x1="87656" y1="33291" x2="83828" y2="60819"/>
                        <a14:backgroundMark x1="83828" y1="60819" x2="56094" y2="31754"/>
                        <a14:backgroundMark x1="56094" y1="31754" x2="82969" y2="24584"/>
                        <a14:backgroundMark x1="82969" y1="24584" x2="87344" y2="36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45515" y="2779891"/>
            <a:ext cx="2201668" cy="1343361"/>
          </a:xfrm>
          <a:prstGeom prst="rect">
            <a:avLst/>
          </a:prstGeom>
        </p:spPr>
      </p:pic>
      <p:pic>
        <p:nvPicPr>
          <p:cNvPr id="3" name="그림 2" descr="자연, 야외, 식물 줄기, 지상이(가) 표시된 사진&#10;&#10;자동 생성된 설명">
            <a:extLst>
              <a:ext uri="{FF2B5EF4-FFF2-40B4-BE49-F238E27FC236}">
                <a16:creationId xmlns:a16="http://schemas.microsoft.com/office/drawing/2014/main" id="{D83DC364-B355-AD91-EF95-1BEBB0FBD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7" b="98207" l="10000" r="90000">
                        <a14:foregroundMark x1="56328" y1="87196" x2="53906" y2="88732"/>
                        <a14:foregroundMark x1="57578" y1="98207" x2="57266" y2="97183"/>
                        <a14:backgroundMark x1="87656" y1="33291" x2="83828" y2="60819"/>
                        <a14:backgroundMark x1="83828" y1="60819" x2="56094" y2="31754"/>
                        <a14:backgroundMark x1="56094" y1="31754" x2="82969" y2="24584"/>
                        <a14:backgroundMark x1="82969" y1="24584" x2="87344" y2="36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32" y="392602"/>
            <a:ext cx="2201668" cy="1343361"/>
          </a:xfrm>
          <a:prstGeom prst="rect">
            <a:avLst/>
          </a:prstGeom>
        </p:spPr>
      </p:pic>
      <p:pic>
        <p:nvPicPr>
          <p:cNvPr id="4" name="그림 3" descr="야외, 식물, 나무, 지상이(가) 표시된 사진&#10;&#10;자동 생성된 설명">
            <a:extLst>
              <a:ext uri="{FF2B5EF4-FFF2-40B4-BE49-F238E27FC236}">
                <a16:creationId xmlns:a16="http://schemas.microsoft.com/office/drawing/2014/main" id="{42038EC0-5FA6-4097-2D2E-D7C19F411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33" b="90000" l="10000" r="90000">
                        <a14:foregroundMark x1="61797" y1="11389" x2="40625" y2="12639"/>
                        <a14:foregroundMark x1="40625" y1="12639" x2="47734" y2="5556"/>
                        <a14:foregroundMark x1="47734" y1="5556" x2="57031" y2="5833"/>
                        <a14:foregroundMark x1="57031" y1="5833" x2="62187" y2="10417"/>
                        <a14:foregroundMark x1="62187" y1="10417" x2="61719" y2="14028"/>
                        <a14:foregroundMark x1="56594" y1="56839" x2="56328" y2="56944"/>
                        <a14:foregroundMark x1="61953" y1="54722" x2="60431" y2="55323"/>
                        <a14:foregroundMark x1="56328" y1="56944" x2="56554" y2="56761"/>
                        <a14:foregroundMark x1="59922" y1="54028" x2="62266" y2="54583"/>
                        <a14:foregroundMark x1="64219" y1="54306" x2="65078" y2="56667"/>
                        <a14:foregroundMark x1="55213" y1="54140" x2="55078" y2="54861"/>
                        <a14:backgroundMark x1="41484" y1="48194" x2="37578" y2="50278"/>
                        <a14:backgroundMark x1="37578" y1="50278" x2="41641" y2="50278"/>
                        <a14:backgroundMark x1="41641" y1="50278" x2="41641" y2="48611"/>
                        <a14:backgroundMark x1="34922" y1="47639" x2="35000" y2="47639"/>
                        <a14:backgroundMark x1="56016" y1="52917" x2="60234" y2="51667"/>
                        <a14:backgroundMark x1="60234" y1="51667" x2="55937" y2="55556"/>
                        <a14:backgroundMark x1="55937" y1="55556" x2="56094" y2="53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694" y="2148429"/>
            <a:ext cx="1289241" cy="72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2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F55372-7399-FD61-55D9-5058690E7CD6}"/>
              </a:ext>
            </a:extLst>
          </p:cNvPr>
          <p:cNvGrpSpPr/>
          <p:nvPr/>
        </p:nvGrpSpPr>
        <p:grpSpPr>
          <a:xfrm>
            <a:off x="-177800" y="0"/>
            <a:ext cx="12547599" cy="803143"/>
            <a:chOff x="9940" y="-5443"/>
            <a:chExt cx="12172119" cy="996043"/>
          </a:xfrm>
          <a:solidFill>
            <a:schemeClr val="bg1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4BC928C6-8840-8243-0929-D811A08B6D16}"/>
                </a:ext>
              </a:extLst>
            </p:cNvPr>
            <p:cNvSpPr/>
            <p:nvPr/>
          </p:nvSpPr>
          <p:spPr>
            <a:xfrm flipV="1">
              <a:off x="9940" y="0"/>
              <a:ext cx="6401746" cy="990600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79E310-FE33-F02E-B0E8-A291FCD653A4}"/>
                </a:ext>
              </a:extLst>
            </p:cNvPr>
            <p:cNvSpPr/>
            <p:nvPr/>
          </p:nvSpPr>
          <p:spPr>
            <a:xfrm>
              <a:off x="5154462" y="-5443"/>
              <a:ext cx="7027597" cy="50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BF71717F-3902-5E6F-E1D1-3A7DC252D564}"/>
              </a:ext>
            </a:extLst>
          </p:cNvPr>
          <p:cNvGrpSpPr/>
          <p:nvPr/>
        </p:nvGrpSpPr>
        <p:grpSpPr>
          <a:xfrm>
            <a:off x="7461939" y="2922351"/>
            <a:ext cx="2004151" cy="1977960"/>
            <a:chOff x="7096437" y="1554049"/>
            <a:chExt cx="2004151" cy="197796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E87BD45-F7E2-D5A8-7EC4-5D999679B6A2}"/>
                </a:ext>
              </a:extLst>
            </p:cNvPr>
            <p:cNvGrpSpPr/>
            <p:nvPr/>
          </p:nvGrpSpPr>
          <p:grpSpPr>
            <a:xfrm>
              <a:off x="7535796" y="1554049"/>
              <a:ext cx="1564792" cy="1811541"/>
              <a:chOff x="3582909" y="3709396"/>
              <a:chExt cx="2106018" cy="2438113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F1615F8-2E6B-7401-F612-6A33A1345D49}"/>
                  </a:ext>
                </a:extLst>
              </p:cNvPr>
              <p:cNvSpPr/>
              <p:nvPr/>
            </p:nvSpPr>
            <p:spPr>
              <a:xfrm>
                <a:off x="4679048" y="4093545"/>
                <a:ext cx="416612" cy="4319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8EED5282-58F5-6914-C877-30133F58C91E}"/>
                  </a:ext>
                </a:extLst>
              </p:cNvPr>
              <p:cNvGrpSpPr/>
              <p:nvPr/>
            </p:nvGrpSpPr>
            <p:grpSpPr>
              <a:xfrm>
                <a:off x="3582909" y="3709396"/>
                <a:ext cx="2106018" cy="2438113"/>
                <a:chOff x="3582909" y="3709396"/>
                <a:chExt cx="2106018" cy="2438113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029ED79D-B4E9-70F3-561E-A6757649598E}"/>
                    </a:ext>
                  </a:extLst>
                </p:cNvPr>
                <p:cNvSpPr/>
                <p:nvPr/>
              </p:nvSpPr>
              <p:spPr>
                <a:xfrm rot="19094573">
                  <a:off x="4786868" y="571553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39E937F-DDB5-0A93-BE8B-A6E98C116A94}"/>
                    </a:ext>
                  </a:extLst>
                </p:cNvPr>
                <p:cNvSpPr/>
                <p:nvPr/>
              </p:nvSpPr>
              <p:spPr>
                <a:xfrm rot="19094573">
                  <a:off x="5016931" y="550952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77B045B2-585B-3D9D-E680-01CFCF6BFFE2}"/>
                    </a:ext>
                  </a:extLst>
                </p:cNvPr>
                <p:cNvSpPr/>
                <p:nvPr/>
              </p:nvSpPr>
              <p:spPr>
                <a:xfrm rot="19834584">
                  <a:off x="5028215" y="5442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51CE7B09-FCEB-F864-CA3B-432C1D9A7031}"/>
                    </a:ext>
                  </a:extLst>
                </p:cNvPr>
                <p:cNvSpPr/>
                <p:nvPr/>
              </p:nvSpPr>
              <p:spPr>
                <a:xfrm rot="18676407">
                  <a:off x="5441713" y="4690409"/>
                  <a:ext cx="242737" cy="25169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8EE31D79-CEE7-3728-CEB3-054C7B9542B6}"/>
                    </a:ext>
                  </a:extLst>
                </p:cNvPr>
                <p:cNvSpPr/>
                <p:nvPr/>
              </p:nvSpPr>
              <p:spPr>
                <a:xfrm rot="20444068">
                  <a:off x="5261512" y="445174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A90D0244-AA52-808F-B591-4FFE9DDF3431}"/>
                    </a:ext>
                  </a:extLst>
                </p:cNvPr>
                <p:cNvSpPr/>
                <p:nvPr/>
              </p:nvSpPr>
              <p:spPr>
                <a:xfrm rot="20595299">
                  <a:off x="5228984" y="433800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AB14C4D1-09AF-27B3-A23A-07DC45F0FC9E}"/>
                    </a:ext>
                  </a:extLst>
                </p:cNvPr>
                <p:cNvSpPr/>
                <p:nvPr/>
              </p:nvSpPr>
              <p:spPr>
                <a:xfrm rot="21324063">
                  <a:off x="5166458" y="430152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ABA924F7-7E51-8F5F-E0E2-34B706C0EF59}"/>
                    </a:ext>
                  </a:extLst>
                </p:cNvPr>
                <p:cNvSpPr/>
                <p:nvPr/>
              </p:nvSpPr>
              <p:spPr>
                <a:xfrm>
                  <a:off x="4676222" y="3812566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평행 사변형 133">
                  <a:extLst>
                    <a:ext uri="{FF2B5EF4-FFF2-40B4-BE49-F238E27FC236}">
                      <a16:creationId xmlns:a16="http://schemas.microsoft.com/office/drawing/2014/main" id="{5F17366F-2ADA-241C-EFC4-50939844C29A}"/>
                    </a:ext>
                  </a:extLst>
                </p:cNvPr>
                <p:cNvSpPr/>
                <p:nvPr/>
              </p:nvSpPr>
              <p:spPr>
                <a:xfrm rot="11744684">
                  <a:off x="4359128" y="3709396"/>
                  <a:ext cx="723323" cy="176449"/>
                </a:xfrm>
                <a:prstGeom prst="parallelogram">
                  <a:avLst>
                    <a:gd name="adj" fmla="val 97513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원형: 비어 있음 134">
                  <a:extLst>
                    <a:ext uri="{FF2B5EF4-FFF2-40B4-BE49-F238E27FC236}">
                      <a16:creationId xmlns:a16="http://schemas.microsoft.com/office/drawing/2014/main" id="{D3DFAF2F-02AF-4BA9-F03C-694B1233A247}"/>
                    </a:ext>
                  </a:extLst>
                </p:cNvPr>
                <p:cNvSpPr/>
                <p:nvPr/>
              </p:nvSpPr>
              <p:spPr>
                <a:xfrm rot="933312">
                  <a:off x="3621585" y="4009092"/>
                  <a:ext cx="1816642" cy="1866024"/>
                </a:xfrm>
                <a:prstGeom prst="donu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8F2B5303-6207-3EAD-57B7-1C190AAD69BE}"/>
                    </a:ext>
                  </a:extLst>
                </p:cNvPr>
                <p:cNvSpPr/>
                <p:nvPr/>
              </p:nvSpPr>
              <p:spPr>
                <a:xfrm rot="2165497">
                  <a:off x="3832001" y="4066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CD1F01F6-B51E-79D5-944E-7DAC50F03171}"/>
                    </a:ext>
                  </a:extLst>
                </p:cNvPr>
                <p:cNvSpPr/>
                <p:nvPr/>
              </p:nvSpPr>
              <p:spPr>
                <a:xfrm>
                  <a:off x="3582909" y="3982193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D72A1FF-7479-A81E-BBAE-C5EB70AECC72}"/>
                </a:ext>
              </a:extLst>
            </p:cNvPr>
            <p:cNvGrpSpPr/>
            <p:nvPr/>
          </p:nvGrpSpPr>
          <p:grpSpPr>
            <a:xfrm rot="933312">
              <a:off x="7096437" y="1627043"/>
              <a:ext cx="1911209" cy="1904966"/>
              <a:chOff x="3737051" y="2460053"/>
              <a:chExt cx="2923095" cy="2913547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1D57878-DAAE-33D3-B4FE-F96441F125C5}"/>
                  </a:ext>
                </a:extLst>
              </p:cNvPr>
              <p:cNvGrpSpPr/>
              <p:nvPr/>
            </p:nvGrpSpPr>
            <p:grpSpPr>
              <a:xfrm>
                <a:off x="3737051" y="2460053"/>
                <a:ext cx="2923095" cy="2913547"/>
                <a:chOff x="3737051" y="2460053"/>
                <a:chExt cx="2923095" cy="2913547"/>
              </a:xfrm>
              <a:grpFill/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AA0F378C-A1C6-AB7A-BA96-886B5208BF99}"/>
                    </a:ext>
                  </a:extLst>
                </p:cNvPr>
                <p:cNvGrpSpPr/>
                <p:nvPr/>
              </p:nvGrpSpPr>
              <p:grpSpPr>
                <a:xfrm>
                  <a:off x="4733789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30" name="사다리꼴 29">
                    <a:extLst>
                      <a:ext uri="{FF2B5EF4-FFF2-40B4-BE49-F238E27FC236}">
                        <a16:creationId xmlns:a16="http://schemas.microsoft.com/office/drawing/2014/main" id="{66A6C928-B6BD-A591-7CEE-66E849CC1176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사다리꼴 30">
                    <a:extLst>
                      <a:ext uri="{FF2B5EF4-FFF2-40B4-BE49-F238E27FC236}">
                        <a16:creationId xmlns:a16="http://schemas.microsoft.com/office/drawing/2014/main" id="{66577E4F-43DB-ACA1-F1A3-D380AE287684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93899FE4-F379-D4B4-9F57-3EE2E4115A60}"/>
                    </a:ext>
                  </a:extLst>
                </p:cNvPr>
                <p:cNvGrpSpPr/>
                <p:nvPr/>
              </p:nvGrpSpPr>
              <p:grpSpPr>
                <a:xfrm rot="3441957">
                  <a:off x="4744675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28" name="사다리꼴 27">
                    <a:extLst>
                      <a:ext uri="{FF2B5EF4-FFF2-40B4-BE49-F238E27FC236}">
                        <a16:creationId xmlns:a16="http://schemas.microsoft.com/office/drawing/2014/main" id="{86CD54AE-CF84-AD39-5FD2-B4525AB3B50F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사다리꼴 28">
                    <a:extLst>
                      <a:ext uri="{FF2B5EF4-FFF2-40B4-BE49-F238E27FC236}">
                        <a16:creationId xmlns:a16="http://schemas.microsoft.com/office/drawing/2014/main" id="{3ABE3403-8FDC-FF0F-7502-35CE945181B3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D58C1D1E-DAA5-AAB7-9092-33BAB835D840}"/>
                    </a:ext>
                  </a:extLst>
                </p:cNvPr>
                <p:cNvGrpSpPr/>
                <p:nvPr/>
              </p:nvGrpSpPr>
              <p:grpSpPr>
                <a:xfrm rot="7246059">
                  <a:off x="4735127" y="247080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26" name="사다리꼴 25">
                    <a:extLst>
                      <a:ext uri="{FF2B5EF4-FFF2-40B4-BE49-F238E27FC236}">
                        <a16:creationId xmlns:a16="http://schemas.microsoft.com/office/drawing/2014/main" id="{34184CE1-DDDE-8538-1BA6-9B3BE085CB4E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사다리꼴 26">
                    <a:extLst>
                      <a:ext uri="{FF2B5EF4-FFF2-40B4-BE49-F238E27FC236}">
                        <a16:creationId xmlns:a16="http://schemas.microsoft.com/office/drawing/2014/main" id="{CFA6CF18-8D54-5D46-D203-A3374A577771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2" name="원형: 비어 있음 21">
                <a:extLst>
                  <a:ext uri="{FF2B5EF4-FFF2-40B4-BE49-F238E27FC236}">
                    <a16:creationId xmlns:a16="http://schemas.microsoft.com/office/drawing/2014/main" id="{FE2F339B-25A0-72E8-9897-AFF5DF567667}"/>
                  </a:ext>
                </a:extLst>
              </p:cNvPr>
              <p:cNvSpPr/>
              <p:nvPr/>
            </p:nvSpPr>
            <p:spPr>
              <a:xfrm>
                <a:off x="4164299" y="2817974"/>
                <a:ext cx="2058575" cy="2114533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1F947F56-7AE7-412E-267E-174E307137A6}"/>
              </a:ext>
            </a:extLst>
          </p:cNvPr>
          <p:cNvGrpSpPr/>
          <p:nvPr/>
        </p:nvGrpSpPr>
        <p:grpSpPr>
          <a:xfrm>
            <a:off x="9364691" y="3647416"/>
            <a:ext cx="2004151" cy="1977960"/>
            <a:chOff x="7096437" y="1554049"/>
            <a:chExt cx="2004151" cy="197796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986C501C-F81D-955C-5812-5838DAF9B816}"/>
                </a:ext>
              </a:extLst>
            </p:cNvPr>
            <p:cNvGrpSpPr/>
            <p:nvPr/>
          </p:nvGrpSpPr>
          <p:grpSpPr>
            <a:xfrm>
              <a:off x="7535796" y="1554049"/>
              <a:ext cx="1564792" cy="1811541"/>
              <a:chOff x="3582909" y="3709396"/>
              <a:chExt cx="2106018" cy="2438113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D66B0E04-E8BB-EDF4-6293-29EA16EC1197}"/>
                  </a:ext>
                </a:extLst>
              </p:cNvPr>
              <p:cNvSpPr/>
              <p:nvPr/>
            </p:nvSpPr>
            <p:spPr>
              <a:xfrm>
                <a:off x="4679048" y="4093545"/>
                <a:ext cx="416612" cy="4319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728FB030-FFEE-0A4D-574D-3796684A4908}"/>
                  </a:ext>
                </a:extLst>
              </p:cNvPr>
              <p:cNvGrpSpPr/>
              <p:nvPr/>
            </p:nvGrpSpPr>
            <p:grpSpPr>
              <a:xfrm>
                <a:off x="3582909" y="3709396"/>
                <a:ext cx="2106018" cy="2438113"/>
                <a:chOff x="3582909" y="3709396"/>
                <a:chExt cx="2106018" cy="2438113"/>
              </a:xfrm>
            </p:grpSpPr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400D0098-EA5D-5D0B-2568-211718408715}"/>
                    </a:ext>
                  </a:extLst>
                </p:cNvPr>
                <p:cNvSpPr/>
                <p:nvPr/>
              </p:nvSpPr>
              <p:spPr>
                <a:xfrm rot="19094573">
                  <a:off x="4786868" y="571553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9B81A1F9-4DEC-51F1-2A9B-242FB346D741}"/>
                    </a:ext>
                  </a:extLst>
                </p:cNvPr>
                <p:cNvSpPr/>
                <p:nvPr/>
              </p:nvSpPr>
              <p:spPr>
                <a:xfrm rot="19094573">
                  <a:off x="5016931" y="550952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23FFCC8C-9E49-E40F-21D1-091BE0843740}"/>
                    </a:ext>
                  </a:extLst>
                </p:cNvPr>
                <p:cNvSpPr/>
                <p:nvPr/>
              </p:nvSpPr>
              <p:spPr>
                <a:xfrm rot="19834584">
                  <a:off x="5028215" y="5442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8A2B87F7-C80D-BDF3-5BAC-66F043C0ED77}"/>
                    </a:ext>
                  </a:extLst>
                </p:cNvPr>
                <p:cNvSpPr/>
                <p:nvPr/>
              </p:nvSpPr>
              <p:spPr>
                <a:xfrm rot="18676407">
                  <a:off x="5441713" y="4690409"/>
                  <a:ext cx="242737" cy="25169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D3FA22D6-FC61-BFBA-33ED-D51DBDE77220}"/>
                    </a:ext>
                  </a:extLst>
                </p:cNvPr>
                <p:cNvSpPr/>
                <p:nvPr/>
              </p:nvSpPr>
              <p:spPr>
                <a:xfrm rot="20444068">
                  <a:off x="5261512" y="445174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F1887481-C3DE-3949-0F76-8CF9A6CCB532}"/>
                    </a:ext>
                  </a:extLst>
                </p:cNvPr>
                <p:cNvSpPr/>
                <p:nvPr/>
              </p:nvSpPr>
              <p:spPr>
                <a:xfrm rot="20595299">
                  <a:off x="5228984" y="433800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4B466E68-9127-9229-B2B2-527AFC2709BC}"/>
                    </a:ext>
                  </a:extLst>
                </p:cNvPr>
                <p:cNvSpPr/>
                <p:nvPr/>
              </p:nvSpPr>
              <p:spPr>
                <a:xfrm rot="21324063">
                  <a:off x="5166458" y="430152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F71B9B11-4808-2C66-17D6-64708F85C638}"/>
                    </a:ext>
                  </a:extLst>
                </p:cNvPr>
                <p:cNvSpPr/>
                <p:nvPr/>
              </p:nvSpPr>
              <p:spPr>
                <a:xfrm>
                  <a:off x="4676222" y="3812566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평행 사변형 162">
                  <a:extLst>
                    <a:ext uri="{FF2B5EF4-FFF2-40B4-BE49-F238E27FC236}">
                      <a16:creationId xmlns:a16="http://schemas.microsoft.com/office/drawing/2014/main" id="{B268EDD0-2032-8243-35D4-05F6E6ADA268}"/>
                    </a:ext>
                  </a:extLst>
                </p:cNvPr>
                <p:cNvSpPr/>
                <p:nvPr/>
              </p:nvSpPr>
              <p:spPr>
                <a:xfrm rot="11744684">
                  <a:off x="4359128" y="3709396"/>
                  <a:ext cx="723323" cy="176449"/>
                </a:xfrm>
                <a:prstGeom prst="parallelogram">
                  <a:avLst>
                    <a:gd name="adj" fmla="val 97513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원형: 비어 있음 163">
                  <a:extLst>
                    <a:ext uri="{FF2B5EF4-FFF2-40B4-BE49-F238E27FC236}">
                      <a16:creationId xmlns:a16="http://schemas.microsoft.com/office/drawing/2014/main" id="{9C0695A8-EF0D-B5A6-ED11-C1D263176AA9}"/>
                    </a:ext>
                  </a:extLst>
                </p:cNvPr>
                <p:cNvSpPr/>
                <p:nvPr/>
              </p:nvSpPr>
              <p:spPr>
                <a:xfrm rot="933312">
                  <a:off x="3621585" y="4009092"/>
                  <a:ext cx="1816642" cy="1866024"/>
                </a:xfrm>
                <a:prstGeom prst="donu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13A451BE-54BD-66CE-C826-1C671F0666B1}"/>
                    </a:ext>
                  </a:extLst>
                </p:cNvPr>
                <p:cNvSpPr/>
                <p:nvPr/>
              </p:nvSpPr>
              <p:spPr>
                <a:xfrm rot="2165497">
                  <a:off x="3832001" y="4066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7E5AC3B5-DE05-8F9D-1D04-02B392E14AA1}"/>
                    </a:ext>
                  </a:extLst>
                </p:cNvPr>
                <p:cNvSpPr/>
                <p:nvPr/>
              </p:nvSpPr>
              <p:spPr>
                <a:xfrm>
                  <a:off x="3582909" y="3982193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93425F5-16F7-68BD-055E-CA0F2532BC3C}"/>
                </a:ext>
              </a:extLst>
            </p:cNvPr>
            <p:cNvGrpSpPr/>
            <p:nvPr/>
          </p:nvGrpSpPr>
          <p:grpSpPr>
            <a:xfrm rot="933312">
              <a:off x="7096437" y="1627043"/>
              <a:ext cx="1911209" cy="1904966"/>
              <a:chOff x="3737051" y="2460053"/>
              <a:chExt cx="2923095" cy="2913547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C4497E99-3791-EA3F-9791-1F8F45981BF4}"/>
                  </a:ext>
                </a:extLst>
              </p:cNvPr>
              <p:cNvGrpSpPr/>
              <p:nvPr/>
            </p:nvGrpSpPr>
            <p:grpSpPr>
              <a:xfrm>
                <a:off x="3737051" y="2460053"/>
                <a:ext cx="2923095" cy="2913547"/>
                <a:chOff x="3737051" y="2460053"/>
                <a:chExt cx="2923095" cy="2913547"/>
              </a:xfrm>
              <a:grpFill/>
            </p:grpSpPr>
            <p:grpSp>
              <p:nvGrpSpPr>
                <p:cNvPr id="144" name="그룹 143">
                  <a:extLst>
                    <a:ext uri="{FF2B5EF4-FFF2-40B4-BE49-F238E27FC236}">
                      <a16:creationId xmlns:a16="http://schemas.microsoft.com/office/drawing/2014/main" id="{1D952678-A49B-0B53-66C2-2B17804D8040}"/>
                    </a:ext>
                  </a:extLst>
                </p:cNvPr>
                <p:cNvGrpSpPr/>
                <p:nvPr/>
              </p:nvGrpSpPr>
              <p:grpSpPr>
                <a:xfrm>
                  <a:off x="4733789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51" name="사다리꼴 150">
                    <a:extLst>
                      <a:ext uri="{FF2B5EF4-FFF2-40B4-BE49-F238E27FC236}">
                        <a16:creationId xmlns:a16="http://schemas.microsoft.com/office/drawing/2014/main" id="{4F7B5728-5AE7-D596-D58B-FBB63E32DC9D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사다리꼴 151">
                    <a:extLst>
                      <a:ext uri="{FF2B5EF4-FFF2-40B4-BE49-F238E27FC236}">
                        <a16:creationId xmlns:a16="http://schemas.microsoft.com/office/drawing/2014/main" id="{2437CF7F-166D-A80A-3D94-80F69B67E7EC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5" name="그룹 144">
                  <a:extLst>
                    <a:ext uri="{FF2B5EF4-FFF2-40B4-BE49-F238E27FC236}">
                      <a16:creationId xmlns:a16="http://schemas.microsoft.com/office/drawing/2014/main" id="{33D04A3F-5374-5D39-72EF-6E1ACC380821}"/>
                    </a:ext>
                  </a:extLst>
                </p:cNvPr>
                <p:cNvGrpSpPr/>
                <p:nvPr/>
              </p:nvGrpSpPr>
              <p:grpSpPr>
                <a:xfrm rot="3441957">
                  <a:off x="4744675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49" name="사다리꼴 148">
                    <a:extLst>
                      <a:ext uri="{FF2B5EF4-FFF2-40B4-BE49-F238E27FC236}">
                        <a16:creationId xmlns:a16="http://schemas.microsoft.com/office/drawing/2014/main" id="{6277C651-2B47-7725-A26F-7DAA329EC0E5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사다리꼴 149">
                    <a:extLst>
                      <a:ext uri="{FF2B5EF4-FFF2-40B4-BE49-F238E27FC236}">
                        <a16:creationId xmlns:a16="http://schemas.microsoft.com/office/drawing/2014/main" id="{91F477F5-3C9B-D237-1610-DD1E1A7C906F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6" name="그룹 145">
                  <a:extLst>
                    <a:ext uri="{FF2B5EF4-FFF2-40B4-BE49-F238E27FC236}">
                      <a16:creationId xmlns:a16="http://schemas.microsoft.com/office/drawing/2014/main" id="{B880585E-47BB-E037-855B-C3A05046565C}"/>
                    </a:ext>
                  </a:extLst>
                </p:cNvPr>
                <p:cNvGrpSpPr/>
                <p:nvPr/>
              </p:nvGrpSpPr>
              <p:grpSpPr>
                <a:xfrm rot="7246059">
                  <a:off x="4735127" y="247080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47" name="사다리꼴 146">
                    <a:extLst>
                      <a:ext uri="{FF2B5EF4-FFF2-40B4-BE49-F238E27FC236}">
                        <a16:creationId xmlns:a16="http://schemas.microsoft.com/office/drawing/2014/main" id="{407CF8B0-6C14-4ECF-DFD0-226A65999963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사다리꼴 147">
                    <a:extLst>
                      <a:ext uri="{FF2B5EF4-FFF2-40B4-BE49-F238E27FC236}">
                        <a16:creationId xmlns:a16="http://schemas.microsoft.com/office/drawing/2014/main" id="{510E884A-ADCE-C42E-82AA-33A9805F3EF4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43" name="원형: 비어 있음 142">
                <a:extLst>
                  <a:ext uri="{FF2B5EF4-FFF2-40B4-BE49-F238E27FC236}">
                    <a16:creationId xmlns:a16="http://schemas.microsoft.com/office/drawing/2014/main" id="{8EF8F29D-2589-4E5F-11E3-4F943B2FF562}"/>
                  </a:ext>
                </a:extLst>
              </p:cNvPr>
              <p:cNvSpPr/>
              <p:nvPr/>
            </p:nvSpPr>
            <p:spPr>
              <a:xfrm>
                <a:off x="4164299" y="2817974"/>
                <a:ext cx="2058575" cy="2114533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A0F32AD1-41CA-713B-75B5-251E5748B447}"/>
              </a:ext>
            </a:extLst>
          </p:cNvPr>
          <p:cNvGrpSpPr/>
          <p:nvPr/>
        </p:nvGrpSpPr>
        <p:grpSpPr>
          <a:xfrm>
            <a:off x="9054665" y="1480306"/>
            <a:ext cx="2004151" cy="1977960"/>
            <a:chOff x="7096437" y="1554049"/>
            <a:chExt cx="2004151" cy="1977960"/>
          </a:xfrm>
        </p:grpSpPr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8D1447A2-FCB5-237A-C9AC-B96806922B7D}"/>
                </a:ext>
              </a:extLst>
            </p:cNvPr>
            <p:cNvGrpSpPr/>
            <p:nvPr/>
          </p:nvGrpSpPr>
          <p:grpSpPr>
            <a:xfrm>
              <a:off x="7535796" y="1554049"/>
              <a:ext cx="1564792" cy="1811541"/>
              <a:chOff x="3582909" y="3709396"/>
              <a:chExt cx="2106018" cy="2438113"/>
            </a:xfrm>
          </p:grpSpPr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1B01D62F-B237-8DE3-3E2A-AA3958E6C780}"/>
                  </a:ext>
                </a:extLst>
              </p:cNvPr>
              <p:cNvSpPr/>
              <p:nvPr/>
            </p:nvSpPr>
            <p:spPr>
              <a:xfrm>
                <a:off x="4679048" y="4093545"/>
                <a:ext cx="416612" cy="4319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2" name="그룹 181">
                <a:extLst>
                  <a:ext uri="{FF2B5EF4-FFF2-40B4-BE49-F238E27FC236}">
                    <a16:creationId xmlns:a16="http://schemas.microsoft.com/office/drawing/2014/main" id="{CD62B159-F92C-83A5-41C0-BC0B2A2745B7}"/>
                  </a:ext>
                </a:extLst>
              </p:cNvPr>
              <p:cNvGrpSpPr/>
              <p:nvPr/>
            </p:nvGrpSpPr>
            <p:grpSpPr>
              <a:xfrm>
                <a:off x="3582909" y="3709396"/>
                <a:ext cx="2106018" cy="2438113"/>
                <a:chOff x="3582909" y="3709396"/>
                <a:chExt cx="2106018" cy="2438113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F5109D80-69FA-D83A-2C70-201D6AC0272D}"/>
                    </a:ext>
                  </a:extLst>
                </p:cNvPr>
                <p:cNvSpPr/>
                <p:nvPr/>
              </p:nvSpPr>
              <p:spPr>
                <a:xfrm rot="19094573">
                  <a:off x="4786868" y="571553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23F6D40B-F211-849C-D538-26C187448F70}"/>
                    </a:ext>
                  </a:extLst>
                </p:cNvPr>
                <p:cNvSpPr/>
                <p:nvPr/>
              </p:nvSpPr>
              <p:spPr>
                <a:xfrm rot="19094573">
                  <a:off x="5016931" y="550952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9CE5D051-CB19-3345-A21E-2E4083A25B97}"/>
                    </a:ext>
                  </a:extLst>
                </p:cNvPr>
                <p:cNvSpPr/>
                <p:nvPr/>
              </p:nvSpPr>
              <p:spPr>
                <a:xfrm rot="19834584">
                  <a:off x="5028215" y="5442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0255F089-FA41-2B32-B2FA-915730D99DED}"/>
                    </a:ext>
                  </a:extLst>
                </p:cNvPr>
                <p:cNvSpPr/>
                <p:nvPr/>
              </p:nvSpPr>
              <p:spPr>
                <a:xfrm rot="18676407">
                  <a:off x="5441713" y="4690409"/>
                  <a:ext cx="242737" cy="25169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7E24D233-DE2A-09C6-BACF-1AF07799568B}"/>
                    </a:ext>
                  </a:extLst>
                </p:cNvPr>
                <p:cNvSpPr/>
                <p:nvPr/>
              </p:nvSpPr>
              <p:spPr>
                <a:xfrm rot="20444068">
                  <a:off x="5261512" y="445174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56C00B04-F2A5-2D2B-2107-46B36664B3CE}"/>
                    </a:ext>
                  </a:extLst>
                </p:cNvPr>
                <p:cNvSpPr/>
                <p:nvPr/>
              </p:nvSpPr>
              <p:spPr>
                <a:xfrm rot="20595299">
                  <a:off x="5228984" y="433800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DC9C5513-0A10-1474-B2CC-4E68189C655B}"/>
                    </a:ext>
                  </a:extLst>
                </p:cNvPr>
                <p:cNvSpPr/>
                <p:nvPr/>
              </p:nvSpPr>
              <p:spPr>
                <a:xfrm rot="21324063">
                  <a:off x="5166458" y="430152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87CF9E7E-2EC6-E896-FD9C-B0C395943F02}"/>
                    </a:ext>
                  </a:extLst>
                </p:cNvPr>
                <p:cNvSpPr/>
                <p:nvPr/>
              </p:nvSpPr>
              <p:spPr>
                <a:xfrm>
                  <a:off x="4676222" y="3812566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평행 사변형 190">
                  <a:extLst>
                    <a:ext uri="{FF2B5EF4-FFF2-40B4-BE49-F238E27FC236}">
                      <a16:creationId xmlns:a16="http://schemas.microsoft.com/office/drawing/2014/main" id="{216656A3-CF2A-44E0-5421-EDCBE3FA495C}"/>
                    </a:ext>
                  </a:extLst>
                </p:cNvPr>
                <p:cNvSpPr/>
                <p:nvPr/>
              </p:nvSpPr>
              <p:spPr>
                <a:xfrm rot="11744684">
                  <a:off x="4359128" y="3709396"/>
                  <a:ext cx="723323" cy="176449"/>
                </a:xfrm>
                <a:prstGeom prst="parallelogram">
                  <a:avLst>
                    <a:gd name="adj" fmla="val 97513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원형: 비어 있음 191">
                  <a:extLst>
                    <a:ext uri="{FF2B5EF4-FFF2-40B4-BE49-F238E27FC236}">
                      <a16:creationId xmlns:a16="http://schemas.microsoft.com/office/drawing/2014/main" id="{A48D089A-9379-CEF8-6EA7-7700556516A4}"/>
                    </a:ext>
                  </a:extLst>
                </p:cNvPr>
                <p:cNvSpPr/>
                <p:nvPr/>
              </p:nvSpPr>
              <p:spPr>
                <a:xfrm rot="933312">
                  <a:off x="3621585" y="4009092"/>
                  <a:ext cx="1816642" cy="1866024"/>
                </a:xfrm>
                <a:prstGeom prst="donu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A67A0748-255C-3279-0D89-CFA381A57E0E}"/>
                    </a:ext>
                  </a:extLst>
                </p:cNvPr>
                <p:cNvSpPr/>
                <p:nvPr/>
              </p:nvSpPr>
              <p:spPr>
                <a:xfrm rot="2165497">
                  <a:off x="3832001" y="4066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6294E506-C365-EEFC-F79C-2D8577716C1D}"/>
                    </a:ext>
                  </a:extLst>
                </p:cNvPr>
                <p:cNvSpPr/>
                <p:nvPr/>
              </p:nvSpPr>
              <p:spPr>
                <a:xfrm>
                  <a:off x="3582909" y="3982193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2B28499-40E6-EB8A-8C6B-368DE9F42674}"/>
                </a:ext>
              </a:extLst>
            </p:cNvPr>
            <p:cNvGrpSpPr/>
            <p:nvPr/>
          </p:nvGrpSpPr>
          <p:grpSpPr>
            <a:xfrm rot="933312">
              <a:off x="7096437" y="1627043"/>
              <a:ext cx="1911209" cy="1904966"/>
              <a:chOff x="3737051" y="2460053"/>
              <a:chExt cx="2923095" cy="2913547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C2B90D41-7762-4744-5A0F-F18B844B79B3}"/>
                  </a:ext>
                </a:extLst>
              </p:cNvPr>
              <p:cNvGrpSpPr/>
              <p:nvPr/>
            </p:nvGrpSpPr>
            <p:grpSpPr>
              <a:xfrm>
                <a:off x="3737051" y="2460053"/>
                <a:ext cx="2923095" cy="2913547"/>
                <a:chOff x="3737051" y="2460053"/>
                <a:chExt cx="2923095" cy="2913547"/>
              </a:xfrm>
              <a:grpFill/>
            </p:grpSpPr>
            <p:grpSp>
              <p:nvGrpSpPr>
                <p:cNvPr id="172" name="그룹 171">
                  <a:extLst>
                    <a:ext uri="{FF2B5EF4-FFF2-40B4-BE49-F238E27FC236}">
                      <a16:creationId xmlns:a16="http://schemas.microsoft.com/office/drawing/2014/main" id="{2EEB6DB6-6A88-F7C1-EC75-50BA92A1CB10}"/>
                    </a:ext>
                  </a:extLst>
                </p:cNvPr>
                <p:cNvGrpSpPr/>
                <p:nvPr/>
              </p:nvGrpSpPr>
              <p:grpSpPr>
                <a:xfrm>
                  <a:off x="4733789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79" name="사다리꼴 178">
                    <a:extLst>
                      <a:ext uri="{FF2B5EF4-FFF2-40B4-BE49-F238E27FC236}">
                        <a16:creationId xmlns:a16="http://schemas.microsoft.com/office/drawing/2014/main" id="{13795406-3272-479F-9727-75AA452CA5EF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0" name="사다리꼴 179">
                    <a:extLst>
                      <a:ext uri="{FF2B5EF4-FFF2-40B4-BE49-F238E27FC236}">
                        <a16:creationId xmlns:a16="http://schemas.microsoft.com/office/drawing/2014/main" id="{C15CC0E7-E5EC-5345-6C3E-6A3838CD4A11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73" name="그룹 172">
                  <a:extLst>
                    <a:ext uri="{FF2B5EF4-FFF2-40B4-BE49-F238E27FC236}">
                      <a16:creationId xmlns:a16="http://schemas.microsoft.com/office/drawing/2014/main" id="{4FA7CA1F-B2EE-0B85-4699-C15B9CFBADE6}"/>
                    </a:ext>
                  </a:extLst>
                </p:cNvPr>
                <p:cNvGrpSpPr/>
                <p:nvPr/>
              </p:nvGrpSpPr>
              <p:grpSpPr>
                <a:xfrm rot="3441957">
                  <a:off x="4744675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77" name="사다리꼴 176">
                    <a:extLst>
                      <a:ext uri="{FF2B5EF4-FFF2-40B4-BE49-F238E27FC236}">
                        <a16:creationId xmlns:a16="http://schemas.microsoft.com/office/drawing/2014/main" id="{7B14666E-28DF-C304-38C8-EB51C6D7D0AC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8" name="사다리꼴 177">
                    <a:extLst>
                      <a:ext uri="{FF2B5EF4-FFF2-40B4-BE49-F238E27FC236}">
                        <a16:creationId xmlns:a16="http://schemas.microsoft.com/office/drawing/2014/main" id="{18A52440-1EE9-57A8-BAED-D4DE49566D7B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74" name="그룹 173">
                  <a:extLst>
                    <a:ext uri="{FF2B5EF4-FFF2-40B4-BE49-F238E27FC236}">
                      <a16:creationId xmlns:a16="http://schemas.microsoft.com/office/drawing/2014/main" id="{35DC32FA-9F66-0622-7482-396D9013BEA4}"/>
                    </a:ext>
                  </a:extLst>
                </p:cNvPr>
                <p:cNvGrpSpPr/>
                <p:nvPr/>
              </p:nvGrpSpPr>
              <p:grpSpPr>
                <a:xfrm rot="7246059">
                  <a:off x="4735127" y="247080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75" name="사다리꼴 174">
                    <a:extLst>
                      <a:ext uri="{FF2B5EF4-FFF2-40B4-BE49-F238E27FC236}">
                        <a16:creationId xmlns:a16="http://schemas.microsoft.com/office/drawing/2014/main" id="{4A0F6BFA-D487-08A6-34D4-271BFCBF35E1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6" name="사다리꼴 175">
                    <a:extLst>
                      <a:ext uri="{FF2B5EF4-FFF2-40B4-BE49-F238E27FC236}">
                        <a16:creationId xmlns:a16="http://schemas.microsoft.com/office/drawing/2014/main" id="{D776CE4A-9722-F558-7763-9136BA303F78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71" name="원형: 비어 있음 170">
                <a:extLst>
                  <a:ext uri="{FF2B5EF4-FFF2-40B4-BE49-F238E27FC236}">
                    <a16:creationId xmlns:a16="http://schemas.microsoft.com/office/drawing/2014/main" id="{DBDE636B-2EB6-7C72-4F0F-0F90157D6020}"/>
                  </a:ext>
                </a:extLst>
              </p:cNvPr>
              <p:cNvSpPr/>
              <p:nvPr/>
            </p:nvSpPr>
            <p:spPr>
              <a:xfrm>
                <a:off x="4164299" y="2817974"/>
                <a:ext cx="2058575" cy="2114533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CB7D4A98-0163-D2CD-763C-0D4877D658F3}"/>
              </a:ext>
            </a:extLst>
          </p:cNvPr>
          <p:cNvSpPr/>
          <p:nvPr/>
        </p:nvSpPr>
        <p:spPr>
          <a:xfrm>
            <a:off x="1974204" y="3286824"/>
            <a:ext cx="3265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Overview</a:t>
            </a:r>
            <a:endParaRPr lang="en-US" altLang="ko-KR" sz="5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1" name="그림 210" descr="자연, 야외, 식물 줄기, 지상이(가) 표시된 사진&#10;&#10;자동 생성된 설명">
            <a:extLst>
              <a:ext uri="{FF2B5EF4-FFF2-40B4-BE49-F238E27FC236}">
                <a16:creationId xmlns:a16="http://schemas.microsoft.com/office/drawing/2014/main" id="{26F35A21-3A5C-143E-608B-8EF6EAB3E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7" b="98207" l="10000" r="90000">
                        <a14:foregroundMark x1="56328" y1="87196" x2="53906" y2="88732"/>
                        <a14:foregroundMark x1="57578" y1="98207" x2="57266" y2="97183"/>
                        <a14:backgroundMark x1="87656" y1="33291" x2="83828" y2="60819"/>
                        <a14:backgroundMark x1="83828" y1="60819" x2="56094" y2="31754"/>
                        <a14:backgroundMark x1="56094" y1="31754" x2="82969" y2="24584"/>
                        <a14:backgroundMark x1="82969" y1="24584" x2="87344" y2="36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43" y="1133850"/>
            <a:ext cx="3265510" cy="199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F55372-7399-FD61-55D9-5058690E7CD6}"/>
              </a:ext>
            </a:extLst>
          </p:cNvPr>
          <p:cNvGrpSpPr/>
          <p:nvPr/>
        </p:nvGrpSpPr>
        <p:grpSpPr>
          <a:xfrm>
            <a:off x="-110067" y="-5443"/>
            <a:ext cx="12547599" cy="803143"/>
            <a:chOff x="9940" y="-5443"/>
            <a:chExt cx="12172119" cy="996043"/>
          </a:xfrm>
          <a:solidFill>
            <a:srgbClr val="92D050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4BC928C6-8840-8243-0929-D811A08B6D16}"/>
                </a:ext>
              </a:extLst>
            </p:cNvPr>
            <p:cNvSpPr/>
            <p:nvPr/>
          </p:nvSpPr>
          <p:spPr>
            <a:xfrm flipV="1">
              <a:off x="9940" y="0"/>
              <a:ext cx="6401746" cy="990600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79E310-FE33-F02E-B0E8-A291FCD653A4}"/>
                </a:ext>
              </a:extLst>
            </p:cNvPr>
            <p:cNvSpPr/>
            <p:nvPr/>
          </p:nvSpPr>
          <p:spPr>
            <a:xfrm>
              <a:off x="5154462" y="-5443"/>
              <a:ext cx="7027597" cy="50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7977457-9690-03AE-8159-8629E7659CC7}"/>
              </a:ext>
            </a:extLst>
          </p:cNvPr>
          <p:cNvSpPr txBox="1"/>
          <p:nvPr/>
        </p:nvSpPr>
        <p:spPr>
          <a:xfrm>
            <a:off x="27723" y="116300"/>
            <a:ext cx="5946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Overview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1671A-0968-50B2-BF3A-3057B946ECFB}"/>
              </a:ext>
            </a:extLst>
          </p:cNvPr>
          <p:cNvSpPr txBox="1"/>
          <p:nvPr/>
        </p:nvSpPr>
        <p:spPr>
          <a:xfrm>
            <a:off x="186117" y="1291948"/>
            <a:ext cx="1189529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사용자가 입력한 </a:t>
            </a:r>
            <a:r>
              <a:rPr lang="en-US" altLang="ko-KR" dirty="0"/>
              <a:t>Java </a:t>
            </a:r>
            <a:r>
              <a:rPr lang="ko-KR" altLang="en-US" dirty="0"/>
              <a:t>코드에 대해 탄소배출량을 계산하여 알려줌으로써 사용자가 탄소배출량이 덜 나오는 코드를 작성할 수 있도록 도와주는 것이 해당 프로젝트의 목표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주요 기능</a:t>
            </a:r>
            <a:r>
              <a:rPr lang="en-US" altLang="ko-KR" dirty="0"/>
              <a:t>: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입력한 </a:t>
            </a:r>
            <a:r>
              <a:rPr lang="en-US" altLang="ko-KR" dirty="0"/>
              <a:t>Java </a:t>
            </a:r>
            <a:r>
              <a:rPr lang="ko-KR" altLang="en-US" dirty="0"/>
              <a:t>코드에 대한 탄소배출량 계산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탄소배출량을 기반으로 한 각종 정보</a:t>
            </a:r>
            <a:r>
              <a:rPr lang="en-US" altLang="ko-KR" dirty="0"/>
              <a:t>(</a:t>
            </a:r>
            <a:r>
              <a:rPr lang="ko-KR" altLang="en-US" dirty="0"/>
              <a:t>나무</a:t>
            </a:r>
            <a:r>
              <a:rPr lang="en-US" altLang="ko-KR" dirty="0"/>
              <a:t>, </a:t>
            </a:r>
            <a:r>
              <a:rPr lang="ko-KR" altLang="en-US" dirty="0"/>
              <a:t>자동차 주행 거리</a:t>
            </a:r>
            <a:r>
              <a:rPr lang="en-US" altLang="ko-KR" dirty="0"/>
              <a:t>, </a:t>
            </a:r>
            <a:r>
              <a:rPr lang="ko-KR" altLang="en-US" dirty="0"/>
              <a:t>비행 거리 등등</a:t>
            </a:r>
            <a:r>
              <a:rPr lang="en-US" altLang="ko-KR" dirty="0"/>
              <a:t>) </a:t>
            </a:r>
            <a:r>
              <a:rPr lang="ko-KR" altLang="en-US" dirty="0"/>
              <a:t>제공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탄소배출량 계산 결과 저장 </a:t>
            </a:r>
            <a:r>
              <a:rPr lang="en-US" altLang="ko-KR" dirty="0"/>
              <a:t>(*</a:t>
            </a:r>
            <a:r>
              <a:rPr lang="ko-KR" altLang="en-US" dirty="0"/>
              <a:t>로그인 필요</a:t>
            </a:r>
            <a:r>
              <a:rPr lang="en-US" altLang="ko-KR" dirty="0"/>
              <a:t>)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자신이 실행시켰던 </a:t>
            </a:r>
            <a:r>
              <a:rPr lang="en-US" altLang="ko-KR" dirty="0"/>
              <a:t>Java </a:t>
            </a:r>
            <a:r>
              <a:rPr lang="ko-KR" altLang="en-US" dirty="0"/>
              <a:t>코드와 탄소배출량 계산 결과 열람 </a:t>
            </a:r>
            <a:r>
              <a:rPr lang="en-US" altLang="ko-KR" dirty="0"/>
              <a:t>(*</a:t>
            </a:r>
            <a:r>
              <a:rPr lang="ko-KR" altLang="en-US" dirty="0"/>
              <a:t>로그인 필요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나중에 추가될 수 있는 기능</a:t>
            </a:r>
            <a:r>
              <a:rPr lang="en-US" altLang="ko-KR" dirty="0"/>
              <a:t>: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자신의 탄소배출량 계산 결과들을 토대로 다른 사용자들과 탄소배출량 계산 결과 공유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742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C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F55372-7399-FD61-55D9-5058690E7CD6}"/>
              </a:ext>
            </a:extLst>
          </p:cNvPr>
          <p:cNvGrpSpPr/>
          <p:nvPr/>
        </p:nvGrpSpPr>
        <p:grpSpPr>
          <a:xfrm>
            <a:off x="-177800" y="0"/>
            <a:ext cx="12547599" cy="803143"/>
            <a:chOff x="9940" y="-5443"/>
            <a:chExt cx="12172119" cy="996043"/>
          </a:xfrm>
          <a:solidFill>
            <a:schemeClr val="bg1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4BC928C6-8840-8243-0929-D811A08B6D16}"/>
                </a:ext>
              </a:extLst>
            </p:cNvPr>
            <p:cNvSpPr/>
            <p:nvPr/>
          </p:nvSpPr>
          <p:spPr>
            <a:xfrm flipV="1">
              <a:off x="9940" y="0"/>
              <a:ext cx="6401746" cy="990600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79E310-FE33-F02E-B0E8-A291FCD653A4}"/>
                </a:ext>
              </a:extLst>
            </p:cNvPr>
            <p:cNvSpPr/>
            <p:nvPr/>
          </p:nvSpPr>
          <p:spPr>
            <a:xfrm>
              <a:off x="5154462" y="-5443"/>
              <a:ext cx="7027597" cy="50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BF71717F-3902-5E6F-E1D1-3A7DC252D564}"/>
              </a:ext>
            </a:extLst>
          </p:cNvPr>
          <p:cNvGrpSpPr/>
          <p:nvPr/>
        </p:nvGrpSpPr>
        <p:grpSpPr>
          <a:xfrm>
            <a:off x="7461939" y="2922351"/>
            <a:ext cx="2004151" cy="1977960"/>
            <a:chOff x="7096437" y="1554049"/>
            <a:chExt cx="2004151" cy="197796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E87BD45-F7E2-D5A8-7EC4-5D999679B6A2}"/>
                </a:ext>
              </a:extLst>
            </p:cNvPr>
            <p:cNvGrpSpPr/>
            <p:nvPr/>
          </p:nvGrpSpPr>
          <p:grpSpPr>
            <a:xfrm>
              <a:off x="7535796" y="1554049"/>
              <a:ext cx="1564792" cy="1811541"/>
              <a:chOff x="3582909" y="3709396"/>
              <a:chExt cx="2106018" cy="2438113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F1615F8-2E6B-7401-F612-6A33A1345D49}"/>
                  </a:ext>
                </a:extLst>
              </p:cNvPr>
              <p:cNvSpPr/>
              <p:nvPr/>
            </p:nvSpPr>
            <p:spPr>
              <a:xfrm>
                <a:off x="4679048" y="4093545"/>
                <a:ext cx="416612" cy="4319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8EED5282-58F5-6914-C877-30133F58C91E}"/>
                  </a:ext>
                </a:extLst>
              </p:cNvPr>
              <p:cNvGrpSpPr/>
              <p:nvPr/>
            </p:nvGrpSpPr>
            <p:grpSpPr>
              <a:xfrm>
                <a:off x="3582909" y="3709396"/>
                <a:ext cx="2106018" cy="2438113"/>
                <a:chOff x="3582909" y="3709396"/>
                <a:chExt cx="2106018" cy="2438113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029ED79D-B4E9-70F3-561E-A6757649598E}"/>
                    </a:ext>
                  </a:extLst>
                </p:cNvPr>
                <p:cNvSpPr/>
                <p:nvPr/>
              </p:nvSpPr>
              <p:spPr>
                <a:xfrm rot="19094573">
                  <a:off x="4786868" y="571553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39E937F-DDB5-0A93-BE8B-A6E98C116A94}"/>
                    </a:ext>
                  </a:extLst>
                </p:cNvPr>
                <p:cNvSpPr/>
                <p:nvPr/>
              </p:nvSpPr>
              <p:spPr>
                <a:xfrm rot="19094573">
                  <a:off x="5016931" y="550952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77B045B2-585B-3D9D-E680-01CFCF6BFFE2}"/>
                    </a:ext>
                  </a:extLst>
                </p:cNvPr>
                <p:cNvSpPr/>
                <p:nvPr/>
              </p:nvSpPr>
              <p:spPr>
                <a:xfrm rot="19834584">
                  <a:off x="5028215" y="5442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51CE7B09-FCEB-F864-CA3B-432C1D9A7031}"/>
                    </a:ext>
                  </a:extLst>
                </p:cNvPr>
                <p:cNvSpPr/>
                <p:nvPr/>
              </p:nvSpPr>
              <p:spPr>
                <a:xfrm rot="18676407">
                  <a:off x="5441713" y="4690409"/>
                  <a:ext cx="242737" cy="25169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8EE31D79-CEE7-3728-CEB3-054C7B9542B6}"/>
                    </a:ext>
                  </a:extLst>
                </p:cNvPr>
                <p:cNvSpPr/>
                <p:nvPr/>
              </p:nvSpPr>
              <p:spPr>
                <a:xfrm rot="20444068">
                  <a:off x="5261512" y="445174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A90D0244-AA52-808F-B591-4FFE9DDF3431}"/>
                    </a:ext>
                  </a:extLst>
                </p:cNvPr>
                <p:cNvSpPr/>
                <p:nvPr/>
              </p:nvSpPr>
              <p:spPr>
                <a:xfrm rot="20595299">
                  <a:off x="5228984" y="433800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AB14C4D1-09AF-27B3-A23A-07DC45F0FC9E}"/>
                    </a:ext>
                  </a:extLst>
                </p:cNvPr>
                <p:cNvSpPr/>
                <p:nvPr/>
              </p:nvSpPr>
              <p:spPr>
                <a:xfrm rot="21324063">
                  <a:off x="5166458" y="430152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ABA924F7-7E51-8F5F-E0E2-34B706C0EF59}"/>
                    </a:ext>
                  </a:extLst>
                </p:cNvPr>
                <p:cNvSpPr/>
                <p:nvPr/>
              </p:nvSpPr>
              <p:spPr>
                <a:xfrm>
                  <a:off x="4676222" y="3812566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평행 사변형 133">
                  <a:extLst>
                    <a:ext uri="{FF2B5EF4-FFF2-40B4-BE49-F238E27FC236}">
                      <a16:creationId xmlns:a16="http://schemas.microsoft.com/office/drawing/2014/main" id="{5F17366F-2ADA-241C-EFC4-50939844C29A}"/>
                    </a:ext>
                  </a:extLst>
                </p:cNvPr>
                <p:cNvSpPr/>
                <p:nvPr/>
              </p:nvSpPr>
              <p:spPr>
                <a:xfrm rot="11744684">
                  <a:off x="4359128" y="3709396"/>
                  <a:ext cx="723323" cy="176449"/>
                </a:xfrm>
                <a:prstGeom prst="parallelogram">
                  <a:avLst>
                    <a:gd name="adj" fmla="val 97513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원형: 비어 있음 134">
                  <a:extLst>
                    <a:ext uri="{FF2B5EF4-FFF2-40B4-BE49-F238E27FC236}">
                      <a16:creationId xmlns:a16="http://schemas.microsoft.com/office/drawing/2014/main" id="{D3DFAF2F-02AF-4BA9-F03C-694B1233A247}"/>
                    </a:ext>
                  </a:extLst>
                </p:cNvPr>
                <p:cNvSpPr/>
                <p:nvPr/>
              </p:nvSpPr>
              <p:spPr>
                <a:xfrm rot="933312">
                  <a:off x="3621585" y="4009092"/>
                  <a:ext cx="1816642" cy="1866024"/>
                </a:xfrm>
                <a:prstGeom prst="donu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8F2B5303-6207-3EAD-57B7-1C190AAD69BE}"/>
                    </a:ext>
                  </a:extLst>
                </p:cNvPr>
                <p:cNvSpPr/>
                <p:nvPr/>
              </p:nvSpPr>
              <p:spPr>
                <a:xfrm rot="2165497">
                  <a:off x="3832001" y="4066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CD1F01F6-B51E-79D5-944E-7DAC50F03171}"/>
                    </a:ext>
                  </a:extLst>
                </p:cNvPr>
                <p:cNvSpPr/>
                <p:nvPr/>
              </p:nvSpPr>
              <p:spPr>
                <a:xfrm>
                  <a:off x="3582909" y="3982193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D72A1FF-7479-A81E-BBAE-C5EB70AECC72}"/>
                </a:ext>
              </a:extLst>
            </p:cNvPr>
            <p:cNvGrpSpPr/>
            <p:nvPr/>
          </p:nvGrpSpPr>
          <p:grpSpPr>
            <a:xfrm rot="933312">
              <a:off x="7096437" y="1627043"/>
              <a:ext cx="1911209" cy="1904966"/>
              <a:chOff x="3737051" y="2460053"/>
              <a:chExt cx="2923095" cy="2913547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1D57878-DAAE-33D3-B4FE-F96441F125C5}"/>
                  </a:ext>
                </a:extLst>
              </p:cNvPr>
              <p:cNvGrpSpPr/>
              <p:nvPr/>
            </p:nvGrpSpPr>
            <p:grpSpPr>
              <a:xfrm>
                <a:off x="3737051" y="2460053"/>
                <a:ext cx="2923095" cy="2913547"/>
                <a:chOff x="3737051" y="2460053"/>
                <a:chExt cx="2923095" cy="2913547"/>
              </a:xfrm>
              <a:grpFill/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AA0F378C-A1C6-AB7A-BA96-886B5208BF99}"/>
                    </a:ext>
                  </a:extLst>
                </p:cNvPr>
                <p:cNvGrpSpPr/>
                <p:nvPr/>
              </p:nvGrpSpPr>
              <p:grpSpPr>
                <a:xfrm>
                  <a:off x="4733789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30" name="사다리꼴 29">
                    <a:extLst>
                      <a:ext uri="{FF2B5EF4-FFF2-40B4-BE49-F238E27FC236}">
                        <a16:creationId xmlns:a16="http://schemas.microsoft.com/office/drawing/2014/main" id="{66A6C928-B6BD-A591-7CEE-66E849CC1176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사다리꼴 30">
                    <a:extLst>
                      <a:ext uri="{FF2B5EF4-FFF2-40B4-BE49-F238E27FC236}">
                        <a16:creationId xmlns:a16="http://schemas.microsoft.com/office/drawing/2014/main" id="{66577E4F-43DB-ACA1-F1A3-D380AE287684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93899FE4-F379-D4B4-9F57-3EE2E4115A60}"/>
                    </a:ext>
                  </a:extLst>
                </p:cNvPr>
                <p:cNvGrpSpPr/>
                <p:nvPr/>
              </p:nvGrpSpPr>
              <p:grpSpPr>
                <a:xfrm rot="3441957">
                  <a:off x="4744675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28" name="사다리꼴 27">
                    <a:extLst>
                      <a:ext uri="{FF2B5EF4-FFF2-40B4-BE49-F238E27FC236}">
                        <a16:creationId xmlns:a16="http://schemas.microsoft.com/office/drawing/2014/main" id="{86CD54AE-CF84-AD39-5FD2-B4525AB3B50F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사다리꼴 28">
                    <a:extLst>
                      <a:ext uri="{FF2B5EF4-FFF2-40B4-BE49-F238E27FC236}">
                        <a16:creationId xmlns:a16="http://schemas.microsoft.com/office/drawing/2014/main" id="{3ABE3403-8FDC-FF0F-7502-35CE945181B3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D58C1D1E-DAA5-AAB7-9092-33BAB835D840}"/>
                    </a:ext>
                  </a:extLst>
                </p:cNvPr>
                <p:cNvGrpSpPr/>
                <p:nvPr/>
              </p:nvGrpSpPr>
              <p:grpSpPr>
                <a:xfrm rot="7246059">
                  <a:off x="4735127" y="247080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26" name="사다리꼴 25">
                    <a:extLst>
                      <a:ext uri="{FF2B5EF4-FFF2-40B4-BE49-F238E27FC236}">
                        <a16:creationId xmlns:a16="http://schemas.microsoft.com/office/drawing/2014/main" id="{34184CE1-DDDE-8538-1BA6-9B3BE085CB4E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사다리꼴 26">
                    <a:extLst>
                      <a:ext uri="{FF2B5EF4-FFF2-40B4-BE49-F238E27FC236}">
                        <a16:creationId xmlns:a16="http://schemas.microsoft.com/office/drawing/2014/main" id="{CFA6CF18-8D54-5D46-D203-A3374A577771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2" name="원형: 비어 있음 21">
                <a:extLst>
                  <a:ext uri="{FF2B5EF4-FFF2-40B4-BE49-F238E27FC236}">
                    <a16:creationId xmlns:a16="http://schemas.microsoft.com/office/drawing/2014/main" id="{FE2F339B-25A0-72E8-9897-AFF5DF567667}"/>
                  </a:ext>
                </a:extLst>
              </p:cNvPr>
              <p:cNvSpPr/>
              <p:nvPr/>
            </p:nvSpPr>
            <p:spPr>
              <a:xfrm>
                <a:off x="4164299" y="2817974"/>
                <a:ext cx="2058575" cy="2114533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1F947F56-7AE7-412E-267E-174E307137A6}"/>
              </a:ext>
            </a:extLst>
          </p:cNvPr>
          <p:cNvGrpSpPr/>
          <p:nvPr/>
        </p:nvGrpSpPr>
        <p:grpSpPr>
          <a:xfrm>
            <a:off x="9364691" y="3647416"/>
            <a:ext cx="2004151" cy="1977960"/>
            <a:chOff x="7096437" y="1554049"/>
            <a:chExt cx="2004151" cy="197796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986C501C-F81D-955C-5812-5838DAF9B816}"/>
                </a:ext>
              </a:extLst>
            </p:cNvPr>
            <p:cNvGrpSpPr/>
            <p:nvPr/>
          </p:nvGrpSpPr>
          <p:grpSpPr>
            <a:xfrm>
              <a:off x="7535796" y="1554049"/>
              <a:ext cx="1564792" cy="1811541"/>
              <a:chOff x="3582909" y="3709396"/>
              <a:chExt cx="2106018" cy="2438113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D66B0E04-E8BB-EDF4-6293-29EA16EC1197}"/>
                  </a:ext>
                </a:extLst>
              </p:cNvPr>
              <p:cNvSpPr/>
              <p:nvPr/>
            </p:nvSpPr>
            <p:spPr>
              <a:xfrm>
                <a:off x="4679048" y="4093545"/>
                <a:ext cx="416612" cy="4319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728FB030-FFEE-0A4D-574D-3796684A4908}"/>
                  </a:ext>
                </a:extLst>
              </p:cNvPr>
              <p:cNvGrpSpPr/>
              <p:nvPr/>
            </p:nvGrpSpPr>
            <p:grpSpPr>
              <a:xfrm>
                <a:off x="3582909" y="3709396"/>
                <a:ext cx="2106018" cy="2438113"/>
                <a:chOff x="3582909" y="3709396"/>
                <a:chExt cx="2106018" cy="2438113"/>
              </a:xfrm>
            </p:grpSpPr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400D0098-EA5D-5D0B-2568-211718408715}"/>
                    </a:ext>
                  </a:extLst>
                </p:cNvPr>
                <p:cNvSpPr/>
                <p:nvPr/>
              </p:nvSpPr>
              <p:spPr>
                <a:xfrm rot="19094573">
                  <a:off x="4786868" y="571553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9B81A1F9-4DEC-51F1-2A9B-242FB346D741}"/>
                    </a:ext>
                  </a:extLst>
                </p:cNvPr>
                <p:cNvSpPr/>
                <p:nvPr/>
              </p:nvSpPr>
              <p:spPr>
                <a:xfrm rot="19094573">
                  <a:off x="5016931" y="550952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23FFCC8C-9E49-E40F-21D1-091BE0843740}"/>
                    </a:ext>
                  </a:extLst>
                </p:cNvPr>
                <p:cNvSpPr/>
                <p:nvPr/>
              </p:nvSpPr>
              <p:spPr>
                <a:xfrm rot="19834584">
                  <a:off x="5028215" y="5442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8A2B87F7-C80D-BDF3-5BAC-66F043C0ED77}"/>
                    </a:ext>
                  </a:extLst>
                </p:cNvPr>
                <p:cNvSpPr/>
                <p:nvPr/>
              </p:nvSpPr>
              <p:spPr>
                <a:xfrm rot="18676407">
                  <a:off x="5441713" y="4690409"/>
                  <a:ext cx="242737" cy="25169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D3FA22D6-FC61-BFBA-33ED-D51DBDE77220}"/>
                    </a:ext>
                  </a:extLst>
                </p:cNvPr>
                <p:cNvSpPr/>
                <p:nvPr/>
              </p:nvSpPr>
              <p:spPr>
                <a:xfrm rot="20444068">
                  <a:off x="5261512" y="445174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F1887481-C3DE-3949-0F76-8CF9A6CCB532}"/>
                    </a:ext>
                  </a:extLst>
                </p:cNvPr>
                <p:cNvSpPr/>
                <p:nvPr/>
              </p:nvSpPr>
              <p:spPr>
                <a:xfrm rot="20595299">
                  <a:off x="5228984" y="433800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4B466E68-9127-9229-B2B2-527AFC2709BC}"/>
                    </a:ext>
                  </a:extLst>
                </p:cNvPr>
                <p:cNvSpPr/>
                <p:nvPr/>
              </p:nvSpPr>
              <p:spPr>
                <a:xfrm rot="21324063">
                  <a:off x="5166458" y="430152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F71B9B11-4808-2C66-17D6-64708F85C638}"/>
                    </a:ext>
                  </a:extLst>
                </p:cNvPr>
                <p:cNvSpPr/>
                <p:nvPr/>
              </p:nvSpPr>
              <p:spPr>
                <a:xfrm>
                  <a:off x="4676222" y="3812566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평행 사변형 162">
                  <a:extLst>
                    <a:ext uri="{FF2B5EF4-FFF2-40B4-BE49-F238E27FC236}">
                      <a16:creationId xmlns:a16="http://schemas.microsoft.com/office/drawing/2014/main" id="{B268EDD0-2032-8243-35D4-05F6E6ADA268}"/>
                    </a:ext>
                  </a:extLst>
                </p:cNvPr>
                <p:cNvSpPr/>
                <p:nvPr/>
              </p:nvSpPr>
              <p:spPr>
                <a:xfrm rot="11744684">
                  <a:off x="4359128" y="3709396"/>
                  <a:ext cx="723323" cy="176449"/>
                </a:xfrm>
                <a:prstGeom prst="parallelogram">
                  <a:avLst>
                    <a:gd name="adj" fmla="val 97513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원형: 비어 있음 163">
                  <a:extLst>
                    <a:ext uri="{FF2B5EF4-FFF2-40B4-BE49-F238E27FC236}">
                      <a16:creationId xmlns:a16="http://schemas.microsoft.com/office/drawing/2014/main" id="{9C0695A8-EF0D-B5A6-ED11-C1D263176AA9}"/>
                    </a:ext>
                  </a:extLst>
                </p:cNvPr>
                <p:cNvSpPr/>
                <p:nvPr/>
              </p:nvSpPr>
              <p:spPr>
                <a:xfrm rot="933312">
                  <a:off x="3621585" y="4009092"/>
                  <a:ext cx="1816642" cy="1866024"/>
                </a:xfrm>
                <a:prstGeom prst="donu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13A451BE-54BD-66CE-C826-1C671F0666B1}"/>
                    </a:ext>
                  </a:extLst>
                </p:cNvPr>
                <p:cNvSpPr/>
                <p:nvPr/>
              </p:nvSpPr>
              <p:spPr>
                <a:xfrm rot="2165497">
                  <a:off x="3832001" y="4066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7E5AC3B5-DE05-8F9D-1D04-02B392E14AA1}"/>
                    </a:ext>
                  </a:extLst>
                </p:cNvPr>
                <p:cNvSpPr/>
                <p:nvPr/>
              </p:nvSpPr>
              <p:spPr>
                <a:xfrm>
                  <a:off x="3582909" y="3982193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93425F5-16F7-68BD-055E-CA0F2532BC3C}"/>
                </a:ext>
              </a:extLst>
            </p:cNvPr>
            <p:cNvGrpSpPr/>
            <p:nvPr/>
          </p:nvGrpSpPr>
          <p:grpSpPr>
            <a:xfrm rot="933312">
              <a:off x="7096437" y="1627043"/>
              <a:ext cx="1911209" cy="1904966"/>
              <a:chOff x="3737051" y="2460053"/>
              <a:chExt cx="2923095" cy="2913547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C4497E99-3791-EA3F-9791-1F8F45981BF4}"/>
                  </a:ext>
                </a:extLst>
              </p:cNvPr>
              <p:cNvGrpSpPr/>
              <p:nvPr/>
            </p:nvGrpSpPr>
            <p:grpSpPr>
              <a:xfrm>
                <a:off x="3737051" y="2460053"/>
                <a:ext cx="2923095" cy="2913547"/>
                <a:chOff x="3737051" y="2460053"/>
                <a:chExt cx="2923095" cy="2913547"/>
              </a:xfrm>
              <a:grpFill/>
            </p:grpSpPr>
            <p:grpSp>
              <p:nvGrpSpPr>
                <p:cNvPr id="144" name="그룹 143">
                  <a:extLst>
                    <a:ext uri="{FF2B5EF4-FFF2-40B4-BE49-F238E27FC236}">
                      <a16:creationId xmlns:a16="http://schemas.microsoft.com/office/drawing/2014/main" id="{1D952678-A49B-0B53-66C2-2B17804D8040}"/>
                    </a:ext>
                  </a:extLst>
                </p:cNvPr>
                <p:cNvGrpSpPr/>
                <p:nvPr/>
              </p:nvGrpSpPr>
              <p:grpSpPr>
                <a:xfrm>
                  <a:off x="4733789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51" name="사다리꼴 150">
                    <a:extLst>
                      <a:ext uri="{FF2B5EF4-FFF2-40B4-BE49-F238E27FC236}">
                        <a16:creationId xmlns:a16="http://schemas.microsoft.com/office/drawing/2014/main" id="{4F7B5728-5AE7-D596-D58B-FBB63E32DC9D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사다리꼴 151">
                    <a:extLst>
                      <a:ext uri="{FF2B5EF4-FFF2-40B4-BE49-F238E27FC236}">
                        <a16:creationId xmlns:a16="http://schemas.microsoft.com/office/drawing/2014/main" id="{2437CF7F-166D-A80A-3D94-80F69B67E7EC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5" name="그룹 144">
                  <a:extLst>
                    <a:ext uri="{FF2B5EF4-FFF2-40B4-BE49-F238E27FC236}">
                      <a16:creationId xmlns:a16="http://schemas.microsoft.com/office/drawing/2014/main" id="{33D04A3F-5374-5D39-72EF-6E1ACC380821}"/>
                    </a:ext>
                  </a:extLst>
                </p:cNvPr>
                <p:cNvGrpSpPr/>
                <p:nvPr/>
              </p:nvGrpSpPr>
              <p:grpSpPr>
                <a:xfrm rot="3441957">
                  <a:off x="4744675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49" name="사다리꼴 148">
                    <a:extLst>
                      <a:ext uri="{FF2B5EF4-FFF2-40B4-BE49-F238E27FC236}">
                        <a16:creationId xmlns:a16="http://schemas.microsoft.com/office/drawing/2014/main" id="{6277C651-2B47-7725-A26F-7DAA329EC0E5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사다리꼴 149">
                    <a:extLst>
                      <a:ext uri="{FF2B5EF4-FFF2-40B4-BE49-F238E27FC236}">
                        <a16:creationId xmlns:a16="http://schemas.microsoft.com/office/drawing/2014/main" id="{91F477F5-3C9B-D237-1610-DD1E1A7C906F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6" name="그룹 145">
                  <a:extLst>
                    <a:ext uri="{FF2B5EF4-FFF2-40B4-BE49-F238E27FC236}">
                      <a16:creationId xmlns:a16="http://schemas.microsoft.com/office/drawing/2014/main" id="{B880585E-47BB-E037-855B-C3A05046565C}"/>
                    </a:ext>
                  </a:extLst>
                </p:cNvPr>
                <p:cNvGrpSpPr/>
                <p:nvPr/>
              </p:nvGrpSpPr>
              <p:grpSpPr>
                <a:xfrm rot="7246059">
                  <a:off x="4735127" y="247080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47" name="사다리꼴 146">
                    <a:extLst>
                      <a:ext uri="{FF2B5EF4-FFF2-40B4-BE49-F238E27FC236}">
                        <a16:creationId xmlns:a16="http://schemas.microsoft.com/office/drawing/2014/main" id="{407CF8B0-6C14-4ECF-DFD0-226A65999963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사다리꼴 147">
                    <a:extLst>
                      <a:ext uri="{FF2B5EF4-FFF2-40B4-BE49-F238E27FC236}">
                        <a16:creationId xmlns:a16="http://schemas.microsoft.com/office/drawing/2014/main" id="{510E884A-ADCE-C42E-82AA-33A9805F3EF4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43" name="원형: 비어 있음 142">
                <a:extLst>
                  <a:ext uri="{FF2B5EF4-FFF2-40B4-BE49-F238E27FC236}">
                    <a16:creationId xmlns:a16="http://schemas.microsoft.com/office/drawing/2014/main" id="{8EF8F29D-2589-4E5F-11E3-4F943B2FF562}"/>
                  </a:ext>
                </a:extLst>
              </p:cNvPr>
              <p:cNvSpPr/>
              <p:nvPr/>
            </p:nvSpPr>
            <p:spPr>
              <a:xfrm>
                <a:off x="4164299" y="2817974"/>
                <a:ext cx="2058575" cy="2114533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A0F32AD1-41CA-713B-75B5-251E5748B447}"/>
              </a:ext>
            </a:extLst>
          </p:cNvPr>
          <p:cNvGrpSpPr/>
          <p:nvPr/>
        </p:nvGrpSpPr>
        <p:grpSpPr>
          <a:xfrm>
            <a:off x="9054665" y="1480306"/>
            <a:ext cx="2004151" cy="1977960"/>
            <a:chOff x="7096437" y="1554049"/>
            <a:chExt cx="2004151" cy="1977960"/>
          </a:xfrm>
        </p:grpSpPr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8D1447A2-FCB5-237A-C9AC-B96806922B7D}"/>
                </a:ext>
              </a:extLst>
            </p:cNvPr>
            <p:cNvGrpSpPr/>
            <p:nvPr/>
          </p:nvGrpSpPr>
          <p:grpSpPr>
            <a:xfrm>
              <a:off x="7535796" y="1554049"/>
              <a:ext cx="1564792" cy="1811541"/>
              <a:chOff x="3582909" y="3709396"/>
              <a:chExt cx="2106018" cy="2438113"/>
            </a:xfrm>
          </p:grpSpPr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1B01D62F-B237-8DE3-3E2A-AA3958E6C780}"/>
                  </a:ext>
                </a:extLst>
              </p:cNvPr>
              <p:cNvSpPr/>
              <p:nvPr/>
            </p:nvSpPr>
            <p:spPr>
              <a:xfrm>
                <a:off x="4679048" y="4093545"/>
                <a:ext cx="416612" cy="4319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2" name="그룹 181">
                <a:extLst>
                  <a:ext uri="{FF2B5EF4-FFF2-40B4-BE49-F238E27FC236}">
                    <a16:creationId xmlns:a16="http://schemas.microsoft.com/office/drawing/2014/main" id="{CD62B159-F92C-83A5-41C0-BC0B2A2745B7}"/>
                  </a:ext>
                </a:extLst>
              </p:cNvPr>
              <p:cNvGrpSpPr/>
              <p:nvPr/>
            </p:nvGrpSpPr>
            <p:grpSpPr>
              <a:xfrm>
                <a:off x="3582909" y="3709396"/>
                <a:ext cx="2106018" cy="2438113"/>
                <a:chOff x="3582909" y="3709396"/>
                <a:chExt cx="2106018" cy="2438113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F5109D80-69FA-D83A-2C70-201D6AC0272D}"/>
                    </a:ext>
                  </a:extLst>
                </p:cNvPr>
                <p:cNvSpPr/>
                <p:nvPr/>
              </p:nvSpPr>
              <p:spPr>
                <a:xfrm rot="19094573">
                  <a:off x="4786868" y="571553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23F6D40B-F211-849C-D538-26C187448F70}"/>
                    </a:ext>
                  </a:extLst>
                </p:cNvPr>
                <p:cNvSpPr/>
                <p:nvPr/>
              </p:nvSpPr>
              <p:spPr>
                <a:xfrm rot="19094573">
                  <a:off x="5016931" y="550952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9CE5D051-CB19-3345-A21E-2E4083A25B97}"/>
                    </a:ext>
                  </a:extLst>
                </p:cNvPr>
                <p:cNvSpPr/>
                <p:nvPr/>
              </p:nvSpPr>
              <p:spPr>
                <a:xfrm rot="19834584">
                  <a:off x="5028215" y="5442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0255F089-FA41-2B32-B2FA-915730D99DED}"/>
                    </a:ext>
                  </a:extLst>
                </p:cNvPr>
                <p:cNvSpPr/>
                <p:nvPr/>
              </p:nvSpPr>
              <p:spPr>
                <a:xfrm rot="18676407">
                  <a:off x="5441713" y="4690409"/>
                  <a:ext cx="242737" cy="25169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7E24D233-DE2A-09C6-BACF-1AF07799568B}"/>
                    </a:ext>
                  </a:extLst>
                </p:cNvPr>
                <p:cNvSpPr/>
                <p:nvPr/>
              </p:nvSpPr>
              <p:spPr>
                <a:xfrm rot="20444068">
                  <a:off x="5261512" y="445174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56C00B04-F2A5-2D2B-2107-46B36664B3CE}"/>
                    </a:ext>
                  </a:extLst>
                </p:cNvPr>
                <p:cNvSpPr/>
                <p:nvPr/>
              </p:nvSpPr>
              <p:spPr>
                <a:xfrm rot="20595299">
                  <a:off x="5228984" y="433800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DC9C5513-0A10-1474-B2CC-4E68189C655B}"/>
                    </a:ext>
                  </a:extLst>
                </p:cNvPr>
                <p:cNvSpPr/>
                <p:nvPr/>
              </p:nvSpPr>
              <p:spPr>
                <a:xfrm rot="21324063">
                  <a:off x="5166458" y="430152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87CF9E7E-2EC6-E896-FD9C-B0C395943F02}"/>
                    </a:ext>
                  </a:extLst>
                </p:cNvPr>
                <p:cNvSpPr/>
                <p:nvPr/>
              </p:nvSpPr>
              <p:spPr>
                <a:xfrm>
                  <a:off x="4676222" y="3812566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평행 사변형 190">
                  <a:extLst>
                    <a:ext uri="{FF2B5EF4-FFF2-40B4-BE49-F238E27FC236}">
                      <a16:creationId xmlns:a16="http://schemas.microsoft.com/office/drawing/2014/main" id="{216656A3-CF2A-44E0-5421-EDCBE3FA495C}"/>
                    </a:ext>
                  </a:extLst>
                </p:cNvPr>
                <p:cNvSpPr/>
                <p:nvPr/>
              </p:nvSpPr>
              <p:spPr>
                <a:xfrm rot="11744684">
                  <a:off x="4359128" y="3709396"/>
                  <a:ext cx="723323" cy="176449"/>
                </a:xfrm>
                <a:prstGeom prst="parallelogram">
                  <a:avLst>
                    <a:gd name="adj" fmla="val 97513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원형: 비어 있음 191">
                  <a:extLst>
                    <a:ext uri="{FF2B5EF4-FFF2-40B4-BE49-F238E27FC236}">
                      <a16:creationId xmlns:a16="http://schemas.microsoft.com/office/drawing/2014/main" id="{A48D089A-9379-CEF8-6EA7-7700556516A4}"/>
                    </a:ext>
                  </a:extLst>
                </p:cNvPr>
                <p:cNvSpPr/>
                <p:nvPr/>
              </p:nvSpPr>
              <p:spPr>
                <a:xfrm rot="933312">
                  <a:off x="3621585" y="4009092"/>
                  <a:ext cx="1816642" cy="1866024"/>
                </a:xfrm>
                <a:prstGeom prst="donu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A67A0748-255C-3279-0D89-CFA381A57E0E}"/>
                    </a:ext>
                  </a:extLst>
                </p:cNvPr>
                <p:cNvSpPr/>
                <p:nvPr/>
              </p:nvSpPr>
              <p:spPr>
                <a:xfrm rot="2165497">
                  <a:off x="3832001" y="4066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6294E506-C365-EEFC-F79C-2D8577716C1D}"/>
                    </a:ext>
                  </a:extLst>
                </p:cNvPr>
                <p:cNvSpPr/>
                <p:nvPr/>
              </p:nvSpPr>
              <p:spPr>
                <a:xfrm>
                  <a:off x="3582909" y="3982193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2B28499-40E6-EB8A-8C6B-368DE9F42674}"/>
                </a:ext>
              </a:extLst>
            </p:cNvPr>
            <p:cNvGrpSpPr/>
            <p:nvPr/>
          </p:nvGrpSpPr>
          <p:grpSpPr>
            <a:xfrm rot="933312">
              <a:off x="7096437" y="1627043"/>
              <a:ext cx="1911209" cy="1904966"/>
              <a:chOff x="3737051" y="2460053"/>
              <a:chExt cx="2923095" cy="2913547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C2B90D41-7762-4744-5A0F-F18B844B79B3}"/>
                  </a:ext>
                </a:extLst>
              </p:cNvPr>
              <p:cNvGrpSpPr/>
              <p:nvPr/>
            </p:nvGrpSpPr>
            <p:grpSpPr>
              <a:xfrm>
                <a:off x="3737051" y="2460053"/>
                <a:ext cx="2923095" cy="2913547"/>
                <a:chOff x="3737051" y="2460053"/>
                <a:chExt cx="2923095" cy="2913547"/>
              </a:xfrm>
              <a:grpFill/>
            </p:grpSpPr>
            <p:grpSp>
              <p:nvGrpSpPr>
                <p:cNvPr id="172" name="그룹 171">
                  <a:extLst>
                    <a:ext uri="{FF2B5EF4-FFF2-40B4-BE49-F238E27FC236}">
                      <a16:creationId xmlns:a16="http://schemas.microsoft.com/office/drawing/2014/main" id="{2EEB6DB6-6A88-F7C1-EC75-50BA92A1CB10}"/>
                    </a:ext>
                  </a:extLst>
                </p:cNvPr>
                <p:cNvGrpSpPr/>
                <p:nvPr/>
              </p:nvGrpSpPr>
              <p:grpSpPr>
                <a:xfrm>
                  <a:off x="4733789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79" name="사다리꼴 178">
                    <a:extLst>
                      <a:ext uri="{FF2B5EF4-FFF2-40B4-BE49-F238E27FC236}">
                        <a16:creationId xmlns:a16="http://schemas.microsoft.com/office/drawing/2014/main" id="{13795406-3272-479F-9727-75AA452CA5EF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0" name="사다리꼴 179">
                    <a:extLst>
                      <a:ext uri="{FF2B5EF4-FFF2-40B4-BE49-F238E27FC236}">
                        <a16:creationId xmlns:a16="http://schemas.microsoft.com/office/drawing/2014/main" id="{C15CC0E7-E5EC-5345-6C3E-6A3838CD4A11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73" name="그룹 172">
                  <a:extLst>
                    <a:ext uri="{FF2B5EF4-FFF2-40B4-BE49-F238E27FC236}">
                      <a16:creationId xmlns:a16="http://schemas.microsoft.com/office/drawing/2014/main" id="{4FA7CA1F-B2EE-0B85-4699-C15B9CFBADE6}"/>
                    </a:ext>
                  </a:extLst>
                </p:cNvPr>
                <p:cNvGrpSpPr/>
                <p:nvPr/>
              </p:nvGrpSpPr>
              <p:grpSpPr>
                <a:xfrm rot="3441957">
                  <a:off x="4744675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77" name="사다리꼴 176">
                    <a:extLst>
                      <a:ext uri="{FF2B5EF4-FFF2-40B4-BE49-F238E27FC236}">
                        <a16:creationId xmlns:a16="http://schemas.microsoft.com/office/drawing/2014/main" id="{7B14666E-28DF-C304-38C8-EB51C6D7D0AC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8" name="사다리꼴 177">
                    <a:extLst>
                      <a:ext uri="{FF2B5EF4-FFF2-40B4-BE49-F238E27FC236}">
                        <a16:creationId xmlns:a16="http://schemas.microsoft.com/office/drawing/2014/main" id="{18A52440-1EE9-57A8-BAED-D4DE49566D7B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74" name="그룹 173">
                  <a:extLst>
                    <a:ext uri="{FF2B5EF4-FFF2-40B4-BE49-F238E27FC236}">
                      <a16:creationId xmlns:a16="http://schemas.microsoft.com/office/drawing/2014/main" id="{35DC32FA-9F66-0622-7482-396D9013BEA4}"/>
                    </a:ext>
                  </a:extLst>
                </p:cNvPr>
                <p:cNvGrpSpPr/>
                <p:nvPr/>
              </p:nvGrpSpPr>
              <p:grpSpPr>
                <a:xfrm rot="7246059">
                  <a:off x="4735127" y="247080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75" name="사다리꼴 174">
                    <a:extLst>
                      <a:ext uri="{FF2B5EF4-FFF2-40B4-BE49-F238E27FC236}">
                        <a16:creationId xmlns:a16="http://schemas.microsoft.com/office/drawing/2014/main" id="{4A0F6BFA-D487-08A6-34D4-271BFCBF35E1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6" name="사다리꼴 175">
                    <a:extLst>
                      <a:ext uri="{FF2B5EF4-FFF2-40B4-BE49-F238E27FC236}">
                        <a16:creationId xmlns:a16="http://schemas.microsoft.com/office/drawing/2014/main" id="{D776CE4A-9722-F558-7763-9136BA303F78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71" name="원형: 비어 있음 170">
                <a:extLst>
                  <a:ext uri="{FF2B5EF4-FFF2-40B4-BE49-F238E27FC236}">
                    <a16:creationId xmlns:a16="http://schemas.microsoft.com/office/drawing/2014/main" id="{DBDE636B-2EB6-7C72-4F0F-0F90157D6020}"/>
                  </a:ext>
                </a:extLst>
              </p:cNvPr>
              <p:cNvSpPr/>
              <p:nvPr/>
            </p:nvSpPr>
            <p:spPr>
              <a:xfrm>
                <a:off x="4164299" y="2817974"/>
                <a:ext cx="2058575" cy="2114533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CB7D4A98-0163-D2CD-763C-0D4877D658F3}"/>
              </a:ext>
            </a:extLst>
          </p:cNvPr>
          <p:cNvSpPr/>
          <p:nvPr/>
        </p:nvSpPr>
        <p:spPr>
          <a:xfrm>
            <a:off x="867475" y="2992855"/>
            <a:ext cx="50896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Overall</a:t>
            </a:r>
            <a:r>
              <a:rPr lang="ko-KR" altLang="en-US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</a:t>
            </a:r>
          </a:p>
          <a:p>
            <a:r>
              <a:rPr lang="en-US" altLang="ko-KR" sz="5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Architecture</a:t>
            </a:r>
            <a:endParaRPr lang="en-US" altLang="ko-KR" sz="5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1" name="그림 210" descr="자연, 야외, 식물 줄기, 지상이(가) 표시된 사진&#10;&#10;자동 생성된 설명">
            <a:extLst>
              <a:ext uri="{FF2B5EF4-FFF2-40B4-BE49-F238E27FC236}">
                <a16:creationId xmlns:a16="http://schemas.microsoft.com/office/drawing/2014/main" id="{26F35A21-3A5C-143E-608B-8EF6EAB3E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7" b="98207" l="10000" r="90000">
                        <a14:foregroundMark x1="56328" y1="87196" x2="53906" y2="88732"/>
                        <a14:foregroundMark x1="57578" y1="98207" x2="57266" y2="97183"/>
                        <a14:backgroundMark x1="87656" y1="33291" x2="83828" y2="60819"/>
                        <a14:backgroundMark x1="83828" y1="60819" x2="56094" y2="31754"/>
                        <a14:backgroundMark x1="56094" y1="31754" x2="82969" y2="24584"/>
                        <a14:backgroundMark x1="82969" y1="24584" x2="87344" y2="36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43" y="1133850"/>
            <a:ext cx="3265510" cy="1992471"/>
          </a:xfrm>
          <a:prstGeom prst="rect">
            <a:avLst/>
          </a:prstGeom>
        </p:spPr>
      </p:pic>
      <p:pic>
        <p:nvPicPr>
          <p:cNvPr id="212" name="그림 211" descr="자연, 야외, 식물 줄기, 지상이(가) 표시된 사진&#10;&#10;자동 생성된 설명">
            <a:extLst>
              <a:ext uri="{FF2B5EF4-FFF2-40B4-BE49-F238E27FC236}">
                <a16:creationId xmlns:a16="http://schemas.microsoft.com/office/drawing/2014/main" id="{59E3F2C5-9E60-EDE3-ACF1-1AC66018E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7" b="98207" l="10000" r="90000">
                        <a14:foregroundMark x1="56328" y1="87196" x2="53906" y2="88732"/>
                        <a14:foregroundMark x1="57578" y1="98207" x2="57266" y2="97183"/>
                        <a14:backgroundMark x1="87656" y1="33291" x2="83828" y2="60819"/>
                        <a14:backgroundMark x1="83828" y1="60819" x2="56094" y2="31754"/>
                        <a14:backgroundMark x1="56094" y1="31754" x2="82969" y2="24584"/>
                        <a14:backgroundMark x1="82969" y1="24584" x2="87344" y2="36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28204" y="606199"/>
            <a:ext cx="2201668" cy="13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2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F55372-7399-FD61-55D9-5058690E7CD6}"/>
              </a:ext>
            </a:extLst>
          </p:cNvPr>
          <p:cNvGrpSpPr/>
          <p:nvPr/>
        </p:nvGrpSpPr>
        <p:grpSpPr>
          <a:xfrm>
            <a:off x="-110067" y="-5443"/>
            <a:ext cx="12547599" cy="803143"/>
            <a:chOff x="9940" y="-5443"/>
            <a:chExt cx="12172119" cy="996043"/>
          </a:xfrm>
          <a:solidFill>
            <a:srgbClr val="92D050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4BC928C6-8840-8243-0929-D811A08B6D16}"/>
                </a:ext>
              </a:extLst>
            </p:cNvPr>
            <p:cNvSpPr/>
            <p:nvPr/>
          </p:nvSpPr>
          <p:spPr>
            <a:xfrm flipV="1">
              <a:off x="9940" y="0"/>
              <a:ext cx="6401746" cy="990600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79E310-FE33-F02E-B0E8-A291FCD653A4}"/>
                </a:ext>
              </a:extLst>
            </p:cNvPr>
            <p:cNvSpPr/>
            <p:nvPr/>
          </p:nvSpPr>
          <p:spPr>
            <a:xfrm>
              <a:off x="5154462" y="-5443"/>
              <a:ext cx="7027597" cy="50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7977457-9690-03AE-8159-8629E7659CC7}"/>
              </a:ext>
            </a:extLst>
          </p:cNvPr>
          <p:cNvSpPr txBox="1"/>
          <p:nvPr/>
        </p:nvSpPr>
        <p:spPr>
          <a:xfrm>
            <a:off x="27723" y="116300"/>
            <a:ext cx="5946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Overall System Architecture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4E2AB5-5201-887B-EC05-7539EF634099}"/>
              </a:ext>
            </a:extLst>
          </p:cNvPr>
          <p:cNvGrpSpPr/>
          <p:nvPr/>
        </p:nvGrpSpPr>
        <p:grpSpPr>
          <a:xfrm>
            <a:off x="4301961" y="2154615"/>
            <a:ext cx="2111337" cy="2537997"/>
            <a:chOff x="2133876" y="1992635"/>
            <a:chExt cx="2111337" cy="25379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CE7F28C-F384-B665-6D1B-79A42BE7152E}"/>
                </a:ext>
              </a:extLst>
            </p:cNvPr>
            <p:cNvSpPr/>
            <p:nvPr/>
          </p:nvSpPr>
          <p:spPr>
            <a:xfrm>
              <a:off x="2133876" y="1992635"/>
              <a:ext cx="2111337" cy="79875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Frontend</a:t>
              </a:r>
              <a:endParaRPr lang="ko-KR" altLang="en-US" sz="3200" b="1" dirty="0"/>
            </a:p>
          </p:txBody>
        </p:sp>
        <p:pic>
          <p:nvPicPr>
            <p:cNvPr id="2" name="그림 1" descr="그래픽, 폰트, 로고, 디자인이(가) 표시된 사진&#10;&#10;자동 생성된 설명">
              <a:extLst>
                <a:ext uri="{FF2B5EF4-FFF2-40B4-BE49-F238E27FC236}">
                  <a16:creationId xmlns:a16="http://schemas.microsoft.com/office/drawing/2014/main" id="{CEE2B7B9-B0F0-16FE-BFAA-BD9DD67D5F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40" t="15573" r="30364" b="19668"/>
            <a:stretch/>
          </p:blipFill>
          <p:spPr>
            <a:xfrm>
              <a:off x="2477274" y="3144593"/>
              <a:ext cx="1424539" cy="1386039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B90292C-A622-2471-E172-F21C2B91DD58}"/>
              </a:ext>
            </a:extLst>
          </p:cNvPr>
          <p:cNvGrpSpPr/>
          <p:nvPr/>
        </p:nvGrpSpPr>
        <p:grpSpPr>
          <a:xfrm>
            <a:off x="8911491" y="1181745"/>
            <a:ext cx="2247504" cy="5107987"/>
            <a:chOff x="7684368" y="1299907"/>
            <a:chExt cx="2247504" cy="5107987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8D5D209-9E81-B0A8-B84F-1A9638623A7C}"/>
                </a:ext>
              </a:extLst>
            </p:cNvPr>
            <p:cNvSpPr/>
            <p:nvPr/>
          </p:nvSpPr>
          <p:spPr>
            <a:xfrm>
              <a:off x="7846446" y="1299907"/>
              <a:ext cx="1937790" cy="79875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Backend</a:t>
              </a:r>
              <a:endParaRPr lang="ko-KR" altLang="en-US" sz="3200" b="1" dirty="0"/>
            </a:p>
          </p:txBody>
        </p:sp>
        <p:pic>
          <p:nvPicPr>
            <p:cNvPr id="4" name="그림 3" descr="그래픽, 로고, 폰트, 클립아트이(가) 표시된 사진&#10;&#10;자동 생성된 설명">
              <a:extLst>
                <a:ext uri="{FF2B5EF4-FFF2-40B4-BE49-F238E27FC236}">
                  <a16:creationId xmlns:a16="http://schemas.microsoft.com/office/drawing/2014/main" id="{CDE8FF7A-DC92-B458-089F-D1F5852E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8810" y="2747992"/>
              <a:ext cx="2233062" cy="597218"/>
            </a:xfrm>
            <a:prstGeom prst="rect">
              <a:avLst/>
            </a:prstGeom>
          </p:spPr>
        </p:pic>
        <p:pic>
          <p:nvPicPr>
            <p:cNvPr id="5" name="그림 4" descr="폰트, 로고, 그래픽, 텍스트이(가) 표시된 사진&#10;&#10;자동 생성된 설명">
              <a:extLst>
                <a:ext uri="{FF2B5EF4-FFF2-40B4-BE49-F238E27FC236}">
                  <a16:creationId xmlns:a16="http://schemas.microsoft.com/office/drawing/2014/main" id="{B4764683-4CD4-9012-161C-D8BC753CF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4368" y="4223408"/>
              <a:ext cx="2218623" cy="784859"/>
            </a:xfrm>
            <a:prstGeom prst="rect">
              <a:avLst/>
            </a:prstGeom>
          </p:spPr>
        </p:pic>
        <p:pic>
          <p:nvPicPr>
            <p:cNvPr id="6" name="그림 5" descr="그래픽, 폰트, 그래픽 디자인, 로고이(가) 표시된 사진&#10;&#10;자동 생성된 설명">
              <a:extLst>
                <a:ext uri="{FF2B5EF4-FFF2-40B4-BE49-F238E27FC236}">
                  <a16:creationId xmlns:a16="http://schemas.microsoft.com/office/drawing/2014/main" id="{F796D9EB-B90B-02F3-0E5C-9C2E06C2A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6234" y="5623035"/>
              <a:ext cx="1995638" cy="784859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4C3FE4B-79B6-E67C-C1E1-964BFEFCFFDF}"/>
              </a:ext>
            </a:extLst>
          </p:cNvPr>
          <p:cNvGrpSpPr/>
          <p:nvPr/>
        </p:nvGrpSpPr>
        <p:grpSpPr>
          <a:xfrm>
            <a:off x="1263437" y="2624855"/>
            <a:ext cx="1080654" cy="1833841"/>
            <a:chOff x="909781" y="4252923"/>
            <a:chExt cx="1080654" cy="1833841"/>
          </a:xfrm>
        </p:grpSpPr>
        <p:sp>
          <p:nvSpPr>
            <p:cNvPr id="7" name="순서도: 연결자 6">
              <a:extLst>
                <a:ext uri="{FF2B5EF4-FFF2-40B4-BE49-F238E27FC236}">
                  <a16:creationId xmlns:a16="http://schemas.microsoft.com/office/drawing/2014/main" id="{04031CB6-CB8C-6CD6-7A40-BCABE2270059}"/>
                </a:ext>
              </a:extLst>
            </p:cNvPr>
            <p:cNvSpPr/>
            <p:nvPr/>
          </p:nvSpPr>
          <p:spPr>
            <a:xfrm>
              <a:off x="1080655" y="4252923"/>
              <a:ext cx="738909" cy="73890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7C667B1-6A02-72B7-D087-124E1DE10793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1450109" y="4991832"/>
              <a:ext cx="1" cy="743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8408176-4777-D54B-4D29-623BD8C523CE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09" y="5735782"/>
              <a:ext cx="369455" cy="350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D6B481B-048D-6993-6A84-49B0432B78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0655" y="5735782"/>
              <a:ext cx="369453" cy="350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CF4875F-4684-DCB0-99E1-156B42360672}"/>
                </a:ext>
              </a:extLst>
            </p:cNvPr>
            <p:cNvCxnSpPr>
              <a:cxnSpLocks/>
            </p:cNvCxnSpPr>
            <p:nvPr/>
          </p:nvCxnSpPr>
          <p:spPr>
            <a:xfrm>
              <a:off x="909781" y="5246478"/>
              <a:ext cx="10806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FEB35AA-4268-FC6C-8E85-6F9F8B12C93F}"/>
              </a:ext>
            </a:extLst>
          </p:cNvPr>
          <p:cNvCxnSpPr/>
          <p:nvPr/>
        </p:nvCxnSpPr>
        <p:spPr>
          <a:xfrm>
            <a:off x="2558473" y="3618410"/>
            <a:ext cx="13485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E4A7F7A-20CF-F309-1CCE-E7E9805B7823}"/>
              </a:ext>
            </a:extLst>
          </p:cNvPr>
          <p:cNvCxnSpPr/>
          <p:nvPr/>
        </p:nvCxnSpPr>
        <p:spPr>
          <a:xfrm>
            <a:off x="6765637" y="3618410"/>
            <a:ext cx="13485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174ECD-A7E4-4AD1-2E11-EF2A81025BBD}"/>
              </a:ext>
            </a:extLst>
          </p:cNvPr>
          <p:cNvCxnSpPr>
            <a:cxnSpLocks/>
          </p:cNvCxnSpPr>
          <p:nvPr/>
        </p:nvCxnSpPr>
        <p:spPr>
          <a:xfrm flipH="1">
            <a:off x="6765637" y="4107714"/>
            <a:ext cx="13808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64C937-CF26-2D68-A481-C644F698EA1C}"/>
              </a:ext>
            </a:extLst>
          </p:cNvPr>
          <p:cNvCxnSpPr>
            <a:cxnSpLocks/>
          </p:cNvCxnSpPr>
          <p:nvPr/>
        </p:nvCxnSpPr>
        <p:spPr>
          <a:xfrm flipH="1">
            <a:off x="2558473" y="4105246"/>
            <a:ext cx="13808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2DC49AA-EC3B-EA03-1C84-0C78F2EC59CD}"/>
              </a:ext>
            </a:extLst>
          </p:cNvPr>
          <p:cNvCxnSpPr>
            <a:cxnSpLocks/>
          </p:cNvCxnSpPr>
          <p:nvPr/>
        </p:nvCxnSpPr>
        <p:spPr>
          <a:xfrm>
            <a:off x="9896764" y="3363764"/>
            <a:ext cx="0" cy="6026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F77DCB8-B2E2-89DA-5F30-FF542695ECD3}"/>
              </a:ext>
            </a:extLst>
          </p:cNvPr>
          <p:cNvCxnSpPr>
            <a:cxnSpLocks/>
          </p:cNvCxnSpPr>
          <p:nvPr/>
        </p:nvCxnSpPr>
        <p:spPr>
          <a:xfrm flipV="1">
            <a:off x="10437092" y="3363764"/>
            <a:ext cx="0" cy="6787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22C0DA9-46B6-2F44-B0AA-56B4DD844FE7}"/>
              </a:ext>
            </a:extLst>
          </p:cNvPr>
          <p:cNvCxnSpPr>
            <a:cxnSpLocks/>
          </p:cNvCxnSpPr>
          <p:nvPr/>
        </p:nvCxnSpPr>
        <p:spPr>
          <a:xfrm>
            <a:off x="9952182" y="4826159"/>
            <a:ext cx="0" cy="6026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B26707F-E8A2-F6DA-E58F-A0CB74B67743}"/>
              </a:ext>
            </a:extLst>
          </p:cNvPr>
          <p:cNvCxnSpPr>
            <a:cxnSpLocks/>
          </p:cNvCxnSpPr>
          <p:nvPr/>
        </p:nvCxnSpPr>
        <p:spPr>
          <a:xfrm flipV="1">
            <a:off x="10492510" y="4826159"/>
            <a:ext cx="0" cy="6787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85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223D775-3380-7DFB-3C59-BE5BD64DBEDE}"/>
              </a:ext>
            </a:extLst>
          </p:cNvPr>
          <p:cNvSpPr/>
          <p:nvPr/>
        </p:nvSpPr>
        <p:spPr>
          <a:xfrm>
            <a:off x="3620655" y="1482445"/>
            <a:ext cx="8174181" cy="4821382"/>
          </a:xfrm>
          <a:prstGeom prst="roundRect">
            <a:avLst>
              <a:gd name="adj" fmla="val 78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F55372-7399-FD61-55D9-5058690E7CD6}"/>
              </a:ext>
            </a:extLst>
          </p:cNvPr>
          <p:cNvGrpSpPr/>
          <p:nvPr/>
        </p:nvGrpSpPr>
        <p:grpSpPr>
          <a:xfrm>
            <a:off x="-110067" y="-5443"/>
            <a:ext cx="12547599" cy="803143"/>
            <a:chOff x="9940" y="-5443"/>
            <a:chExt cx="12172119" cy="996043"/>
          </a:xfrm>
          <a:solidFill>
            <a:srgbClr val="92D050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4BC928C6-8840-8243-0929-D811A08B6D16}"/>
                </a:ext>
              </a:extLst>
            </p:cNvPr>
            <p:cNvSpPr/>
            <p:nvPr/>
          </p:nvSpPr>
          <p:spPr>
            <a:xfrm flipV="1">
              <a:off x="9940" y="0"/>
              <a:ext cx="6401746" cy="990600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79E310-FE33-F02E-B0E8-A291FCD653A4}"/>
                </a:ext>
              </a:extLst>
            </p:cNvPr>
            <p:cNvSpPr/>
            <p:nvPr/>
          </p:nvSpPr>
          <p:spPr>
            <a:xfrm>
              <a:off x="5154462" y="-5443"/>
              <a:ext cx="7027597" cy="50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7977457-9690-03AE-8159-8629E7659CC7}"/>
              </a:ext>
            </a:extLst>
          </p:cNvPr>
          <p:cNvSpPr txBox="1"/>
          <p:nvPr/>
        </p:nvSpPr>
        <p:spPr>
          <a:xfrm>
            <a:off x="27723" y="116300"/>
            <a:ext cx="5946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Overall Architecture: Frontend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CE7F28C-F384-B665-6D1B-79A42BE7152E}"/>
              </a:ext>
            </a:extLst>
          </p:cNvPr>
          <p:cNvSpPr/>
          <p:nvPr/>
        </p:nvSpPr>
        <p:spPr>
          <a:xfrm>
            <a:off x="6546303" y="1098084"/>
            <a:ext cx="2111337" cy="7987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Frontend</a:t>
            </a:r>
            <a:endParaRPr lang="ko-KR" altLang="en-US" sz="3200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4C3FE4B-79B6-E67C-C1E1-964BFEFCFFDF}"/>
              </a:ext>
            </a:extLst>
          </p:cNvPr>
          <p:cNvGrpSpPr/>
          <p:nvPr/>
        </p:nvGrpSpPr>
        <p:grpSpPr>
          <a:xfrm>
            <a:off x="533768" y="2735687"/>
            <a:ext cx="1080654" cy="1833841"/>
            <a:chOff x="909781" y="4252923"/>
            <a:chExt cx="1080654" cy="1833841"/>
          </a:xfrm>
        </p:grpSpPr>
        <p:sp>
          <p:nvSpPr>
            <p:cNvPr id="7" name="순서도: 연결자 6">
              <a:extLst>
                <a:ext uri="{FF2B5EF4-FFF2-40B4-BE49-F238E27FC236}">
                  <a16:creationId xmlns:a16="http://schemas.microsoft.com/office/drawing/2014/main" id="{04031CB6-CB8C-6CD6-7A40-BCABE2270059}"/>
                </a:ext>
              </a:extLst>
            </p:cNvPr>
            <p:cNvSpPr/>
            <p:nvPr/>
          </p:nvSpPr>
          <p:spPr>
            <a:xfrm>
              <a:off x="1080655" y="4252923"/>
              <a:ext cx="738909" cy="73890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7C667B1-6A02-72B7-D087-124E1DE10793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1450109" y="4991832"/>
              <a:ext cx="1" cy="743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8408176-4777-D54B-4D29-623BD8C523CE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09" y="5735782"/>
              <a:ext cx="369455" cy="350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D6B481B-048D-6993-6A84-49B0432B78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0655" y="5735782"/>
              <a:ext cx="369453" cy="350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CF4875F-4684-DCB0-99E1-156B42360672}"/>
                </a:ext>
              </a:extLst>
            </p:cNvPr>
            <p:cNvCxnSpPr>
              <a:cxnSpLocks/>
            </p:cNvCxnSpPr>
            <p:nvPr/>
          </p:nvCxnSpPr>
          <p:spPr>
            <a:xfrm>
              <a:off x="909781" y="5246478"/>
              <a:ext cx="10806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FEB35AA-4268-FC6C-8E85-6F9F8B12C93F}"/>
              </a:ext>
            </a:extLst>
          </p:cNvPr>
          <p:cNvCxnSpPr/>
          <p:nvPr/>
        </p:nvCxnSpPr>
        <p:spPr>
          <a:xfrm>
            <a:off x="2133607" y="3618410"/>
            <a:ext cx="13485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64C937-CF26-2D68-A481-C644F698EA1C}"/>
              </a:ext>
            </a:extLst>
          </p:cNvPr>
          <p:cNvCxnSpPr>
            <a:cxnSpLocks/>
          </p:cNvCxnSpPr>
          <p:nvPr/>
        </p:nvCxnSpPr>
        <p:spPr>
          <a:xfrm flipH="1">
            <a:off x="2133607" y="4105246"/>
            <a:ext cx="13808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D2D720B-A0EC-FF5C-7896-60A9CBE068B2}"/>
              </a:ext>
            </a:extLst>
          </p:cNvPr>
          <p:cNvSpPr/>
          <p:nvPr/>
        </p:nvSpPr>
        <p:spPr>
          <a:xfrm>
            <a:off x="3955142" y="3618411"/>
            <a:ext cx="1286848" cy="486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index.js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18EDB5-09A3-3D70-A9A7-694A44321736}"/>
              </a:ext>
            </a:extLst>
          </p:cNvPr>
          <p:cNvSpPr/>
          <p:nvPr/>
        </p:nvSpPr>
        <p:spPr>
          <a:xfrm>
            <a:off x="6315123" y="3603153"/>
            <a:ext cx="1286848" cy="486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App.js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E9537-AD6C-A57D-B8EE-A4A8FFBAD5EA}"/>
              </a:ext>
            </a:extLst>
          </p:cNvPr>
          <p:cNvSpPr txBox="1"/>
          <p:nvPr/>
        </p:nvSpPr>
        <p:spPr>
          <a:xfrm>
            <a:off x="2062711" y="3177309"/>
            <a:ext cx="145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B08DE-37E7-8167-E1A2-686FECA20C13}"/>
              </a:ext>
            </a:extLst>
          </p:cNvPr>
          <p:cNvSpPr txBox="1"/>
          <p:nvPr/>
        </p:nvSpPr>
        <p:spPr>
          <a:xfrm>
            <a:off x="2062710" y="4155855"/>
            <a:ext cx="145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response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189F02-F281-C8F4-D766-A0428A5BF104}"/>
              </a:ext>
            </a:extLst>
          </p:cNvPr>
          <p:cNvCxnSpPr>
            <a:cxnSpLocks/>
          </p:cNvCxnSpPr>
          <p:nvPr/>
        </p:nvCxnSpPr>
        <p:spPr>
          <a:xfrm>
            <a:off x="5360888" y="3738603"/>
            <a:ext cx="7158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5A58A1-43C1-1C08-366B-C223601B34E5}"/>
              </a:ext>
            </a:extLst>
          </p:cNvPr>
          <p:cNvCxnSpPr>
            <a:cxnSpLocks/>
          </p:cNvCxnSpPr>
          <p:nvPr/>
        </p:nvCxnSpPr>
        <p:spPr>
          <a:xfrm flipH="1">
            <a:off x="5333177" y="3967027"/>
            <a:ext cx="7074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B5B752A-6BBE-1794-A9B9-70C15DC0E5D0}"/>
              </a:ext>
            </a:extLst>
          </p:cNvPr>
          <p:cNvSpPr/>
          <p:nvPr/>
        </p:nvSpPr>
        <p:spPr>
          <a:xfrm>
            <a:off x="6544741" y="2165296"/>
            <a:ext cx="2073949" cy="486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ContentPage.js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617B210-F263-DD67-9D8F-AC657728FCF4}"/>
              </a:ext>
            </a:extLst>
          </p:cNvPr>
          <p:cNvSpPr/>
          <p:nvPr/>
        </p:nvSpPr>
        <p:spPr>
          <a:xfrm>
            <a:off x="6670770" y="5212672"/>
            <a:ext cx="2073950" cy="486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RecordPage.js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E2F1525-0292-676E-52AB-1D457595BBC9}"/>
              </a:ext>
            </a:extLst>
          </p:cNvPr>
          <p:cNvSpPr/>
          <p:nvPr/>
        </p:nvSpPr>
        <p:spPr>
          <a:xfrm>
            <a:off x="8881286" y="4216947"/>
            <a:ext cx="2073950" cy="486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RegisterPage.js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14F5E3C-6898-3923-E6BA-3D15FE7772A8}"/>
              </a:ext>
            </a:extLst>
          </p:cNvPr>
          <p:cNvSpPr/>
          <p:nvPr/>
        </p:nvSpPr>
        <p:spPr>
          <a:xfrm>
            <a:off x="8939059" y="3041332"/>
            <a:ext cx="2073950" cy="486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LoginPage.js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66F0AC-B858-5AFC-CCDD-90D6C6A83899}"/>
              </a:ext>
            </a:extLst>
          </p:cNvPr>
          <p:cNvSpPr txBox="1"/>
          <p:nvPr/>
        </p:nvSpPr>
        <p:spPr>
          <a:xfrm>
            <a:off x="4961036" y="3384850"/>
            <a:ext cx="1451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345028-740D-E168-B9FA-24479AF27E16}"/>
              </a:ext>
            </a:extLst>
          </p:cNvPr>
          <p:cNvSpPr txBox="1"/>
          <p:nvPr/>
        </p:nvSpPr>
        <p:spPr>
          <a:xfrm>
            <a:off x="4961036" y="3983786"/>
            <a:ext cx="1451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response</a:t>
            </a:r>
            <a:endParaRPr lang="ko-KR" altLang="en-US" sz="14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D77C7C3-C9B7-E9C1-F792-C141339F0B9E}"/>
              </a:ext>
            </a:extLst>
          </p:cNvPr>
          <p:cNvCxnSpPr>
            <a:cxnSpLocks/>
          </p:cNvCxnSpPr>
          <p:nvPr/>
        </p:nvCxnSpPr>
        <p:spPr>
          <a:xfrm>
            <a:off x="7311548" y="2735687"/>
            <a:ext cx="0" cy="755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57F52DD-6EAA-CC99-0039-356F097E8DFA}"/>
              </a:ext>
            </a:extLst>
          </p:cNvPr>
          <p:cNvSpPr txBox="1"/>
          <p:nvPr/>
        </p:nvSpPr>
        <p:spPr>
          <a:xfrm>
            <a:off x="6218347" y="2856404"/>
            <a:ext cx="1451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</a:t>
            </a:r>
            <a:endParaRPr lang="ko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509F330-EC42-00F5-C4A2-7544824B11A2}"/>
              </a:ext>
            </a:extLst>
          </p:cNvPr>
          <p:cNvCxnSpPr>
            <a:cxnSpLocks/>
          </p:cNvCxnSpPr>
          <p:nvPr/>
        </p:nvCxnSpPr>
        <p:spPr>
          <a:xfrm flipV="1">
            <a:off x="7122425" y="2682574"/>
            <a:ext cx="0" cy="8168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1382D55-E080-F219-E263-7521FED855C0}"/>
              </a:ext>
            </a:extLst>
          </p:cNvPr>
          <p:cNvCxnSpPr>
            <a:cxnSpLocks/>
          </p:cNvCxnSpPr>
          <p:nvPr/>
        </p:nvCxnSpPr>
        <p:spPr>
          <a:xfrm flipH="1">
            <a:off x="7707745" y="3278889"/>
            <a:ext cx="1105432" cy="5301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72D33DB-296C-55F9-8CD5-80E0C2BBA2B2}"/>
              </a:ext>
            </a:extLst>
          </p:cNvPr>
          <p:cNvSpPr txBox="1"/>
          <p:nvPr/>
        </p:nvSpPr>
        <p:spPr>
          <a:xfrm>
            <a:off x="7483315" y="2948254"/>
            <a:ext cx="1451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/login</a:t>
            </a:r>
            <a:endParaRPr lang="ko-KR" altLang="en-US" sz="14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ACB0FD3-7AFC-398A-D2FB-2B5E0EA1A3F5}"/>
              </a:ext>
            </a:extLst>
          </p:cNvPr>
          <p:cNvCxnSpPr>
            <a:cxnSpLocks/>
          </p:cNvCxnSpPr>
          <p:nvPr/>
        </p:nvCxnSpPr>
        <p:spPr>
          <a:xfrm flipV="1">
            <a:off x="7700939" y="3102143"/>
            <a:ext cx="1081379" cy="51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A09C8B5-A8EF-F43B-7CF2-2CC71803D1E7}"/>
              </a:ext>
            </a:extLst>
          </p:cNvPr>
          <p:cNvCxnSpPr>
            <a:cxnSpLocks/>
          </p:cNvCxnSpPr>
          <p:nvPr/>
        </p:nvCxnSpPr>
        <p:spPr>
          <a:xfrm>
            <a:off x="7707745" y="3963634"/>
            <a:ext cx="1105432" cy="5301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6FE340A-F925-F45B-EC19-10339734C79A}"/>
              </a:ext>
            </a:extLst>
          </p:cNvPr>
          <p:cNvSpPr txBox="1"/>
          <p:nvPr/>
        </p:nvSpPr>
        <p:spPr>
          <a:xfrm>
            <a:off x="7616931" y="3843952"/>
            <a:ext cx="1451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/register</a:t>
            </a:r>
            <a:endParaRPr lang="ko-KR" altLang="en-US" sz="14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76E6514-7C53-3CB1-B5A7-E633477C48B1}"/>
              </a:ext>
            </a:extLst>
          </p:cNvPr>
          <p:cNvCxnSpPr>
            <a:cxnSpLocks/>
          </p:cNvCxnSpPr>
          <p:nvPr/>
        </p:nvCxnSpPr>
        <p:spPr>
          <a:xfrm flipH="1" flipV="1">
            <a:off x="7616931" y="4082105"/>
            <a:ext cx="1081379" cy="51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58D9697-1AD9-C96B-E99F-B623C3352311}"/>
              </a:ext>
            </a:extLst>
          </p:cNvPr>
          <p:cNvCxnSpPr>
            <a:cxnSpLocks/>
          </p:cNvCxnSpPr>
          <p:nvPr/>
        </p:nvCxnSpPr>
        <p:spPr>
          <a:xfrm>
            <a:off x="7122425" y="4254910"/>
            <a:ext cx="0" cy="755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2A340EB-9E00-8DF0-283F-28BA10E89E46}"/>
              </a:ext>
            </a:extLst>
          </p:cNvPr>
          <p:cNvSpPr txBox="1"/>
          <p:nvPr/>
        </p:nvSpPr>
        <p:spPr>
          <a:xfrm>
            <a:off x="6029422" y="4415639"/>
            <a:ext cx="1451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/record</a:t>
            </a:r>
            <a:endParaRPr lang="ko-KR" altLang="en-US" sz="14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DE6FBC7-98EC-0D45-C1DD-944B9050E0DA}"/>
              </a:ext>
            </a:extLst>
          </p:cNvPr>
          <p:cNvCxnSpPr>
            <a:cxnSpLocks/>
          </p:cNvCxnSpPr>
          <p:nvPr/>
        </p:nvCxnSpPr>
        <p:spPr>
          <a:xfrm flipV="1">
            <a:off x="7289046" y="4193334"/>
            <a:ext cx="0" cy="8168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2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F55372-7399-FD61-55D9-5058690E7CD6}"/>
              </a:ext>
            </a:extLst>
          </p:cNvPr>
          <p:cNvGrpSpPr/>
          <p:nvPr/>
        </p:nvGrpSpPr>
        <p:grpSpPr>
          <a:xfrm>
            <a:off x="-110067" y="-5443"/>
            <a:ext cx="12547599" cy="803143"/>
            <a:chOff x="9940" y="-5443"/>
            <a:chExt cx="12172119" cy="996043"/>
          </a:xfrm>
          <a:solidFill>
            <a:srgbClr val="92D050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4BC928C6-8840-8243-0929-D811A08B6D16}"/>
                </a:ext>
              </a:extLst>
            </p:cNvPr>
            <p:cNvSpPr/>
            <p:nvPr/>
          </p:nvSpPr>
          <p:spPr>
            <a:xfrm flipV="1">
              <a:off x="9940" y="0"/>
              <a:ext cx="6401746" cy="990600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79E310-FE33-F02E-B0E8-A291FCD653A4}"/>
                </a:ext>
              </a:extLst>
            </p:cNvPr>
            <p:cNvSpPr/>
            <p:nvPr/>
          </p:nvSpPr>
          <p:spPr>
            <a:xfrm>
              <a:off x="5154462" y="-5443"/>
              <a:ext cx="7027597" cy="50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7977457-9690-03AE-8159-8629E7659CC7}"/>
              </a:ext>
            </a:extLst>
          </p:cNvPr>
          <p:cNvSpPr txBox="1"/>
          <p:nvPr/>
        </p:nvSpPr>
        <p:spPr>
          <a:xfrm>
            <a:off x="27723" y="116300"/>
            <a:ext cx="5946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Overall Architecture: Backend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0E61A9D-B626-36D1-CE1E-497750C91FAC}"/>
              </a:ext>
            </a:extLst>
          </p:cNvPr>
          <p:cNvGrpSpPr/>
          <p:nvPr/>
        </p:nvGrpSpPr>
        <p:grpSpPr>
          <a:xfrm>
            <a:off x="3620655" y="907145"/>
            <a:ext cx="8174181" cy="5834555"/>
            <a:chOff x="3620655" y="907145"/>
            <a:chExt cx="8174181" cy="5834555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223D775-3380-7DFB-3C59-BE5BD64DBEDE}"/>
                </a:ext>
              </a:extLst>
            </p:cNvPr>
            <p:cNvSpPr/>
            <p:nvPr/>
          </p:nvSpPr>
          <p:spPr>
            <a:xfrm>
              <a:off x="3620655" y="1265384"/>
              <a:ext cx="8174181" cy="5476316"/>
            </a:xfrm>
            <a:prstGeom prst="roundRect">
              <a:avLst>
                <a:gd name="adj" fmla="val 7855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CE7F28C-F384-B665-6D1B-79A42BE7152E}"/>
                </a:ext>
              </a:extLst>
            </p:cNvPr>
            <p:cNvSpPr/>
            <p:nvPr/>
          </p:nvSpPr>
          <p:spPr>
            <a:xfrm>
              <a:off x="6508479" y="907145"/>
              <a:ext cx="2111337" cy="60651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/>
                <a:t>Backend</a:t>
              </a:r>
              <a:endParaRPr lang="ko-KR" altLang="en-US" sz="3200" b="1" dirty="0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FEB35AA-4268-FC6C-8E85-6F9F8B12C93F}"/>
              </a:ext>
            </a:extLst>
          </p:cNvPr>
          <p:cNvCxnSpPr/>
          <p:nvPr/>
        </p:nvCxnSpPr>
        <p:spPr>
          <a:xfrm>
            <a:off x="2133607" y="3618410"/>
            <a:ext cx="13485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64C937-CF26-2D68-A481-C644F698EA1C}"/>
              </a:ext>
            </a:extLst>
          </p:cNvPr>
          <p:cNvCxnSpPr>
            <a:cxnSpLocks/>
          </p:cNvCxnSpPr>
          <p:nvPr/>
        </p:nvCxnSpPr>
        <p:spPr>
          <a:xfrm flipH="1">
            <a:off x="2133607" y="4105246"/>
            <a:ext cx="13808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91629F-BF1A-B343-0D23-B2FB2C5854B0}"/>
              </a:ext>
            </a:extLst>
          </p:cNvPr>
          <p:cNvGrpSpPr/>
          <p:nvPr/>
        </p:nvGrpSpPr>
        <p:grpSpPr>
          <a:xfrm>
            <a:off x="3903351" y="1656354"/>
            <a:ext cx="7608787" cy="4956881"/>
            <a:chOff x="4038268" y="1971343"/>
            <a:chExt cx="7608787" cy="414366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36ED2C-5633-E922-F4BE-711CAAD0F8AF}"/>
                </a:ext>
              </a:extLst>
            </p:cNvPr>
            <p:cNvSpPr/>
            <p:nvPr/>
          </p:nvSpPr>
          <p:spPr>
            <a:xfrm>
              <a:off x="4038268" y="2161308"/>
              <a:ext cx="7608787" cy="3953703"/>
            </a:xfrm>
            <a:prstGeom prst="roundRect">
              <a:avLst>
                <a:gd name="adj" fmla="val 545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D2D720B-A0EC-FF5C-7896-60A9CBE068B2}"/>
                </a:ext>
              </a:extLst>
            </p:cNvPr>
            <p:cNvSpPr/>
            <p:nvPr/>
          </p:nvSpPr>
          <p:spPr>
            <a:xfrm>
              <a:off x="6822600" y="1971343"/>
              <a:ext cx="1752931" cy="48683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AppModule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718EDB5-09A3-3D70-A9A7-694A44321736}"/>
              </a:ext>
            </a:extLst>
          </p:cNvPr>
          <p:cNvSpPr/>
          <p:nvPr/>
        </p:nvSpPr>
        <p:spPr>
          <a:xfrm>
            <a:off x="4124062" y="2606373"/>
            <a:ext cx="2498055" cy="486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AppConfigModule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E9537-AD6C-A57D-B8EE-A4A8FFBAD5EA}"/>
              </a:ext>
            </a:extLst>
          </p:cNvPr>
          <p:cNvSpPr txBox="1"/>
          <p:nvPr/>
        </p:nvSpPr>
        <p:spPr>
          <a:xfrm>
            <a:off x="2062711" y="3177309"/>
            <a:ext cx="145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B08DE-37E7-8167-E1A2-686FECA20C13}"/>
              </a:ext>
            </a:extLst>
          </p:cNvPr>
          <p:cNvSpPr txBox="1"/>
          <p:nvPr/>
        </p:nvSpPr>
        <p:spPr>
          <a:xfrm>
            <a:off x="2062710" y="4155855"/>
            <a:ext cx="145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0980A58-962E-F86D-E1B1-EE85F85AEF11}"/>
              </a:ext>
            </a:extLst>
          </p:cNvPr>
          <p:cNvSpPr/>
          <p:nvPr/>
        </p:nvSpPr>
        <p:spPr>
          <a:xfrm>
            <a:off x="289924" y="3603153"/>
            <a:ext cx="1588196" cy="6008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Frontend</a:t>
            </a:r>
            <a:endParaRPr lang="ko-KR" altLang="en-US" sz="3200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9DD2F15-B22D-97C5-1F24-609C3252B06A}"/>
              </a:ext>
            </a:extLst>
          </p:cNvPr>
          <p:cNvGrpSpPr/>
          <p:nvPr/>
        </p:nvGrpSpPr>
        <p:grpSpPr>
          <a:xfrm>
            <a:off x="6777177" y="2598335"/>
            <a:ext cx="2084035" cy="1557520"/>
            <a:chOff x="6777326" y="2607609"/>
            <a:chExt cx="2084035" cy="155752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14F5E3C-6898-3923-E6BA-3D15FE7772A8}"/>
                </a:ext>
              </a:extLst>
            </p:cNvPr>
            <p:cNvSpPr/>
            <p:nvPr/>
          </p:nvSpPr>
          <p:spPr>
            <a:xfrm>
              <a:off x="6787411" y="2607609"/>
              <a:ext cx="2073950" cy="4868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AuthModule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665B6C0-354C-C9A1-4D77-90121A722478}"/>
                </a:ext>
              </a:extLst>
            </p:cNvPr>
            <p:cNvSpPr/>
            <p:nvPr/>
          </p:nvSpPr>
          <p:spPr>
            <a:xfrm>
              <a:off x="6800639" y="3142951"/>
              <a:ext cx="2050637" cy="4868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AuthController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B51CDF8-E33D-85EA-721C-EB71C5482AC9}"/>
                </a:ext>
              </a:extLst>
            </p:cNvPr>
            <p:cNvSpPr/>
            <p:nvPr/>
          </p:nvSpPr>
          <p:spPr>
            <a:xfrm>
              <a:off x="6777326" y="3678293"/>
              <a:ext cx="2073950" cy="4868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AuthService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7E5DA80-2094-6863-5694-7E443054D613}"/>
              </a:ext>
            </a:extLst>
          </p:cNvPr>
          <p:cNvGrpSpPr/>
          <p:nvPr/>
        </p:nvGrpSpPr>
        <p:grpSpPr>
          <a:xfrm>
            <a:off x="9104017" y="2593987"/>
            <a:ext cx="2073950" cy="1024423"/>
            <a:chOff x="9022988" y="2605364"/>
            <a:chExt cx="2073950" cy="102442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11B0CFE-1571-522F-20BB-5FA4381AD371}"/>
                </a:ext>
              </a:extLst>
            </p:cNvPr>
            <p:cNvSpPr/>
            <p:nvPr/>
          </p:nvSpPr>
          <p:spPr>
            <a:xfrm>
              <a:off x="9022988" y="2605364"/>
              <a:ext cx="2073950" cy="48683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PrismaModule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2ECCA459-4A03-1317-15B7-5FC1B8ED2B35}"/>
                </a:ext>
              </a:extLst>
            </p:cNvPr>
            <p:cNvSpPr/>
            <p:nvPr/>
          </p:nvSpPr>
          <p:spPr>
            <a:xfrm>
              <a:off x="9022988" y="3142951"/>
              <a:ext cx="2073950" cy="48683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PrismaService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B43F321-E342-D627-01A4-48B9386B19F5}"/>
              </a:ext>
            </a:extLst>
          </p:cNvPr>
          <p:cNvGrpSpPr/>
          <p:nvPr/>
        </p:nvGrpSpPr>
        <p:grpSpPr>
          <a:xfrm>
            <a:off x="3980090" y="3347331"/>
            <a:ext cx="2629358" cy="1003927"/>
            <a:chOff x="8815341" y="3686903"/>
            <a:chExt cx="2629358" cy="1003927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7B5B752A-6BBE-1794-A9B9-70C15DC0E5D0}"/>
                </a:ext>
              </a:extLst>
            </p:cNvPr>
            <p:cNvSpPr/>
            <p:nvPr/>
          </p:nvSpPr>
          <p:spPr>
            <a:xfrm>
              <a:off x="8815341" y="3686903"/>
              <a:ext cx="2629358" cy="4868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InformationModule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2EB2DEE-31ED-BCB0-EF4D-DFF13EC68C1A}"/>
                </a:ext>
              </a:extLst>
            </p:cNvPr>
            <p:cNvSpPr/>
            <p:nvPr/>
          </p:nvSpPr>
          <p:spPr>
            <a:xfrm>
              <a:off x="8815341" y="4203994"/>
              <a:ext cx="2629358" cy="4868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InformationService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167AB1D-7366-C3F9-C192-23952A06B21F}"/>
              </a:ext>
            </a:extLst>
          </p:cNvPr>
          <p:cNvGrpSpPr/>
          <p:nvPr/>
        </p:nvGrpSpPr>
        <p:grpSpPr>
          <a:xfrm>
            <a:off x="9104017" y="4562860"/>
            <a:ext cx="2073950" cy="1524065"/>
            <a:chOff x="9104017" y="4562860"/>
            <a:chExt cx="2073950" cy="1524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A61335-9F5B-33EE-96AC-E44B4BC59951}"/>
                </a:ext>
              </a:extLst>
            </p:cNvPr>
            <p:cNvSpPr/>
            <p:nvPr/>
          </p:nvSpPr>
          <p:spPr>
            <a:xfrm>
              <a:off x="9104017" y="4562860"/>
              <a:ext cx="2073950" cy="4868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PostModule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9C65976-D5F6-D8CC-9BBC-937909511A50}"/>
                </a:ext>
              </a:extLst>
            </p:cNvPr>
            <p:cNvSpPr/>
            <p:nvPr/>
          </p:nvSpPr>
          <p:spPr>
            <a:xfrm>
              <a:off x="9104017" y="5081474"/>
              <a:ext cx="2073950" cy="4868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PostController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CFB13E27-80E3-C6AF-C088-8B1350B08019}"/>
                </a:ext>
              </a:extLst>
            </p:cNvPr>
            <p:cNvSpPr/>
            <p:nvPr/>
          </p:nvSpPr>
          <p:spPr>
            <a:xfrm>
              <a:off x="9104017" y="5600089"/>
              <a:ext cx="2073950" cy="4868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PostService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2725E88-3C66-CF6D-93DA-5E99517C228E}"/>
              </a:ext>
            </a:extLst>
          </p:cNvPr>
          <p:cNvGrpSpPr/>
          <p:nvPr/>
        </p:nvGrpSpPr>
        <p:grpSpPr>
          <a:xfrm>
            <a:off x="6777177" y="4562860"/>
            <a:ext cx="2073950" cy="1550224"/>
            <a:chOff x="6777177" y="4562860"/>
            <a:chExt cx="2073950" cy="155022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E2F1525-0292-676E-52AB-1D457595BBC9}"/>
                </a:ext>
              </a:extLst>
            </p:cNvPr>
            <p:cNvSpPr/>
            <p:nvPr/>
          </p:nvSpPr>
          <p:spPr>
            <a:xfrm>
              <a:off x="6777177" y="4562860"/>
              <a:ext cx="2073950" cy="4868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UsersModule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637CE319-19C0-47B4-720A-FB739A7F5753}"/>
                </a:ext>
              </a:extLst>
            </p:cNvPr>
            <p:cNvSpPr/>
            <p:nvPr/>
          </p:nvSpPr>
          <p:spPr>
            <a:xfrm>
              <a:off x="6777177" y="5094554"/>
              <a:ext cx="2073950" cy="4868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UsersController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E6841932-2B05-1FA8-4F63-88D5DB59DF8E}"/>
                </a:ext>
              </a:extLst>
            </p:cNvPr>
            <p:cNvSpPr/>
            <p:nvPr/>
          </p:nvSpPr>
          <p:spPr>
            <a:xfrm>
              <a:off x="6777177" y="5626248"/>
              <a:ext cx="2073950" cy="4868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UsersService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A7A67EF-E995-4315-9317-704E3F126773}"/>
              </a:ext>
            </a:extLst>
          </p:cNvPr>
          <p:cNvGrpSpPr/>
          <p:nvPr/>
        </p:nvGrpSpPr>
        <p:grpSpPr>
          <a:xfrm>
            <a:off x="4170081" y="4562860"/>
            <a:ext cx="2401870" cy="1597315"/>
            <a:chOff x="4170081" y="4562860"/>
            <a:chExt cx="2401870" cy="159731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617B210-F263-DD67-9D8F-AC657728FCF4}"/>
                </a:ext>
              </a:extLst>
            </p:cNvPr>
            <p:cNvSpPr/>
            <p:nvPr/>
          </p:nvSpPr>
          <p:spPr>
            <a:xfrm>
              <a:off x="4174057" y="4562860"/>
              <a:ext cx="2397894" cy="4868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CalculateModule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0B7E93C-2336-D5D4-D275-9025E3C92B03}"/>
                </a:ext>
              </a:extLst>
            </p:cNvPr>
            <p:cNvGrpSpPr/>
            <p:nvPr/>
          </p:nvGrpSpPr>
          <p:grpSpPr>
            <a:xfrm>
              <a:off x="4170081" y="5113253"/>
              <a:ext cx="2401870" cy="1046922"/>
              <a:chOff x="4170081" y="5113253"/>
              <a:chExt cx="2401870" cy="1046922"/>
            </a:xfrm>
            <a:grpFill/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A676AC23-7C3D-0468-6D01-69E19ABBD1CA}"/>
                  </a:ext>
                </a:extLst>
              </p:cNvPr>
              <p:cNvSpPr/>
              <p:nvPr/>
            </p:nvSpPr>
            <p:spPr>
              <a:xfrm>
                <a:off x="4174057" y="5113253"/>
                <a:ext cx="2397894" cy="4868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CalculateController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4D2777CB-93AA-38DE-F32E-34580E7B1A92}"/>
                  </a:ext>
                </a:extLst>
              </p:cNvPr>
              <p:cNvSpPr/>
              <p:nvPr/>
            </p:nvSpPr>
            <p:spPr>
              <a:xfrm>
                <a:off x="4170081" y="5673339"/>
                <a:ext cx="2397894" cy="48683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CalculateService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718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C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EF55372-7399-FD61-55D9-5058690E7CD6}"/>
              </a:ext>
            </a:extLst>
          </p:cNvPr>
          <p:cNvGrpSpPr/>
          <p:nvPr/>
        </p:nvGrpSpPr>
        <p:grpSpPr>
          <a:xfrm>
            <a:off x="-177800" y="0"/>
            <a:ext cx="12547599" cy="803143"/>
            <a:chOff x="9940" y="-5443"/>
            <a:chExt cx="12172119" cy="996043"/>
          </a:xfrm>
          <a:solidFill>
            <a:schemeClr val="bg1"/>
          </a:solidFill>
        </p:grpSpPr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4BC928C6-8840-8243-0929-D811A08B6D16}"/>
                </a:ext>
              </a:extLst>
            </p:cNvPr>
            <p:cNvSpPr/>
            <p:nvPr/>
          </p:nvSpPr>
          <p:spPr>
            <a:xfrm flipV="1">
              <a:off x="9940" y="0"/>
              <a:ext cx="6401746" cy="990600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E79E310-FE33-F02E-B0E8-A291FCD653A4}"/>
                </a:ext>
              </a:extLst>
            </p:cNvPr>
            <p:cNvSpPr/>
            <p:nvPr/>
          </p:nvSpPr>
          <p:spPr>
            <a:xfrm>
              <a:off x="5154462" y="-5443"/>
              <a:ext cx="7027597" cy="5007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BF71717F-3902-5E6F-E1D1-3A7DC252D564}"/>
              </a:ext>
            </a:extLst>
          </p:cNvPr>
          <p:cNvGrpSpPr/>
          <p:nvPr/>
        </p:nvGrpSpPr>
        <p:grpSpPr>
          <a:xfrm>
            <a:off x="7461939" y="2922351"/>
            <a:ext cx="2004151" cy="1977960"/>
            <a:chOff x="7096437" y="1554049"/>
            <a:chExt cx="2004151" cy="197796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E87BD45-F7E2-D5A8-7EC4-5D999679B6A2}"/>
                </a:ext>
              </a:extLst>
            </p:cNvPr>
            <p:cNvGrpSpPr/>
            <p:nvPr/>
          </p:nvGrpSpPr>
          <p:grpSpPr>
            <a:xfrm>
              <a:off x="7535796" y="1554049"/>
              <a:ext cx="1564792" cy="1811541"/>
              <a:chOff x="3582909" y="3709396"/>
              <a:chExt cx="2106018" cy="2438113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F1615F8-2E6B-7401-F612-6A33A1345D49}"/>
                  </a:ext>
                </a:extLst>
              </p:cNvPr>
              <p:cNvSpPr/>
              <p:nvPr/>
            </p:nvSpPr>
            <p:spPr>
              <a:xfrm>
                <a:off x="4679048" y="4093545"/>
                <a:ext cx="416612" cy="4319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8EED5282-58F5-6914-C877-30133F58C91E}"/>
                  </a:ext>
                </a:extLst>
              </p:cNvPr>
              <p:cNvGrpSpPr/>
              <p:nvPr/>
            </p:nvGrpSpPr>
            <p:grpSpPr>
              <a:xfrm>
                <a:off x="3582909" y="3709396"/>
                <a:ext cx="2106018" cy="2438113"/>
                <a:chOff x="3582909" y="3709396"/>
                <a:chExt cx="2106018" cy="2438113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029ED79D-B4E9-70F3-561E-A6757649598E}"/>
                    </a:ext>
                  </a:extLst>
                </p:cNvPr>
                <p:cNvSpPr/>
                <p:nvPr/>
              </p:nvSpPr>
              <p:spPr>
                <a:xfrm rot="19094573">
                  <a:off x="4786868" y="571553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39E937F-DDB5-0A93-BE8B-A6E98C116A94}"/>
                    </a:ext>
                  </a:extLst>
                </p:cNvPr>
                <p:cNvSpPr/>
                <p:nvPr/>
              </p:nvSpPr>
              <p:spPr>
                <a:xfrm rot="19094573">
                  <a:off x="5016931" y="550952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77B045B2-585B-3D9D-E680-01CFCF6BFFE2}"/>
                    </a:ext>
                  </a:extLst>
                </p:cNvPr>
                <p:cNvSpPr/>
                <p:nvPr/>
              </p:nvSpPr>
              <p:spPr>
                <a:xfrm rot="19834584">
                  <a:off x="5028215" y="5442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51CE7B09-FCEB-F864-CA3B-432C1D9A7031}"/>
                    </a:ext>
                  </a:extLst>
                </p:cNvPr>
                <p:cNvSpPr/>
                <p:nvPr/>
              </p:nvSpPr>
              <p:spPr>
                <a:xfrm rot="18676407">
                  <a:off x="5441713" y="4690409"/>
                  <a:ext cx="242737" cy="25169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8EE31D79-CEE7-3728-CEB3-054C7B9542B6}"/>
                    </a:ext>
                  </a:extLst>
                </p:cNvPr>
                <p:cNvSpPr/>
                <p:nvPr/>
              </p:nvSpPr>
              <p:spPr>
                <a:xfrm rot="20444068">
                  <a:off x="5261512" y="445174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A90D0244-AA52-808F-B591-4FFE9DDF3431}"/>
                    </a:ext>
                  </a:extLst>
                </p:cNvPr>
                <p:cNvSpPr/>
                <p:nvPr/>
              </p:nvSpPr>
              <p:spPr>
                <a:xfrm rot="20595299">
                  <a:off x="5228984" y="433800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AB14C4D1-09AF-27B3-A23A-07DC45F0FC9E}"/>
                    </a:ext>
                  </a:extLst>
                </p:cNvPr>
                <p:cNvSpPr/>
                <p:nvPr/>
              </p:nvSpPr>
              <p:spPr>
                <a:xfrm rot="21324063">
                  <a:off x="5166458" y="430152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ABA924F7-7E51-8F5F-E0E2-34B706C0EF59}"/>
                    </a:ext>
                  </a:extLst>
                </p:cNvPr>
                <p:cNvSpPr/>
                <p:nvPr/>
              </p:nvSpPr>
              <p:spPr>
                <a:xfrm>
                  <a:off x="4676222" y="3812566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평행 사변형 133">
                  <a:extLst>
                    <a:ext uri="{FF2B5EF4-FFF2-40B4-BE49-F238E27FC236}">
                      <a16:creationId xmlns:a16="http://schemas.microsoft.com/office/drawing/2014/main" id="{5F17366F-2ADA-241C-EFC4-50939844C29A}"/>
                    </a:ext>
                  </a:extLst>
                </p:cNvPr>
                <p:cNvSpPr/>
                <p:nvPr/>
              </p:nvSpPr>
              <p:spPr>
                <a:xfrm rot="11744684">
                  <a:off x="4359128" y="3709396"/>
                  <a:ext cx="723323" cy="176449"/>
                </a:xfrm>
                <a:prstGeom prst="parallelogram">
                  <a:avLst>
                    <a:gd name="adj" fmla="val 97513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원형: 비어 있음 134">
                  <a:extLst>
                    <a:ext uri="{FF2B5EF4-FFF2-40B4-BE49-F238E27FC236}">
                      <a16:creationId xmlns:a16="http://schemas.microsoft.com/office/drawing/2014/main" id="{D3DFAF2F-02AF-4BA9-F03C-694B1233A247}"/>
                    </a:ext>
                  </a:extLst>
                </p:cNvPr>
                <p:cNvSpPr/>
                <p:nvPr/>
              </p:nvSpPr>
              <p:spPr>
                <a:xfrm rot="933312">
                  <a:off x="3621585" y="4009092"/>
                  <a:ext cx="1816642" cy="1866024"/>
                </a:xfrm>
                <a:prstGeom prst="donu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8F2B5303-6207-3EAD-57B7-1C190AAD69BE}"/>
                    </a:ext>
                  </a:extLst>
                </p:cNvPr>
                <p:cNvSpPr/>
                <p:nvPr/>
              </p:nvSpPr>
              <p:spPr>
                <a:xfrm rot="2165497">
                  <a:off x="3832001" y="4066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CD1F01F6-B51E-79D5-944E-7DAC50F03171}"/>
                    </a:ext>
                  </a:extLst>
                </p:cNvPr>
                <p:cNvSpPr/>
                <p:nvPr/>
              </p:nvSpPr>
              <p:spPr>
                <a:xfrm>
                  <a:off x="3582909" y="3982193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D72A1FF-7479-A81E-BBAE-C5EB70AECC72}"/>
                </a:ext>
              </a:extLst>
            </p:cNvPr>
            <p:cNvGrpSpPr/>
            <p:nvPr/>
          </p:nvGrpSpPr>
          <p:grpSpPr>
            <a:xfrm rot="933312">
              <a:off x="7096437" y="1627043"/>
              <a:ext cx="1911209" cy="1904966"/>
              <a:chOff x="3737051" y="2460053"/>
              <a:chExt cx="2923095" cy="2913547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1D57878-DAAE-33D3-B4FE-F96441F125C5}"/>
                  </a:ext>
                </a:extLst>
              </p:cNvPr>
              <p:cNvGrpSpPr/>
              <p:nvPr/>
            </p:nvGrpSpPr>
            <p:grpSpPr>
              <a:xfrm>
                <a:off x="3737051" y="2460053"/>
                <a:ext cx="2923095" cy="2913547"/>
                <a:chOff x="3737051" y="2460053"/>
                <a:chExt cx="2923095" cy="2913547"/>
              </a:xfrm>
              <a:grpFill/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AA0F378C-A1C6-AB7A-BA96-886B5208BF99}"/>
                    </a:ext>
                  </a:extLst>
                </p:cNvPr>
                <p:cNvGrpSpPr/>
                <p:nvPr/>
              </p:nvGrpSpPr>
              <p:grpSpPr>
                <a:xfrm>
                  <a:off x="4733789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30" name="사다리꼴 29">
                    <a:extLst>
                      <a:ext uri="{FF2B5EF4-FFF2-40B4-BE49-F238E27FC236}">
                        <a16:creationId xmlns:a16="http://schemas.microsoft.com/office/drawing/2014/main" id="{66A6C928-B6BD-A591-7CEE-66E849CC1176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사다리꼴 30">
                    <a:extLst>
                      <a:ext uri="{FF2B5EF4-FFF2-40B4-BE49-F238E27FC236}">
                        <a16:creationId xmlns:a16="http://schemas.microsoft.com/office/drawing/2014/main" id="{66577E4F-43DB-ACA1-F1A3-D380AE287684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93899FE4-F379-D4B4-9F57-3EE2E4115A60}"/>
                    </a:ext>
                  </a:extLst>
                </p:cNvPr>
                <p:cNvGrpSpPr/>
                <p:nvPr/>
              </p:nvGrpSpPr>
              <p:grpSpPr>
                <a:xfrm rot="3441957">
                  <a:off x="4744675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28" name="사다리꼴 27">
                    <a:extLst>
                      <a:ext uri="{FF2B5EF4-FFF2-40B4-BE49-F238E27FC236}">
                        <a16:creationId xmlns:a16="http://schemas.microsoft.com/office/drawing/2014/main" id="{86CD54AE-CF84-AD39-5FD2-B4525AB3B50F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사다리꼴 28">
                    <a:extLst>
                      <a:ext uri="{FF2B5EF4-FFF2-40B4-BE49-F238E27FC236}">
                        <a16:creationId xmlns:a16="http://schemas.microsoft.com/office/drawing/2014/main" id="{3ABE3403-8FDC-FF0F-7502-35CE945181B3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D58C1D1E-DAA5-AAB7-9092-33BAB835D840}"/>
                    </a:ext>
                  </a:extLst>
                </p:cNvPr>
                <p:cNvGrpSpPr/>
                <p:nvPr/>
              </p:nvGrpSpPr>
              <p:grpSpPr>
                <a:xfrm rot="7246059">
                  <a:off x="4735127" y="247080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26" name="사다리꼴 25">
                    <a:extLst>
                      <a:ext uri="{FF2B5EF4-FFF2-40B4-BE49-F238E27FC236}">
                        <a16:creationId xmlns:a16="http://schemas.microsoft.com/office/drawing/2014/main" id="{34184CE1-DDDE-8538-1BA6-9B3BE085CB4E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사다리꼴 26">
                    <a:extLst>
                      <a:ext uri="{FF2B5EF4-FFF2-40B4-BE49-F238E27FC236}">
                        <a16:creationId xmlns:a16="http://schemas.microsoft.com/office/drawing/2014/main" id="{CFA6CF18-8D54-5D46-D203-A3374A577771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2" name="원형: 비어 있음 21">
                <a:extLst>
                  <a:ext uri="{FF2B5EF4-FFF2-40B4-BE49-F238E27FC236}">
                    <a16:creationId xmlns:a16="http://schemas.microsoft.com/office/drawing/2014/main" id="{FE2F339B-25A0-72E8-9897-AFF5DF567667}"/>
                  </a:ext>
                </a:extLst>
              </p:cNvPr>
              <p:cNvSpPr/>
              <p:nvPr/>
            </p:nvSpPr>
            <p:spPr>
              <a:xfrm>
                <a:off x="4164299" y="2817974"/>
                <a:ext cx="2058575" cy="2114533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1F947F56-7AE7-412E-267E-174E307137A6}"/>
              </a:ext>
            </a:extLst>
          </p:cNvPr>
          <p:cNvGrpSpPr/>
          <p:nvPr/>
        </p:nvGrpSpPr>
        <p:grpSpPr>
          <a:xfrm>
            <a:off x="9364691" y="3647416"/>
            <a:ext cx="2004151" cy="1977960"/>
            <a:chOff x="7096437" y="1554049"/>
            <a:chExt cx="2004151" cy="197796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986C501C-F81D-955C-5812-5838DAF9B816}"/>
                </a:ext>
              </a:extLst>
            </p:cNvPr>
            <p:cNvGrpSpPr/>
            <p:nvPr/>
          </p:nvGrpSpPr>
          <p:grpSpPr>
            <a:xfrm>
              <a:off x="7535796" y="1554049"/>
              <a:ext cx="1564792" cy="1811541"/>
              <a:chOff x="3582909" y="3709396"/>
              <a:chExt cx="2106018" cy="2438113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D66B0E04-E8BB-EDF4-6293-29EA16EC1197}"/>
                  </a:ext>
                </a:extLst>
              </p:cNvPr>
              <p:cNvSpPr/>
              <p:nvPr/>
            </p:nvSpPr>
            <p:spPr>
              <a:xfrm>
                <a:off x="4679048" y="4093545"/>
                <a:ext cx="416612" cy="4319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728FB030-FFEE-0A4D-574D-3796684A4908}"/>
                  </a:ext>
                </a:extLst>
              </p:cNvPr>
              <p:cNvGrpSpPr/>
              <p:nvPr/>
            </p:nvGrpSpPr>
            <p:grpSpPr>
              <a:xfrm>
                <a:off x="3582909" y="3709396"/>
                <a:ext cx="2106018" cy="2438113"/>
                <a:chOff x="3582909" y="3709396"/>
                <a:chExt cx="2106018" cy="2438113"/>
              </a:xfrm>
            </p:grpSpPr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400D0098-EA5D-5D0B-2568-211718408715}"/>
                    </a:ext>
                  </a:extLst>
                </p:cNvPr>
                <p:cNvSpPr/>
                <p:nvPr/>
              </p:nvSpPr>
              <p:spPr>
                <a:xfrm rot="19094573">
                  <a:off x="4786868" y="571553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9B81A1F9-4DEC-51F1-2A9B-242FB346D741}"/>
                    </a:ext>
                  </a:extLst>
                </p:cNvPr>
                <p:cNvSpPr/>
                <p:nvPr/>
              </p:nvSpPr>
              <p:spPr>
                <a:xfrm rot="19094573">
                  <a:off x="5016931" y="550952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23FFCC8C-9E49-E40F-21D1-091BE0843740}"/>
                    </a:ext>
                  </a:extLst>
                </p:cNvPr>
                <p:cNvSpPr/>
                <p:nvPr/>
              </p:nvSpPr>
              <p:spPr>
                <a:xfrm rot="19834584">
                  <a:off x="5028215" y="5442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8A2B87F7-C80D-BDF3-5BAC-66F043C0ED77}"/>
                    </a:ext>
                  </a:extLst>
                </p:cNvPr>
                <p:cNvSpPr/>
                <p:nvPr/>
              </p:nvSpPr>
              <p:spPr>
                <a:xfrm rot="18676407">
                  <a:off x="5441713" y="4690409"/>
                  <a:ext cx="242737" cy="25169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D3FA22D6-FC61-BFBA-33ED-D51DBDE77220}"/>
                    </a:ext>
                  </a:extLst>
                </p:cNvPr>
                <p:cNvSpPr/>
                <p:nvPr/>
              </p:nvSpPr>
              <p:spPr>
                <a:xfrm rot="20444068">
                  <a:off x="5261512" y="445174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F1887481-C3DE-3949-0F76-8CF9A6CCB532}"/>
                    </a:ext>
                  </a:extLst>
                </p:cNvPr>
                <p:cNvSpPr/>
                <p:nvPr/>
              </p:nvSpPr>
              <p:spPr>
                <a:xfrm rot="20595299">
                  <a:off x="5228984" y="433800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4B466E68-9127-9229-B2B2-527AFC2709BC}"/>
                    </a:ext>
                  </a:extLst>
                </p:cNvPr>
                <p:cNvSpPr/>
                <p:nvPr/>
              </p:nvSpPr>
              <p:spPr>
                <a:xfrm rot="21324063">
                  <a:off x="5166458" y="430152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F71B9B11-4808-2C66-17D6-64708F85C638}"/>
                    </a:ext>
                  </a:extLst>
                </p:cNvPr>
                <p:cNvSpPr/>
                <p:nvPr/>
              </p:nvSpPr>
              <p:spPr>
                <a:xfrm>
                  <a:off x="4676222" y="3812566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평행 사변형 162">
                  <a:extLst>
                    <a:ext uri="{FF2B5EF4-FFF2-40B4-BE49-F238E27FC236}">
                      <a16:creationId xmlns:a16="http://schemas.microsoft.com/office/drawing/2014/main" id="{B268EDD0-2032-8243-35D4-05F6E6ADA268}"/>
                    </a:ext>
                  </a:extLst>
                </p:cNvPr>
                <p:cNvSpPr/>
                <p:nvPr/>
              </p:nvSpPr>
              <p:spPr>
                <a:xfrm rot="11744684">
                  <a:off x="4359128" y="3709396"/>
                  <a:ext cx="723323" cy="176449"/>
                </a:xfrm>
                <a:prstGeom prst="parallelogram">
                  <a:avLst>
                    <a:gd name="adj" fmla="val 97513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원형: 비어 있음 163">
                  <a:extLst>
                    <a:ext uri="{FF2B5EF4-FFF2-40B4-BE49-F238E27FC236}">
                      <a16:creationId xmlns:a16="http://schemas.microsoft.com/office/drawing/2014/main" id="{9C0695A8-EF0D-B5A6-ED11-C1D263176AA9}"/>
                    </a:ext>
                  </a:extLst>
                </p:cNvPr>
                <p:cNvSpPr/>
                <p:nvPr/>
              </p:nvSpPr>
              <p:spPr>
                <a:xfrm rot="933312">
                  <a:off x="3621585" y="4009092"/>
                  <a:ext cx="1816642" cy="1866024"/>
                </a:xfrm>
                <a:prstGeom prst="donu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13A451BE-54BD-66CE-C826-1C671F0666B1}"/>
                    </a:ext>
                  </a:extLst>
                </p:cNvPr>
                <p:cNvSpPr/>
                <p:nvPr/>
              </p:nvSpPr>
              <p:spPr>
                <a:xfrm rot="2165497">
                  <a:off x="3832001" y="4066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7E5AC3B5-DE05-8F9D-1D04-02B392E14AA1}"/>
                    </a:ext>
                  </a:extLst>
                </p:cNvPr>
                <p:cNvSpPr/>
                <p:nvPr/>
              </p:nvSpPr>
              <p:spPr>
                <a:xfrm>
                  <a:off x="3582909" y="3982193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93425F5-16F7-68BD-055E-CA0F2532BC3C}"/>
                </a:ext>
              </a:extLst>
            </p:cNvPr>
            <p:cNvGrpSpPr/>
            <p:nvPr/>
          </p:nvGrpSpPr>
          <p:grpSpPr>
            <a:xfrm rot="933312">
              <a:off x="7096437" y="1627043"/>
              <a:ext cx="1911209" cy="1904966"/>
              <a:chOff x="3737051" y="2460053"/>
              <a:chExt cx="2923095" cy="2913547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C4497E99-3791-EA3F-9791-1F8F45981BF4}"/>
                  </a:ext>
                </a:extLst>
              </p:cNvPr>
              <p:cNvGrpSpPr/>
              <p:nvPr/>
            </p:nvGrpSpPr>
            <p:grpSpPr>
              <a:xfrm>
                <a:off x="3737051" y="2460053"/>
                <a:ext cx="2923095" cy="2913547"/>
                <a:chOff x="3737051" y="2460053"/>
                <a:chExt cx="2923095" cy="2913547"/>
              </a:xfrm>
              <a:grpFill/>
            </p:grpSpPr>
            <p:grpSp>
              <p:nvGrpSpPr>
                <p:cNvPr id="144" name="그룹 143">
                  <a:extLst>
                    <a:ext uri="{FF2B5EF4-FFF2-40B4-BE49-F238E27FC236}">
                      <a16:creationId xmlns:a16="http://schemas.microsoft.com/office/drawing/2014/main" id="{1D952678-A49B-0B53-66C2-2B17804D8040}"/>
                    </a:ext>
                  </a:extLst>
                </p:cNvPr>
                <p:cNvGrpSpPr/>
                <p:nvPr/>
              </p:nvGrpSpPr>
              <p:grpSpPr>
                <a:xfrm>
                  <a:off x="4733789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51" name="사다리꼴 150">
                    <a:extLst>
                      <a:ext uri="{FF2B5EF4-FFF2-40B4-BE49-F238E27FC236}">
                        <a16:creationId xmlns:a16="http://schemas.microsoft.com/office/drawing/2014/main" id="{4F7B5728-5AE7-D596-D58B-FBB63E32DC9D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사다리꼴 151">
                    <a:extLst>
                      <a:ext uri="{FF2B5EF4-FFF2-40B4-BE49-F238E27FC236}">
                        <a16:creationId xmlns:a16="http://schemas.microsoft.com/office/drawing/2014/main" id="{2437CF7F-166D-A80A-3D94-80F69B67E7EC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5" name="그룹 144">
                  <a:extLst>
                    <a:ext uri="{FF2B5EF4-FFF2-40B4-BE49-F238E27FC236}">
                      <a16:creationId xmlns:a16="http://schemas.microsoft.com/office/drawing/2014/main" id="{33D04A3F-5374-5D39-72EF-6E1ACC380821}"/>
                    </a:ext>
                  </a:extLst>
                </p:cNvPr>
                <p:cNvGrpSpPr/>
                <p:nvPr/>
              </p:nvGrpSpPr>
              <p:grpSpPr>
                <a:xfrm rot="3441957">
                  <a:off x="4744675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49" name="사다리꼴 148">
                    <a:extLst>
                      <a:ext uri="{FF2B5EF4-FFF2-40B4-BE49-F238E27FC236}">
                        <a16:creationId xmlns:a16="http://schemas.microsoft.com/office/drawing/2014/main" id="{6277C651-2B47-7725-A26F-7DAA329EC0E5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사다리꼴 149">
                    <a:extLst>
                      <a:ext uri="{FF2B5EF4-FFF2-40B4-BE49-F238E27FC236}">
                        <a16:creationId xmlns:a16="http://schemas.microsoft.com/office/drawing/2014/main" id="{91F477F5-3C9B-D237-1610-DD1E1A7C906F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6" name="그룹 145">
                  <a:extLst>
                    <a:ext uri="{FF2B5EF4-FFF2-40B4-BE49-F238E27FC236}">
                      <a16:creationId xmlns:a16="http://schemas.microsoft.com/office/drawing/2014/main" id="{B880585E-47BB-E037-855B-C3A05046565C}"/>
                    </a:ext>
                  </a:extLst>
                </p:cNvPr>
                <p:cNvGrpSpPr/>
                <p:nvPr/>
              </p:nvGrpSpPr>
              <p:grpSpPr>
                <a:xfrm rot="7246059">
                  <a:off x="4735127" y="247080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47" name="사다리꼴 146">
                    <a:extLst>
                      <a:ext uri="{FF2B5EF4-FFF2-40B4-BE49-F238E27FC236}">
                        <a16:creationId xmlns:a16="http://schemas.microsoft.com/office/drawing/2014/main" id="{407CF8B0-6C14-4ECF-DFD0-226A65999963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사다리꼴 147">
                    <a:extLst>
                      <a:ext uri="{FF2B5EF4-FFF2-40B4-BE49-F238E27FC236}">
                        <a16:creationId xmlns:a16="http://schemas.microsoft.com/office/drawing/2014/main" id="{510E884A-ADCE-C42E-82AA-33A9805F3EF4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43" name="원형: 비어 있음 142">
                <a:extLst>
                  <a:ext uri="{FF2B5EF4-FFF2-40B4-BE49-F238E27FC236}">
                    <a16:creationId xmlns:a16="http://schemas.microsoft.com/office/drawing/2014/main" id="{8EF8F29D-2589-4E5F-11E3-4F943B2FF562}"/>
                  </a:ext>
                </a:extLst>
              </p:cNvPr>
              <p:cNvSpPr/>
              <p:nvPr/>
            </p:nvSpPr>
            <p:spPr>
              <a:xfrm>
                <a:off x="4164299" y="2817974"/>
                <a:ext cx="2058575" cy="2114533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A0F32AD1-41CA-713B-75B5-251E5748B447}"/>
              </a:ext>
            </a:extLst>
          </p:cNvPr>
          <p:cNvGrpSpPr/>
          <p:nvPr/>
        </p:nvGrpSpPr>
        <p:grpSpPr>
          <a:xfrm>
            <a:off x="9054665" y="1480306"/>
            <a:ext cx="2004151" cy="1977960"/>
            <a:chOff x="7096437" y="1554049"/>
            <a:chExt cx="2004151" cy="1977960"/>
          </a:xfrm>
        </p:grpSpPr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8D1447A2-FCB5-237A-C9AC-B96806922B7D}"/>
                </a:ext>
              </a:extLst>
            </p:cNvPr>
            <p:cNvGrpSpPr/>
            <p:nvPr/>
          </p:nvGrpSpPr>
          <p:grpSpPr>
            <a:xfrm>
              <a:off x="7535796" y="1554049"/>
              <a:ext cx="1564792" cy="1811541"/>
              <a:chOff x="3582909" y="3709396"/>
              <a:chExt cx="2106018" cy="2438113"/>
            </a:xfrm>
          </p:grpSpPr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1B01D62F-B237-8DE3-3E2A-AA3958E6C780}"/>
                  </a:ext>
                </a:extLst>
              </p:cNvPr>
              <p:cNvSpPr/>
              <p:nvPr/>
            </p:nvSpPr>
            <p:spPr>
              <a:xfrm>
                <a:off x="4679048" y="4093545"/>
                <a:ext cx="416612" cy="43197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2" name="그룹 181">
                <a:extLst>
                  <a:ext uri="{FF2B5EF4-FFF2-40B4-BE49-F238E27FC236}">
                    <a16:creationId xmlns:a16="http://schemas.microsoft.com/office/drawing/2014/main" id="{CD62B159-F92C-83A5-41C0-BC0B2A2745B7}"/>
                  </a:ext>
                </a:extLst>
              </p:cNvPr>
              <p:cNvGrpSpPr/>
              <p:nvPr/>
            </p:nvGrpSpPr>
            <p:grpSpPr>
              <a:xfrm>
                <a:off x="3582909" y="3709396"/>
                <a:ext cx="2106018" cy="2438113"/>
                <a:chOff x="3582909" y="3709396"/>
                <a:chExt cx="2106018" cy="2438113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F5109D80-69FA-D83A-2C70-201D6AC0272D}"/>
                    </a:ext>
                  </a:extLst>
                </p:cNvPr>
                <p:cNvSpPr/>
                <p:nvPr/>
              </p:nvSpPr>
              <p:spPr>
                <a:xfrm rot="19094573">
                  <a:off x="4786868" y="571553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23F6D40B-F211-849C-D538-26C187448F70}"/>
                    </a:ext>
                  </a:extLst>
                </p:cNvPr>
                <p:cNvSpPr/>
                <p:nvPr/>
              </p:nvSpPr>
              <p:spPr>
                <a:xfrm rot="19094573">
                  <a:off x="5016931" y="550952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9CE5D051-CB19-3345-A21E-2E4083A25B97}"/>
                    </a:ext>
                  </a:extLst>
                </p:cNvPr>
                <p:cNvSpPr/>
                <p:nvPr/>
              </p:nvSpPr>
              <p:spPr>
                <a:xfrm rot="19834584">
                  <a:off x="5028215" y="5442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0255F089-FA41-2B32-B2FA-915730D99DED}"/>
                    </a:ext>
                  </a:extLst>
                </p:cNvPr>
                <p:cNvSpPr/>
                <p:nvPr/>
              </p:nvSpPr>
              <p:spPr>
                <a:xfrm rot="18676407">
                  <a:off x="5441713" y="4690409"/>
                  <a:ext cx="242737" cy="25169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7E24D233-DE2A-09C6-BACF-1AF07799568B}"/>
                    </a:ext>
                  </a:extLst>
                </p:cNvPr>
                <p:cNvSpPr/>
                <p:nvPr/>
              </p:nvSpPr>
              <p:spPr>
                <a:xfrm rot="20444068">
                  <a:off x="5261512" y="4451740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56C00B04-F2A5-2D2B-2107-46B36664B3CE}"/>
                    </a:ext>
                  </a:extLst>
                </p:cNvPr>
                <p:cNvSpPr/>
                <p:nvPr/>
              </p:nvSpPr>
              <p:spPr>
                <a:xfrm rot="20595299">
                  <a:off x="5228984" y="433800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DC9C5513-0A10-1474-B2CC-4E68189C655B}"/>
                    </a:ext>
                  </a:extLst>
                </p:cNvPr>
                <p:cNvSpPr/>
                <p:nvPr/>
              </p:nvSpPr>
              <p:spPr>
                <a:xfrm rot="21324063">
                  <a:off x="5166458" y="4301524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87CF9E7E-2EC6-E896-FD9C-B0C395943F02}"/>
                    </a:ext>
                  </a:extLst>
                </p:cNvPr>
                <p:cNvSpPr/>
                <p:nvPr/>
              </p:nvSpPr>
              <p:spPr>
                <a:xfrm>
                  <a:off x="4676222" y="3812566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평행 사변형 190">
                  <a:extLst>
                    <a:ext uri="{FF2B5EF4-FFF2-40B4-BE49-F238E27FC236}">
                      <a16:creationId xmlns:a16="http://schemas.microsoft.com/office/drawing/2014/main" id="{216656A3-CF2A-44E0-5421-EDCBE3FA495C}"/>
                    </a:ext>
                  </a:extLst>
                </p:cNvPr>
                <p:cNvSpPr/>
                <p:nvPr/>
              </p:nvSpPr>
              <p:spPr>
                <a:xfrm rot="11744684">
                  <a:off x="4359128" y="3709396"/>
                  <a:ext cx="723323" cy="176449"/>
                </a:xfrm>
                <a:prstGeom prst="parallelogram">
                  <a:avLst>
                    <a:gd name="adj" fmla="val 97513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원형: 비어 있음 191">
                  <a:extLst>
                    <a:ext uri="{FF2B5EF4-FFF2-40B4-BE49-F238E27FC236}">
                      <a16:creationId xmlns:a16="http://schemas.microsoft.com/office/drawing/2014/main" id="{A48D089A-9379-CEF8-6EA7-7700556516A4}"/>
                    </a:ext>
                  </a:extLst>
                </p:cNvPr>
                <p:cNvSpPr/>
                <p:nvPr/>
              </p:nvSpPr>
              <p:spPr>
                <a:xfrm rot="933312">
                  <a:off x="3621585" y="4009092"/>
                  <a:ext cx="1816642" cy="1866024"/>
                </a:xfrm>
                <a:prstGeom prst="donu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A67A0748-255C-3279-0D89-CFA381A57E0E}"/>
                    </a:ext>
                  </a:extLst>
                </p:cNvPr>
                <p:cNvSpPr/>
                <p:nvPr/>
              </p:nvSpPr>
              <p:spPr>
                <a:xfrm rot="2165497">
                  <a:off x="3832001" y="4066639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6294E506-C365-EEFC-F79C-2D8577716C1D}"/>
                    </a:ext>
                  </a:extLst>
                </p:cNvPr>
                <p:cNvSpPr/>
                <p:nvPr/>
              </p:nvSpPr>
              <p:spPr>
                <a:xfrm>
                  <a:off x="3582909" y="3982193"/>
                  <a:ext cx="416612" cy="4319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2B28499-40E6-EB8A-8C6B-368DE9F42674}"/>
                </a:ext>
              </a:extLst>
            </p:cNvPr>
            <p:cNvGrpSpPr/>
            <p:nvPr/>
          </p:nvGrpSpPr>
          <p:grpSpPr>
            <a:xfrm rot="933312">
              <a:off x="7096437" y="1627043"/>
              <a:ext cx="1911209" cy="1904966"/>
              <a:chOff x="3737051" y="2460053"/>
              <a:chExt cx="2923095" cy="2913547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C2B90D41-7762-4744-5A0F-F18B844B79B3}"/>
                  </a:ext>
                </a:extLst>
              </p:cNvPr>
              <p:cNvGrpSpPr/>
              <p:nvPr/>
            </p:nvGrpSpPr>
            <p:grpSpPr>
              <a:xfrm>
                <a:off x="3737051" y="2460053"/>
                <a:ext cx="2923095" cy="2913547"/>
                <a:chOff x="3737051" y="2460053"/>
                <a:chExt cx="2923095" cy="2913547"/>
              </a:xfrm>
              <a:grpFill/>
            </p:grpSpPr>
            <p:grpSp>
              <p:nvGrpSpPr>
                <p:cNvPr id="172" name="그룹 171">
                  <a:extLst>
                    <a:ext uri="{FF2B5EF4-FFF2-40B4-BE49-F238E27FC236}">
                      <a16:creationId xmlns:a16="http://schemas.microsoft.com/office/drawing/2014/main" id="{2EEB6DB6-6A88-F7C1-EC75-50BA92A1CB10}"/>
                    </a:ext>
                  </a:extLst>
                </p:cNvPr>
                <p:cNvGrpSpPr/>
                <p:nvPr/>
              </p:nvGrpSpPr>
              <p:grpSpPr>
                <a:xfrm>
                  <a:off x="4733789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79" name="사다리꼴 178">
                    <a:extLst>
                      <a:ext uri="{FF2B5EF4-FFF2-40B4-BE49-F238E27FC236}">
                        <a16:creationId xmlns:a16="http://schemas.microsoft.com/office/drawing/2014/main" id="{13795406-3272-479F-9727-75AA452CA5EF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0" name="사다리꼴 179">
                    <a:extLst>
                      <a:ext uri="{FF2B5EF4-FFF2-40B4-BE49-F238E27FC236}">
                        <a16:creationId xmlns:a16="http://schemas.microsoft.com/office/drawing/2014/main" id="{C15CC0E7-E5EC-5345-6C3E-6A3838CD4A11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73" name="그룹 172">
                  <a:extLst>
                    <a:ext uri="{FF2B5EF4-FFF2-40B4-BE49-F238E27FC236}">
                      <a16:creationId xmlns:a16="http://schemas.microsoft.com/office/drawing/2014/main" id="{4FA7CA1F-B2EE-0B85-4699-C15B9CFBADE6}"/>
                    </a:ext>
                  </a:extLst>
                </p:cNvPr>
                <p:cNvGrpSpPr/>
                <p:nvPr/>
              </p:nvGrpSpPr>
              <p:grpSpPr>
                <a:xfrm rot="3441957">
                  <a:off x="4744675" y="246005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77" name="사다리꼴 176">
                    <a:extLst>
                      <a:ext uri="{FF2B5EF4-FFF2-40B4-BE49-F238E27FC236}">
                        <a16:creationId xmlns:a16="http://schemas.microsoft.com/office/drawing/2014/main" id="{7B14666E-28DF-C304-38C8-EB51C6D7D0AC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8" name="사다리꼴 177">
                    <a:extLst>
                      <a:ext uri="{FF2B5EF4-FFF2-40B4-BE49-F238E27FC236}">
                        <a16:creationId xmlns:a16="http://schemas.microsoft.com/office/drawing/2014/main" id="{18A52440-1EE9-57A8-BAED-D4DE49566D7B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74" name="그룹 173">
                  <a:extLst>
                    <a:ext uri="{FF2B5EF4-FFF2-40B4-BE49-F238E27FC236}">
                      <a16:creationId xmlns:a16="http://schemas.microsoft.com/office/drawing/2014/main" id="{35DC32FA-9F66-0622-7482-396D9013BEA4}"/>
                    </a:ext>
                  </a:extLst>
                </p:cNvPr>
                <p:cNvGrpSpPr/>
                <p:nvPr/>
              </p:nvGrpSpPr>
              <p:grpSpPr>
                <a:xfrm rot="7246059">
                  <a:off x="4735127" y="2470803"/>
                  <a:ext cx="917396" cy="2913547"/>
                  <a:chOff x="4733789" y="2460053"/>
                  <a:chExt cx="917396" cy="2913547"/>
                </a:xfrm>
                <a:grpFill/>
              </p:grpSpPr>
              <p:sp>
                <p:nvSpPr>
                  <p:cNvPr id="175" name="사다리꼴 174">
                    <a:extLst>
                      <a:ext uri="{FF2B5EF4-FFF2-40B4-BE49-F238E27FC236}">
                        <a16:creationId xmlns:a16="http://schemas.microsoft.com/office/drawing/2014/main" id="{4A0F6BFA-D487-08A6-34D4-271BFCBF35E1}"/>
                      </a:ext>
                    </a:extLst>
                  </p:cNvPr>
                  <p:cNvSpPr/>
                  <p:nvPr/>
                </p:nvSpPr>
                <p:spPr>
                  <a:xfrm>
                    <a:off x="4733789" y="2460053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6" name="사다리꼴 175">
                    <a:extLst>
                      <a:ext uri="{FF2B5EF4-FFF2-40B4-BE49-F238E27FC236}">
                        <a16:creationId xmlns:a16="http://schemas.microsoft.com/office/drawing/2014/main" id="{D776CE4A-9722-F558-7763-9136BA303F78}"/>
                      </a:ext>
                    </a:extLst>
                  </p:cNvPr>
                  <p:cNvSpPr/>
                  <p:nvPr/>
                </p:nvSpPr>
                <p:spPr>
                  <a:xfrm flipV="1">
                    <a:off x="4733789" y="4789596"/>
                    <a:ext cx="917396" cy="584004"/>
                  </a:xfrm>
                  <a:prstGeom prst="trapezoid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71" name="원형: 비어 있음 170">
                <a:extLst>
                  <a:ext uri="{FF2B5EF4-FFF2-40B4-BE49-F238E27FC236}">
                    <a16:creationId xmlns:a16="http://schemas.microsoft.com/office/drawing/2014/main" id="{DBDE636B-2EB6-7C72-4F0F-0F90157D6020}"/>
                  </a:ext>
                </a:extLst>
              </p:cNvPr>
              <p:cNvSpPr/>
              <p:nvPr/>
            </p:nvSpPr>
            <p:spPr>
              <a:xfrm>
                <a:off x="4164299" y="2817974"/>
                <a:ext cx="2058575" cy="2114533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CB7D4A98-0163-D2CD-763C-0D4877D658F3}"/>
              </a:ext>
            </a:extLst>
          </p:cNvPr>
          <p:cNvSpPr/>
          <p:nvPr/>
        </p:nvSpPr>
        <p:spPr>
          <a:xfrm>
            <a:off x="887307" y="3028209"/>
            <a:ext cx="4463081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Implementation</a:t>
            </a:r>
          </a:p>
          <a:p>
            <a:r>
              <a:rPr lang="en-US" altLang="ko-KR" sz="4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</a:t>
            </a:r>
          </a:p>
          <a:p>
            <a:r>
              <a:rPr lang="en-US" altLang="ko-KR" sz="4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Gathering</a:t>
            </a:r>
            <a:endParaRPr lang="en-US" altLang="ko-KR" sz="4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1" name="그림 210" descr="자연, 야외, 식물 줄기, 지상이(가) 표시된 사진&#10;&#10;자동 생성된 설명">
            <a:extLst>
              <a:ext uri="{FF2B5EF4-FFF2-40B4-BE49-F238E27FC236}">
                <a16:creationId xmlns:a16="http://schemas.microsoft.com/office/drawing/2014/main" id="{26F35A21-3A5C-143E-608B-8EF6EAB3E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7" b="98207" l="10000" r="90000">
                        <a14:foregroundMark x1="56328" y1="87196" x2="53906" y2="88732"/>
                        <a14:foregroundMark x1="57578" y1="98207" x2="57266" y2="97183"/>
                        <a14:backgroundMark x1="87656" y1="33291" x2="83828" y2="60819"/>
                        <a14:backgroundMark x1="83828" y1="60819" x2="56094" y2="31754"/>
                        <a14:backgroundMark x1="56094" y1="31754" x2="82969" y2="24584"/>
                        <a14:backgroundMark x1="82969" y1="24584" x2="87344" y2="36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43" y="1133850"/>
            <a:ext cx="3265510" cy="1992471"/>
          </a:xfrm>
          <a:prstGeom prst="rect">
            <a:avLst/>
          </a:prstGeom>
        </p:spPr>
      </p:pic>
      <p:pic>
        <p:nvPicPr>
          <p:cNvPr id="212" name="그림 211" descr="자연, 야외, 식물 줄기, 지상이(가) 표시된 사진&#10;&#10;자동 생성된 설명">
            <a:extLst>
              <a:ext uri="{FF2B5EF4-FFF2-40B4-BE49-F238E27FC236}">
                <a16:creationId xmlns:a16="http://schemas.microsoft.com/office/drawing/2014/main" id="{59E3F2C5-9E60-EDE3-ACF1-1AC66018E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7" b="98207" l="10000" r="90000">
                        <a14:foregroundMark x1="56328" y1="87196" x2="53906" y2="88732"/>
                        <a14:foregroundMark x1="57578" y1="98207" x2="57266" y2="97183"/>
                        <a14:backgroundMark x1="87656" y1="33291" x2="83828" y2="60819"/>
                        <a14:backgroundMark x1="83828" y1="60819" x2="56094" y2="31754"/>
                        <a14:backgroundMark x1="56094" y1="31754" x2="82969" y2="24584"/>
                        <a14:backgroundMark x1="82969" y1="24584" x2="87344" y2="36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28204" y="606199"/>
            <a:ext cx="2201668" cy="1343361"/>
          </a:xfrm>
          <a:prstGeom prst="rect">
            <a:avLst/>
          </a:prstGeom>
        </p:spPr>
      </p:pic>
      <p:pic>
        <p:nvPicPr>
          <p:cNvPr id="2" name="그림 1" descr="자연, 야외, 식물 줄기, 지상이(가) 표시된 사진&#10;&#10;자동 생성된 설명">
            <a:extLst>
              <a:ext uri="{FF2B5EF4-FFF2-40B4-BE49-F238E27FC236}">
                <a16:creationId xmlns:a16="http://schemas.microsoft.com/office/drawing/2014/main" id="{69B51EF7-18FB-D7E4-0270-F27BCEDC7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7" b="98207" l="10000" r="90000">
                        <a14:foregroundMark x1="56328" y1="87196" x2="53906" y2="88732"/>
                        <a14:foregroundMark x1="57578" y1="98207" x2="57266" y2="97183"/>
                        <a14:backgroundMark x1="87656" y1="33291" x2="83828" y2="60819"/>
                        <a14:backgroundMark x1="83828" y1="60819" x2="56094" y2="31754"/>
                        <a14:backgroundMark x1="56094" y1="31754" x2="82969" y2="24584"/>
                        <a14:backgroundMark x1="82969" y1="24584" x2="87344" y2="36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45515" y="2779891"/>
            <a:ext cx="2201668" cy="13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425</Words>
  <Application>Microsoft Office PowerPoint</Application>
  <PresentationFormat>와이드스크린</PresentationFormat>
  <Paragraphs>121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준희 한</dc:creator>
  <cp:lastModifiedBy>준희 한</cp:lastModifiedBy>
  <cp:revision>125</cp:revision>
  <dcterms:created xsi:type="dcterms:W3CDTF">2023-09-24T06:09:29Z</dcterms:created>
  <dcterms:modified xsi:type="dcterms:W3CDTF">2023-12-07T06:39:59Z</dcterms:modified>
</cp:coreProperties>
</file>