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8"/>
  </p:notesMasterIdLst>
  <p:sldIdLst>
    <p:sldId id="281" r:id="rId2"/>
    <p:sldId id="256" r:id="rId3"/>
    <p:sldId id="276" r:id="rId4"/>
    <p:sldId id="300" r:id="rId5"/>
    <p:sldId id="302" r:id="rId6"/>
    <p:sldId id="277" r:id="rId7"/>
    <p:sldId id="266" r:id="rId8"/>
    <p:sldId id="267" r:id="rId9"/>
    <p:sldId id="268" r:id="rId10"/>
    <p:sldId id="272" r:id="rId11"/>
    <p:sldId id="274" r:id="rId12"/>
    <p:sldId id="279" r:id="rId13"/>
    <p:sldId id="286" r:id="rId14"/>
    <p:sldId id="288" r:id="rId15"/>
    <p:sldId id="289" r:id="rId16"/>
    <p:sldId id="262" r:id="rId17"/>
    <p:sldId id="290" r:id="rId18"/>
    <p:sldId id="291" r:id="rId19"/>
    <p:sldId id="292" r:id="rId20"/>
    <p:sldId id="293" r:id="rId21"/>
    <p:sldId id="294" r:id="rId22"/>
    <p:sldId id="295" r:id="rId23"/>
    <p:sldId id="269" r:id="rId24"/>
    <p:sldId id="270" r:id="rId25"/>
    <p:sldId id="296" r:id="rId26"/>
    <p:sldId id="297" r:id="rId27"/>
    <p:sldId id="298" r:id="rId28"/>
    <p:sldId id="278" r:id="rId29"/>
    <p:sldId id="257" r:id="rId30"/>
    <p:sldId id="258" r:id="rId31"/>
    <p:sldId id="259" r:id="rId32"/>
    <p:sldId id="260" r:id="rId33"/>
    <p:sldId id="261" r:id="rId34"/>
    <p:sldId id="275" r:id="rId35"/>
    <p:sldId id="263" r:id="rId36"/>
    <p:sldId id="280" r:id="rId37"/>
  </p:sldIdLst>
  <p:sldSz cx="12192000" cy="6858000"/>
  <p:notesSz cx="6858000" cy="9144000"/>
  <p:embeddedFontLst>
    <p:embeddedFont>
      <p:font typeface="맑은 고딕" panose="020B0503020000020004" pitchFamily="34" charset="-127"/>
      <p:regular r:id="rId39"/>
      <p:bold r:id="rId40"/>
    </p:embeddedFont>
    <p:embeddedFont>
      <p:font typeface="BR B" panose="02020603020101020101" pitchFamily="18" charset="-127"/>
      <p:regular r:id="rId41"/>
    </p:embeddedFont>
    <p:embeddedFont>
      <p:font typeface="BR R" panose="02020603020101020101" pitchFamily="18" charset="-127"/>
      <p:regular r:id="rId42"/>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79586"/>
  </p:normalViewPr>
  <p:slideViewPr>
    <p:cSldViewPr snapToGrid="0">
      <p:cViewPr varScale="1">
        <p:scale>
          <a:sx n="74" d="100"/>
          <a:sy n="74" d="100"/>
        </p:scale>
        <p:origin x="1456"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58040-EE41-48BC-AAEF-3C54960E0D1D}" type="datetimeFigureOut">
              <a:rPr lang="ko-KR" altLang="en-US" smtClean="0"/>
              <a:t>2019. 10. 10.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DAE6C8-65B6-4443-8F46-90D6A4D24722}" type="slidenum">
              <a:rPr lang="ko-KR" altLang="en-US" smtClean="0"/>
              <a:t>‹#›</a:t>
            </a:fld>
            <a:endParaRPr lang="ko-KR" altLang="en-US"/>
          </a:p>
        </p:txBody>
      </p:sp>
    </p:spTree>
    <p:extLst>
      <p:ext uri="{BB962C8B-B14F-4D97-AF65-F5344CB8AC3E}">
        <p14:creationId xmlns:p14="http://schemas.microsoft.com/office/powerpoint/2010/main" val="228098240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42DAE6C8-65B6-4443-8F46-90D6A4D24722}" type="slidenum">
              <a:rPr lang="ko-KR" altLang="en-US" smtClean="0"/>
              <a:t>7</a:t>
            </a:fld>
            <a:endParaRPr lang="ko-KR" altLang="en-US"/>
          </a:p>
        </p:txBody>
      </p:sp>
    </p:spTree>
    <p:extLst>
      <p:ext uri="{BB962C8B-B14F-4D97-AF65-F5344CB8AC3E}">
        <p14:creationId xmlns:p14="http://schemas.microsoft.com/office/powerpoint/2010/main" val="2368975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42DAE6C8-65B6-4443-8F46-90D6A4D24722}" type="slidenum">
              <a:rPr lang="ko-KR" altLang="en-US" smtClean="0"/>
              <a:t>13</a:t>
            </a:fld>
            <a:endParaRPr lang="ko-KR" altLang="en-US"/>
          </a:p>
        </p:txBody>
      </p:sp>
    </p:spTree>
    <p:extLst>
      <p:ext uri="{BB962C8B-B14F-4D97-AF65-F5344CB8AC3E}">
        <p14:creationId xmlns:p14="http://schemas.microsoft.com/office/powerpoint/2010/main" val="12567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is our system structure.</a:t>
            </a:r>
          </a:p>
          <a:p>
            <a:endParaRPr kumimoji="1" lang="en-US" altLang="ko-KR" dirty="0"/>
          </a:p>
          <a:p>
            <a:r>
              <a:rPr kumimoji="1" lang="en-US" altLang="ko-KR" dirty="0"/>
              <a:t>Under the whole system, we will use that programs and frameworks for implementation of frontend and backend.</a:t>
            </a:r>
            <a:endParaRPr kumimoji="1" lang="ko-KR" altLang="en-US" dirty="0"/>
          </a:p>
        </p:txBody>
      </p:sp>
      <p:sp>
        <p:nvSpPr>
          <p:cNvPr id="4" name="슬라이드 번호 개체 틀 3"/>
          <p:cNvSpPr>
            <a:spLocks noGrp="1"/>
          </p:cNvSpPr>
          <p:nvPr>
            <p:ph type="sldNum" sz="quarter" idx="5"/>
          </p:nvPr>
        </p:nvSpPr>
        <p:spPr/>
        <p:txBody>
          <a:bodyPr/>
          <a:lstStyle/>
          <a:p>
            <a:fld id="{BD1986CF-858B-F94F-8393-563926495EF5}" type="slidenum">
              <a:rPr kumimoji="1" lang="ko-KR" altLang="en-US" smtClean="0"/>
              <a:t>29</a:t>
            </a:fld>
            <a:endParaRPr kumimoji="1" lang="ko-KR" altLang="en-US"/>
          </a:p>
        </p:txBody>
      </p:sp>
    </p:spTree>
    <p:extLst>
      <p:ext uri="{BB962C8B-B14F-4D97-AF65-F5344CB8AC3E}">
        <p14:creationId xmlns:p14="http://schemas.microsoft.com/office/powerpoint/2010/main" val="3694790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For frontend, we will use Android and React native. React is an user interface library.</a:t>
            </a:r>
            <a:endParaRPr kumimoji="1" lang="ko-KR" altLang="en-US" dirty="0"/>
          </a:p>
        </p:txBody>
      </p:sp>
      <p:sp>
        <p:nvSpPr>
          <p:cNvPr id="4" name="슬라이드 번호 개체 틀 3"/>
          <p:cNvSpPr>
            <a:spLocks noGrp="1"/>
          </p:cNvSpPr>
          <p:nvPr>
            <p:ph type="sldNum" sz="quarter" idx="5"/>
          </p:nvPr>
        </p:nvSpPr>
        <p:spPr/>
        <p:txBody>
          <a:bodyPr/>
          <a:lstStyle/>
          <a:p>
            <a:fld id="{BD1986CF-858B-F94F-8393-563926495EF5}" type="slidenum">
              <a:rPr kumimoji="1" lang="ko-KR" altLang="en-US" smtClean="0"/>
              <a:t>30</a:t>
            </a:fld>
            <a:endParaRPr kumimoji="1" lang="ko-KR" altLang="en-US"/>
          </a:p>
        </p:txBody>
      </p:sp>
    </p:spTree>
    <p:extLst>
      <p:ext uri="{BB962C8B-B14F-4D97-AF65-F5344CB8AC3E}">
        <p14:creationId xmlns:p14="http://schemas.microsoft.com/office/powerpoint/2010/main" val="3355608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For backend, as a server hosting service, we will use amazon web service. We will use Amazon EC2 for cloud computing and RDS for database hosting.</a:t>
            </a:r>
            <a:endParaRPr kumimoji="1" lang="ko-KR" altLang="en-US" dirty="0"/>
          </a:p>
        </p:txBody>
      </p:sp>
      <p:sp>
        <p:nvSpPr>
          <p:cNvPr id="4" name="슬라이드 번호 개체 틀 3"/>
          <p:cNvSpPr>
            <a:spLocks noGrp="1"/>
          </p:cNvSpPr>
          <p:nvPr>
            <p:ph type="sldNum" sz="quarter" idx="5"/>
          </p:nvPr>
        </p:nvSpPr>
        <p:spPr/>
        <p:txBody>
          <a:bodyPr/>
          <a:lstStyle/>
          <a:p>
            <a:fld id="{BD1986CF-858B-F94F-8393-563926495EF5}" type="slidenum">
              <a:rPr kumimoji="1" lang="ko-KR" altLang="en-US" smtClean="0"/>
              <a:t>31</a:t>
            </a:fld>
            <a:endParaRPr kumimoji="1" lang="ko-KR" altLang="en-US"/>
          </a:p>
        </p:txBody>
      </p:sp>
    </p:spTree>
    <p:extLst>
      <p:ext uri="{BB962C8B-B14F-4D97-AF65-F5344CB8AC3E}">
        <p14:creationId xmlns:p14="http://schemas.microsoft.com/office/powerpoint/2010/main" val="4188628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For database, we will use MySQL.</a:t>
            </a:r>
            <a:endParaRPr kumimoji="1" lang="ko-KR" altLang="en-US" dirty="0"/>
          </a:p>
        </p:txBody>
      </p:sp>
      <p:sp>
        <p:nvSpPr>
          <p:cNvPr id="4" name="슬라이드 번호 개체 틀 3"/>
          <p:cNvSpPr>
            <a:spLocks noGrp="1"/>
          </p:cNvSpPr>
          <p:nvPr>
            <p:ph type="sldNum" sz="quarter" idx="5"/>
          </p:nvPr>
        </p:nvSpPr>
        <p:spPr/>
        <p:txBody>
          <a:bodyPr/>
          <a:lstStyle/>
          <a:p>
            <a:fld id="{BD1986CF-858B-F94F-8393-563926495EF5}" type="slidenum">
              <a:rPr kumimoji="1" lang="ko-KR" altLang="en-US" smtClean="0"/>
              <a:t>32</a:t>
            </a:fld>
            <a:endParaRPr kumimoji="1" lang="ko-KR" altLang="en-US"/>
          </a:p>
        </p:txBody>
      </p:sp>
    </p:spTree>
    <p:extLst>
      <p:ext uri="{BB962C8B-B14F-4D97-AF65-F5344CB8AC3E}">
        <p14:creationId xmlns:p14="http://schemas.microsoft.com/office/powerpoint/2010/main" val="3021907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For server, we will construct two servers. First, </a:t>
            </a:r>
            <a:r>
              <a:rPr kumimoji="1" lang="en-US" altLang="ko-KR" dirty="0" err="1"/>
              <a:t>node.js</a:t>
            </a:r>
            <a:r>
              <a:rPr kumimoji="1" lang="en-US" altLang="ko-KR" dirty="0"/>
              <a:t> server. It is used only for </a:t>
            </a:r>
            <a:r>
              <a:rPr kumimoji="1" lang="en-US" altLang="ko-KR" dirty="0" err="1"/>
              <a:t>Klaytn</a:t>
            </a:r>
            <a:r>
              <a:rPr kumimoji="1" lang="en-US" altLang="ko-KR" dirty="0"/>
              <a:t> Blockchain server. Blockchain</a:t>
            </a:r>
            <a:r>
              <a:rPr kumimoji="1" lang="ko-KR" altLang="en-US" dirty="0"/>
              <a:t> </a:t>
            </a:r>
            <a:r>
              <a:rPr kumimoji="1" lang="en-US" altLang="ko-KR" dirty="0"/>
              <a:t>will be used for our point system.</a:t>
            </a:r>
            <a:endParaRPr kumimoji="1" lang="ko-KR" altLang="en-US" dirty="0"/>
          </a:p>
        </p:txBody>
      </p:sp>
      <p:sp>
        <p:nvSpPr>
          <p:cNvPr id="4" name="슬라이드 번호 개체 틀 3"/>
          <p:cNvSpPr>
            <a:spLocks noGrp="1"/>
          </p:cNvSpPr>
          <p:nvPr>
            <p:ph type="sldNum" sz="quarter" idx="5"/>
          </p:nvPr>
        </p:nvSpPr>
        <p:spPr/>
        <p:txBody>
          <a:bodyPr/>
          <a:lstStyle/>
          <a:p>
            <a:fld id="{BD1986CF-858B-F94F-8393-563926495EF5}" type="slidenum">
              <a:rPr kumimoji="1" lang="ko-KR" altLang="en-US" smtClean="0"/>
              <a:t>33</a:t>
            </a:fld>
            <a:endParaRPr kumimoji="1" lang="ko-KR" altLang="en-US"/>
          </a:p>
        </p:txBody>
      </p:sp>
    </p:spTree>
    <p:extLst>
      <p:ext uri="{BB962C8B-B14F-4D97-AF65-F5344CB8AC3E}">
        <p14:creationId xmlns:p14="http://schemas.microsoft.com/office/powerpoint/2010/main" val="2308278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Second, Flask server. Flask is a server framework for python. On this server, we will operate REST API server for application and this server will call google vision API for Image processing.</a:t>
            </a:r>
            <a:endParaRPr kumimoji="1" lang="ko-KR" altLang="en-US" dirty="0"/>
          </a:p>
        </p:txBody>
      </p:sp>
      <p:sp>
        <p:nvSpPr>
          <p:cNvPr id="4" name="슬라이드 번호 개체 틀 3"/>
          <p:cNvSpPr>
            <a:spLocks noGrp="1"/>
          </p:cNvSpPr>
          <p:nvPr>
            <p:ph type="sldNum" sz="quarter" idx="5"/>
          </p:nvPr>
        </p:nvSpPr>
        <p:spPr/>
        <p:txBody>
          <a:bodyPr/>
          <a:lstStyle/>
          <a:p>
            <a:fld id="{BD1986CF-858B-F94F-8393-563926495EF5}" type="slidenum">
              <a:rPr kumimoji="1" lang="ko-KR" altLang="en-US" smtClean="0"/>
              <a:t>34</a:t>
            </a:fld>
            <a:endParaRPr kumimoji="1" lang="ko-KR" altLang="en-US"/>
          </a:p>
        </p:txBody>
      </p:sp>
    </p:spTree>
    <p:extLst>
      <p:ext uri="{BB962C8B-B14F-4D97-AF65-F5344CB8AC3E}">
        <p14:creationId xmlns:p14="http://schemas.microsoft.com/office/powerpoint/2010/main" val="63781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We use these two separate server for load balancing. Blockchain server needs heavy network and computing power.</a:t>
            </a:r>
            <a:endParaRPr kumimoji="1" lang="ko-KR" altLang="en-US" dirty="0"/>
          </a:p>
        </p:txBody>
      </p:sp>
      <p:sp>
        <p:nvSpPr>
          <p:cNvPr id="4" name="슬라이드 번호 개체 틀 3"/>
          <p:cNvSpPr>
            <a:spLocks noGrp="1"/>
          </p:cNvSpPr>
          <p:nvPr>
            <p:ph type="sldNum" sz="quarter" idx="5"/>
          </p:nvPr>
        </p:nvSpPr>
        <p:spPr/>
        <p:txBody>
          <a:bodyPr/>
          <a:lstStyle/>
          <a:p>
            <a:fld id="{BD1986CF-858B-F94F-8393-563926495EF5}" type="slidenum">
              <a:rPr kumimoji="1" lang="ko-KR" altLang="en-US" smtClean="0"/>
              <a:t>35</a:t>
            </a:fld>
            <a:endParaRPr kumimoji="1" lang="ko-KR" altLang="en-US"/>
          </a:p>
        </p:txBody>
      </p:sp>
    </p:spTree>
    <p:extLst>
      <p:ext uri="{BB962C8B-B14F-4D97-AF65-F5344CB8AC3E}">
        <p14:creationId xmlns:p14="http://schemas.microsoft.com/office/powerpoint/2010/main" val="3376905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EE48F8-5FDD-4808-B266-E9D341A2417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6E81B2F8-8B9B-49EF-A886-CD391D4DC0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0525B6ED-D438-4132-A9CD-007F24E46721}"/>
              </a:ext>
            </a:extLst>
          </p:cNvPr>
          <p:cNvSpPr>
            <a:spLocks noGrp="1"/>
          </p:cNvSpPr>
          <p:nvPr>
            <p:ph type="dt" sz="half" idx="10"/>
          </p:nvPr>
        </p:nvSpPr>
        <p:spPr/>
        <p:txBody>
          <a:bodyPr/>
          <a:lstStyle/>
          <a:p>
            <a:fld id="{00C3F4A5-987D-40C5-A9FB-A7D57365C61F}" type="datetimeFigureOut">
              <a:rPr lang="ko-KR" altLang="en-US" smtClean="0"/>
              <a:t>2019. 10. 10.</a:t>
            </a:fld>
            <a:endParaRPr lang="ko-KR" altLang="en-US"/>
          </a:p>
        </p:txBody>
      </p:sp>
      <p:sp>
        <p:nvSpPr>
          <p:cNvPr id="5" name="바닥글 개체 틀 4">
            <a:extLst>
              <a:ext uri="{FF2B5EF4-FFF2-40B4-BE49-F238E27FC236}">
                <a16:creationId xmlns:a16="http://schemas.microsoft.com/office/drawing/2014/main" id="{C3A6462D-6DDE-43C0-8990-0420D3FC7E6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97AA020-F3B9-42F2-91D0-FC197FE0FF60}"/>
              </a:ext>
            </a:extLst>
          </p:cNvPr>
          <p:cNvSpPr>
            <a:spLocks noGrp="1"/>
          </p:cNvSpPr>
          <p:nvPr>
            <p:ph type="sldNum" sz="quarter" idx="12"/>
          </p:nvPr>
        </p:nvSpPr>
        <p:spPr/>
        <p:txBody>
          <a:bodyPr/>
          <a:lstStyle/>
          <a:p>
            <a:fld id="{C0A49DEC-901C-4621-A70C-8EFCE6BA357B}" type="slidenum">
              <a:rPr lang="ko-KR" altLang="en-US" smtClean="0"/>
              <a:t>‹#›</a:t>
            </a:fld>
            <a:endParaRPr lang="ko-KR" altLang="en-US"/>
          </a:p>
        </p:txBody>
      </p:sp>
    </p:spTree>
    <p:extLst>
      <p:ext uri="{BB962C8B-B14F-4D97-AF65-F5344CB8AC3E}">
        <p14:creationId xmlns:p14="http://schemas.microsoft.com/office/powerpoint/2010/main" val="907212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8C5952-BC20-4847-98A6-53C7E9B83CFE}"/>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EEC00B8-3CB0-4734-9B79-57B25B7C9E8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40C44B2-1AB0-4C51-93D8-1150396AC2BE}"/>
              </a:ext>
            </a:extLst>
          </p:cNvPr>
          <p:cNvSpPr>
            <a:spLocks noGrp="1"/>
          </p:cNvSpPr>
          <p:nvPr>
            <p:ph type="dt" sz="half" idx="10"/>
          </p:nvPr>
        </p:nvSpPr>
        <p:spPr/>
        <p:txBody>
          <a:bodyPr/>
          <a:lstStyle/>
          <a:p>
            <a:fld id="{00C3F4A5-987D-40C5-A9FB-A7D57365C61F}" type="datetimeFigureOut">
              <a:rPr lang="ko-KR" altLang="en-US" smtClean="0"/>
              <a:t>2019. 10. 10.</a:t>
            </a:fld>
            <a:endParaRPr lang="ko-KR" altLang="en-US"/>
          </a:p>
        </p:txBody>
      </p:sp>
      <p:sp>
        <p:nvSpPr>
          <p:cNvPr id="5" name="바닥글 개체 틀 4">
            <a:extLst>
              <a:ext uri="{FF2B5EF4-FFF2-40B4-BE49-F238E27FC236}">
                <a16:creationId xmlns:a16="http://schemas.microsoft.com/office/drawing/2014/main" id="{DA99F1E9-AEFE-4986-B249-ECD99050BCA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2BE53A8-D2AD-4DC8-B197-ED615A86FE59}"/>
              </a:ext>
            </a:extLst>
          </p:cNvPr>
          <p:cNvSpPr>
            <a:spLocks noGrp="1"/>
          </p:cNvSpPr>
          <p:nvPr>
            <p:ph type="sldNum" sz="quarter" idx="12"/>
          </p:nvPr>
        </p:nvSpPr>
        <p:spPr/>
        <p:txBody>
          <a:bodyPr/>
          <a:lstStyle/>
          <a:p>
            <a:fld id="{C0A49DEC-901C-4621-A70C-8EFCE6BA357B}" type="slidenum">
              <a:rPr lang="ko-KR" altLang="en-US" smtClean="0"/>
              <a:t>‹#›</a:t>
            </a:fld>
            <a:endParaRPr lang="ko-KR" altLang="en-US"/>
          </a:p>
        </p:txBody>
      </p:sp>
    </p:spTree>
    <p:extLst>
      <p:ext uri="{BB962C8B-B14F-4D97-AF65-F5344CB8AC3E}">
        <p14:creationId xmlns:p14="http://schemas.microsoft.com/office/powerpoint/2010/main" val="1157271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34D82EE-A198-4D0D-8022-42775C7E70B7}"/>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37F814C-1278-4A68-BBAE-102D5EC7551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651E46C-CB85-41BD-A50D-726722BAF5A4}"/>
              </a:ext>
            </a:extLst>
          </p:cNvPr>
          <p:cNvSpPr>
            <a:spLocks noGrp="1"/>
          </p:cNvSpPr>
          <p:nvPr>
            <p:ph type="dt" sz="half" idx="10"/>
          </p:nvPr>
        </p:nvSpPr>
        <p:spPr/>
        <p:txBody>
          <a:bodyPr/>
          <a:lstStyle/>
          <a:p>
            <a:fld id="{00C3F4A5-987D-40C5-A9FB-A7D57365C61F}" type="datetimeFigureOut">
              <a:rPr lang="ko-KR" altLang="en-US" smtClean="0"/>
              <a:t>2019. 10. 10.</a:t>
            </a:fld>
            <a:endParaRPr lang="ko-KR" altLang="en-US"/>
          </a:p>
        </p:txBody>
      </p:sp>
      <p:sp>
        <p:nvSpPr>
          <p:cNvPr id="5" name="바닥글 개체 틀 4">
            <a:extLst>
              <a:ext uri="{FF2B5EF4-FFF2-40B4-BE49-F238E27FC236}">
                <a16:creationId xmlns:a16="http://schemas.microsoft.com/office/drawing/2014/main" id="{F246B038-4D74-42C7-A65D-1538A2B2176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8FD1825-89C3-4B7E-89AA-005F51306CC8}"/>
              </a:ext>
            </a:extLst>
          </p:cNvPr>
          <p:cNvSpPr>
            <a:spLocks noGrp="1"/>
          </p:cNvSpPr>
          <p:nvPr>
            <p:ph type="sldNum" sz="quarter" idx="12"/>
          </p:nvPr>
        </p:nvSpPr>
        <p:spPr/>
        <p:txBody>
          <a:bodyPr/>
          <a:lstStyle/>
          <a:p>
            <a:fld id="{C0A49DEC-901C-4621-A70C-8EFCE6BA357B}" type="slidenum">
              <a:rPr lang="ko-KR" altLang="en-US" smtClean="0"/>
              <a:t>‹#›</a:t>
            </a:fld>
            <a:endParaRPr lang="ko-KR" altLang="en-US"/>
          </a:p>
        </p:txBody>
      </p:sp>
    </p:spTree>
    <p:extLst>
      <p:ext uri="{BB962C8B-B14F-4D97-AF65-F5344CB8AC3E}">
        <p14:creationId xmlns:p14="http://schemas.microsoft.com/office/powerpoint/2010/main" val="30774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52208C-7421-411E-A826-09320EE3ECF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01818D9-34AF-42C2-8892-F43917014B0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3523C0A-3DB5-4667-8D12-D580D66F00D6}"/>
              </a:ext>
            </a:extLst>
          </p:cNvPr>
          <p:cNvSpPr>
            <a:spLocks noGrp="1"/>
          </p:cNvSpPr>
          <p:nvPr>
            <p:ph type="dt" sz="half" idx="10"/>
          </p:nvPr>
        </p:nvSpPr>
        <p:spPr/>
        <p:txBody>
          <a:bodyPr/>
          <a:lstStyle/>
          <a:p>
            <a:fld id="{00C3F4A5-987D-40C5-A9FB-A7D57365C61F}" type="datetimeFigureOut">
              <a:rPr lang="ko-KR" altLang="en-US" smtClean="0"/>
              <a:t>2019. 10. 10.</a:t>
            </a:fld>
            <a:endParaRPr lang="ko-KR" altLang="en-US"/>
          </a:p>
        </p:txBody>
      </p:sp>
      <p:sp>
        <p:nvSpPr>
          <p:cNvPr id="5" name="바닥글 개체 틀 4">
            <a:extLst>
              <a:ext uri="{FF2B5EF4-FFF2-40B4-BE49-F238E27FC236}">
                <a16:creationId xmlns:a16="http://schemas.microsoft.com/office/drawing/2014/main" id="{8E1B43F0-4C97-433D-BA78-E798D371EE1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0016605-1DC3-445C-AFF2-E66403FD2071}"/>
              </a:ext>
            </a:extLst>
          </p:cNvPr>
          <p:cNvSpPr>
            <a:spLocks noGrp="1"/>
          </p:cNvSpPr>
          <p:nvPr>
            <p:ph type="sldNum" sz="quarter" idx="12"/>
          </p:nvPr>
        </p:nvSpPr>
        <p:spPr/>
        <p:txBody>
          <a:bodyPr/>
          <a:lstStyle/>
          <a:p>
            <a:fld id="{C0A49DEC-901C-4621-A70C-8EFCE6BA357B}" type="slidenum">
              <a:rPr lang="ko-KR" altLang="en-US" smtClean="0"/>
              <a:t>‹#›</a:t>
            </a:fld>
            <a:endParaRPr lang="ko-KR" altLang="en-US"/>
          </a:p>
        </p:txBody>
      </p:sp>
    </p:spTree>
    <p:extLst>
      <p:ext uri="{BB962C8B-B14F-4D97-AF65-F5344CB8AC3E}">
        <p14:creationId xmlns:p14="http://schemas.microsoft.com/office/powerpoint/2010/main" val="999161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4A0D16-6DCA-4A61-ACEA-F6A4C9563A9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621E68F8-CE1B-4374-80EB-DBB6DFC115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33A0B9DF-8440-4C22-A12C-7CC9F5791997}"/>
              </a:ext>
            </a:extLst>
          </p:cNvPr>
          <p:cNvSpPr>
            <a:spLocks noGrp="1"/>
          </p:cNvSpPr>
          <p:nvPr>
            <p:ph type="dt" sz="half" idx="10"/>
          </p:nvPr>
        </p:nvSpPr>
        <p:spPr/>
        <p:txBody>
          <a:bodyPr/>
          <a:lstStyle/>
          <a:p>
            <a:fld id="{00C3F4A5-987D-40C5-A9FB-A7D57365C61F}" type="datetimeFigureOut">
              <a:rPr lang="ko-KR" altLang="en-US" smtClean="0"/>
              <a:t>2019. 10. 10.</a:t>
            </a:fld>
            <a:endParaRPr lang="ko-KR" altLang="en-US"/>
          </a:p>
        </p:txBody>
      </p:sp>
      <p:sp>
        <p:nvSpPr>
          <p:cNvPr id="5" name="바닥글 개체 틀 4">
            <a:extLst>
              <a:ext uri="{FF2B5EF4-FFF2-40B4-BE49-F238E27FC236}">
                <a16:creationId xmlns:a16="http://schemas.microsoft.com/office/drawing/2014/main" id="{A11F4882-ABBA-448E-A0F0-7EF2DA8D68B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3FF90BD-E334-4C45-A69C-BBC54DCA231B}"/>
              </a:ext>
            </a:extLst>
          </p:cNvPr>
          <p:cNvSpPr>
            <a:spLocks noGrp="1"/>
          </p:cNvSpPr>
          <p:nvPr>
            <p:ph type="sldNum" sz="quarter" idx="12"/>
          </p:nvPr>
        </p:nvSpPr>
        <p:spPr/>
        <p:txBody>
          <a:bodyPr/>
          <a:lstStyle/>
          <a:p>
            <a:fld id="{C0A49DEC-901C-4621-A70C-8EFCE6BA357B}" type="slidenum">
              <a:rPr lang="ko-KR" altLang="en-US" smtClean="0"/>
              <a:t>‹#›</a:t>
            </a:fld>
            <a:endParaRPr lang="ko-KR" altLang="en-US"/>
          </a:p>
        </p:txBody>
      </p:sp>
    </p:spTree>
    <p:extLst>
      <p:ext uri="{BB962C8B-B14F-4D97-AF65-F5344CB8AC3E}">
        <p14:creationId xmlns:p14="http://schemas.microsoft.com/office/powerpoint/2010/main" val="4250522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BC3BB8-C73F-44CE-876C-F70741198CB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9D9D5E85-BE42-430B-8831-CA22840BC5A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0DBFEEC-C6D5-4243-810F-3F11DF92731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0AD50C6-1383-4472-9962-60C8A93A986D}"/>
              </a:ext>
            </a:extLst>
          </p:cNvPr>
          <p:cNvSpPr>
            <a:spLocks noGrp="1"/>
          </p:cNvSpPr>
          <p:nvPr>
            <p:ph type="dt" sz="half" idx="10"/>
          </p:nvPr>
        </p:nvSpPr>
        <p:spPr/>
        <p:txBody>
          <a:bodyPr/>
          <a:lstStyle/>
          <a:p>
            <a:fld id="{00C3F4A5-987D-40C5-A9FB-A7D57365C61F}" type="datetimeFigureOut">
              <a:rPr lang="ko-KR" altLang="en-US" smtClean="0"/>
              <a:t>2019. 10. 10.</a:t>
            </a:fld>
            <a:endParaRPr lang="ko-KR" altLang="en-US"/>
          </a:p>
        </p:txBody>
      </p:sp>
      <p:sp>
        <p:nvSpPr>
          <p:cNvPr id="6" name="바닥글 개체 틀 5">
            <a:extLst>
              <a:ext uri="{FF2B5EF4-FFF2-40B4-BE49-F238E27FC236}">
                <a16:creationId xmlns:a16="http://schemas.microsoft.com/office/drawing/2014/main" id="{3FF40018-06B3-4577-9790-BD05BC251D5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D526E7E-831E-42D3-8438-2C6D0C100C29}"/>
              </a:ext>
            </a:extLst>
          </p:cNvPr>
          <p:cNvSpPr>
            <a:spLocks noGrp="1"/>
          </p:cNvSpPr>
          <p:nvPr>
            <p:ph type="sldNum" sz="quarter" idx="12"/>
          </p:nvPr>
        </p:nvSpPr>
        <p:spPr/>
        <p:txBody>
          <a:bodyPr/>
          <a:lstStyle/>
          <a:p>
            <a:fld id="{C0A49DEC-901C-4621-A70C-8EFCE6BA357B}" type="slidenum">
              <a:rPr lang="ko-KR" altLang="en-US" smtClean="0"/>
              <a:t>‹#›</a:t>
            </a:fld>
            <a:endParaRPr lang="ko-KR" altLang="en-US"/>
          </a:p>
        </p:txBody>
      </p:sp>
    </p:spTree>
    <p:extLst>
      <p:ext uri="{BB962C8B-B14F-4D97-AF65-F5344CB8AC3E}">
        <p14:creationId xmlns:p14="http://schemas.microsoft.com/office/powerpoint/2010/main" val="1692970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F198B8-6FAD-41D2-B872-2FF6E011E113}"/>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78FF2292-0EC8-4C11-B00E-18B55A4959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10F394FF-FCF1-4F3C-97B1-B04E149E556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441FEC8E-59FD-4909-87AB-D7655D0F32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0E16D6FB-4EDC-47D7-80D3-A576FB27187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121151BA-A47C-4E76-A5F8-D91A4B0604A0}"/>
              </a:ext>
            </a:extLst>
          </p:cNvPr>
          <p:cNvSpPr>
            <a:spLocks noGrp="1"/>
          </p:cNvSpPr>
          <p:nvPr>
            <p:ph type="dt" sz="half" idx="10"/>
          </p:nvPr>
        </p:nvSpPr>
        <p:spPr/>
        <p:txBody>
          <a:bodyPr/>
          <a:lstStyle/>
          <a:p>
            <a:fld id="{00C3F4A5-987D-40C5-A9FB-A7D57365C61F}" type="datetimeFigureOut">
              <a:rPr lang="ko-KR" altLang="en-US" smtClean="0"/>
              <a:t>2019. 10. 10.</a:t>
            </a:fld>
            <a:endParaRPr lang="ko-KR" altLang="en-US"/>
          </a:p>
        </p:txBody>
      </p:sp>
      <p:sp>
        <p:nvSpPr>
          <p:cNvPr id="8" name="바닥글 개체 틀 7">
            <a:extLst>
              <a:ext uri="{FF2B5EF4-FFF2-40B4-BE49-F238E27FC236}">
                <a16:creationId xmlns:a16="http://schemas.microsoft.com/office/drawing/2014/main" id="{9D827EAB-4294-4774-AB4E-956430FB56AD}"/>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A4C6D85-2F47-40D7-8A65-EC909C385F03}"/>
              </a:ext>
            </a:extLst>
          </p:cNvPr>
          <p:cNvSpPr>
            <a:spLocks noGrp="1"/>
          </p:cNvSpPr>
          <p:nvPr>
            <p:ph type="sldNum" sz="quarter" idx="12"/>
          </p:nvPr>
        </p:nvSpPr>
        <p:spPr/>
        <p:txBody>
          <a:bodyPr/>
          <a:lstStyle/>
          <a:p>
            <a:fld id="{C0A49DEC-901C-4621-A70C-8EFCE6BA357B}" type="slidenum">
              <a:rPr lang="ko-KR" altLang="en-US" smtClean="0"/>
              <a:t>‹#›</a:t>
            </a:fld>
            <a:endParaRPr lang="ko-KR" altLang="en-US"/>
          </a:p>
        </p:txBody>
      </p:sp>
    </p:spTree>
    <p:extLst>
      <p:ext uri="{BB962C8B-B14F-4D97-AF65-F5344CB8AC3E}">
        <p14:creationId xmlns:p14="http://schemas.microsoft.com/office/powerpoint/2010/main" val="339712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0FF7C6-A2CA-4600-8FF6-C272CF4DCB3B}"/>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1CD915E-67CF-4CE3-8FAA-40B6B512FBFF}"/>
              </a:ext>
            </a:extLst>
          </p:cNvPr>
          <p:cNvSpPr>
            <a:spLocks noGrp="1"/>
          </p:cNvSpPr>
          <p:nvPr>
            <p:ph type="dt" sz="half" idx="10"/>
          </p:nvPr>
        </p:nvSpPr>
        <p:spPr/>
        <p:txBody>
          <a:bodyPr/>
          <a:lstStyle/>
          <a:p>
            <a:fld id="{00C3F4A5-987D-40C5-A9FB-A7D57365C61F}" type="datetimeFigureOut">
              <a:rPr lang="ko-KR" altLang="en-US" smtClean="0"/>
              <a:t>2019. 10. 10.</a:t>
            </a:fld>
            <a:endParaRPr lang="ko-KR" altLang="en-US"/>
          </a:p>
        </p:txBody>
      </p:sp>
      <p:sp>
        <p:nvSpPr>
          <p:cNvPr id="4" name="바닥글 개체 틀 3">
            <a:extLst>
              <a:ext uri="{FF2B5EF4-FFF2-40B4-BE49-F238E27FC236}">
                <a16:creationId xmlns:a16="http://schemas.microsoft.com/office/drawing/2014/main" id="{0ABB0814-AFE4-4077-B811-2020F0A292C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2A7EF1F-8505-454B-996C-4215208CD59E}"/>
              </a:ext>
            </a:extLst>
          </p:cNvPr>
          <p:cNvSpPr>
            <a:spLocks noGrp="1"/>
          </p:cNvSpPr>
          <p:nvPr>
            <p:ph type="sldNum" sz="quarter" idx="12"/>
          </p:nvPr>
        </p:nvSpPr>
        <p:spPr/>
        <p:txBody>
          <a:bodyPr/>
          <a:lstStyle/>
          <a:p>
            <a:fld id="{C0A49DEC-901C-4621-A70C-8EFCE6BA357B}" type="slidenum">
              <a:rPr lang="ko-KR" altLang="en-US" smtClean="0"/>
              <a:t>‹#›</a:t>
            </a:fld>
            <a:endParaRPr lang="ko-KR" altLang="en-US"/>
          </a:p>
        </p:txBody>
      </p:sp>
    </p:spTree>
    <p:extLst>
      <p:ext uri="{BB962C8B-B14F-4D97-AF65-F5344CB8AC3E}">
        <p14:creationId xmlns:p14="http://schemas.microsoft.com/office/powerpoint/2010/main" val="1610081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12F3DD0-FD69-44D8-A4E0-553869699122}"/>
              </a:ext>
            </a:extLst>
          </p:cNvPr>
          <p:cNvSpPr>
            <a:spLocks noGrp="1"/>
          </p:cNvSpPr>
          <p:nvPr>
            <p:ph type="dt" sz="half" idx="10"/>
          </p:nvPr>
        </p:nvSpPr>
        <p:spPr/>
        <p:txBody>
          <a:bodyPr/>
          <a:lstStyle/>
          <a:p>
            <a:fld id="{00C3F4A5-987D-40C5-A9FB-A7D57365C61F}" type="datetimeFigureOut">
              <a:rPr lang="ko-KR" altLang="en-US" smtClean="0"/>
              <a:t>2019. 10. 10.</a:t>
            </a:fld>
            <a:endParaRPr lang="ko-KR" altLang="en-US"/>
          </a:p>
        </p:txBody>
      </p:sp>
      <p:sp>
        <p:nvSpPr>
          <p:cNvPr id="3" name="바닥글 개체 틀 2">
            <a:extLst>
              <a:ext uri="{FF2B5EF4-FFF2-40B4-BE49-F238E27FC236}">
                <a16:creationId xmlns:a16="http://schemas.microsoft.com/office/drawing/2014/main" id="{FCACF608-B26C-4CE8-BDD5-7DC554CCC8BD}"/>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C4649AD9-E076-4F8C-89C8-F7EDC3F7D4D0}"/>
              </a:ext>
            </a:extLst>
          </p:cNvPr>
          <p:cNvSpPr>
            <a:spLocks noGrp="1"/>
          </p:cNvSpPr>
          <p:nvPr>
            <p:ph type="sldNum" sz="quarter" idx="12"/>
          </p:nvPr>
        </p:nvSpPr>
        <p:spPr/>
        <p:txBody>
          <a:bodyPr/>
          <a:lstStyle/>
          <a:p>
            <a:fld id="{C0A49DEC-901C-4621-A70C-8EFCE6BA357B}" type="slidenum">
              <a:rPr lang="ko-KR" altLang="en-US" smtClean="0"/>
              <a:t>‹#›</a:t>
            </a:fld>
            <a:endParaRPr lang="ko-KR" altLang="en-US"/>
          </a:p>
        </p:txBody>
      </p:sp>
    </p:spTree>
    <p:extLst>
      <p:ext uri="{BB962C8B-B14F-4D97-AF65-F5344CB8AC3E}">
        <p14:creationId xmlns:p14="http://schemas.microsoft.com/office/powerpoint/2010/main" val="237695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914C88-9126-4EDB-9361-4AEF1828348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083ABAE-3214-4E2C-B405-BBC3BB8E21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02F7535-1000-46FE-9605-2A8151314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2F304B2-83D3-435D-A2D2-FD54EEAFA96A}"/>
              </a:ext>
            </a:extLst>
          </p:cNvPr>
          <p:cNvSpPr>
            <a:spLocks noGrp="1"/>
          </p:cNvSpPr>
          <p:nvPr>
            <p:ph type="dt" sz="half" idx="10"/>
          </p:nvPr>
        </p:nvSpPr>
        <p:spPr/>
        <p:txBody>
          <a:bodyPr/>
          <a:lstStyle/>
          <a:p>
            <a:fld id="{00C3F4A5-987D-40C5-A9FB-A7D57365C61F}" type="datetimeFigureOut">
              <a:rPr lang="ko-KR" altLang="en-US" smtClean="0"/>
              <a:t>2019. 10. 10.</a:t>
            </a:fld>
            <a:endParaRPr lang="ko-KR" altLang="en-US"/>
          </a:p>
        </p:txBody>
      </p:sp>
      <p:sp>
        <p:nvSpPr>
          <p:cNvPr id="6" name="바닥글 개체 틀 5">
            <a:extLst>
              <a:ext uri="{FF2B5EF4-FFF2-40B4-BE49-F238E27FC236}">
                <a16:creationId xmlns:a16="http://schemas.microsoft.com/office/drawing/2014/main" id="{E0337877-424B-44D9-8044-C1CD00BECBD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C7AC322-34FF-48A0-8819-16D0A9FD429D}"/>
              </a:ext>
            </a:extLst>
          </p:cNvPr>
          <p:cNvSpPr>
            <a:spLocks noGrp="1"/>
          </p:cNvSpPr>
          <p:nvPr>
            <p:ph type="sldNum" sz="quarter" idx="12"/>
          </p:nvPr>
        </p:nvSpPr>
        <p:spPr/>
        <p:txBody>
          <a:bodyPr/>
          <a:lstStyle/>
          <a:p>
            <a:fld id="{C0A49DEC-901C-4621-A70C-8EFCE6BA357B}" type="slidenum">
              <a:rPr lang="ko-KR" altLang="en-US" smtClean="0"/>
              <a:t>‹#›</a:t>
            </a:fld>
            <a:endParaRPr lang="ko-KR" altLang="en-US"/>
          </a:p>
        </p:txBody>
      </p:sp>
    </p:spTree>
    <p:extLst>
      <p:ext uri="{BB962C8B-B14F-4D97-AF65-F5344CB8AC3E}">
        <p14:creationId xmlns:p14="http://schemas.microsoft.com/office/powerpoint/2010/main" val="3417053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16EDD3-C1FA-485B-8C34-BC1136E17E3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631B7AC1-D4EA-4324-AD02-2BE91DB8E2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A80BBBFD-232C-4C83-8D62-F99C5BD1BD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8D105B7-497C-420E-9940-DE461FC1BF9F}"/>
              </a:ext>
            </a:extLst>
          </p:cNvPr>
          <p:cNvSpPr>
            <a:spLocks noGrp="1"/>
          </p:cNvSpPr>
          <p:nvPr>
            <p:ph type="dt" sz="half" idx="10"/>
          </p:nvPr>
        </p:nvSpPr>
        <p:spPr/>
        <p:txBody>
          <a:bodyPr/>
          <a:lstStyle/>
          <a:p>
            <a:fld id="{00C3F4A5-987D-40C5-A9FB-A7D57365C61F}" type="datetimeFigureOut">
              <a:rPr lang="ko-KR" altLang="en-US" smtClean="0"/>
              <a:t>2019. 10. 10.</a:t>
            </a:fld>
            <a:endParaRPr lang="ko-KR" altLang="en-US"/>
          </a:p>
        </p:txBody>
      </p:sp>
      <p:sp>
        <p:nvSpPr>
          <p:cNvPr id="6" name="바닥글 개체 틀 5">
            <a:extLst>
              <a:ext uri="{FF2B5EF4-FFF2-40B4-BE49-F238E27FC236}">
                <a16:creationId xmlns:a16="http://schemas.microsoft.com/office/drawing/2014/main" id="{5F29DF6E-F3B7-4128-A7C4-FEB4AFE64A9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22F7F6F-7BB6-4398-A462-A40DB4E18168}"/>
              </a:ext>
            </a:extLst>
          </p:cNvPr>
          <p:cNvSpPr>
            <a:spLocks noGrp="1"/>
          </p:cNvSpPr>
          <p:nvPr>
            <p:ph type="sldNum" sz="quarter" idx="12"/>
          </p:nvPr>
        </p:nvSpPr>
        <p:spPr/>
        <p:txBody>
          <a:bodyPr/>
          <a:lstStyle/>
          <a:p>
            <a:fld id="{C0A49DEC-901C-4621-A70C-8EFCE6BA357B}" type="slidenum">
              <a:rPr lang="ko-KR" altLang="en-US" smtClean="0"/>
              <a:t>‹#›</a:t>
            </a:fld>
            <a:endParaRPr lang="ko-KR" altLang="en-US"/>
          </a:p>
        </p:txBody>
      </p:sp>
    </p:spTree>
    <p:extLst>
      <p:ext uri="{BB962C8B-B14F-4D97-AF65-F5344CB8AC3E}">
        <p14:creationId xmlns:p14="http://schemas.microsoft.com/office/powerpoint/2010/main" val="1544273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5D55771-F6E4-4609-8CD3-2865BF67A5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DD0B5764-9EA2-4B30-92F4-BC84751B92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364F42B-23C4-4C32-BA21-BAD78B488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C3F4A5-987D-40C5-A9FB-A7D57365C61F}" type="datetimeFigureOut">
              <a:rPr lang="ko-KR" altLang="en-US" smtClean="0"/>
              <a:t>2019. 10. 10.</a:t>
            </a:fld>
            <a:endParaRPr lang="ko-KR" altLang="en-US"/>
          </a:p>
        </p:txBody>
      </p:sp>
      <p:sp>
        <p:nvSpPr>
          <p:cNvPr id="5" name="바닥글 개체 틀 4">
            <a:extLst>
              <a:ext uri="{FF2B5EF4-FFF2-40B4-BE49-F238E27FC236}">
                <a16:creationId xmlns:a16="http://schemas.microsoft.com/office/drawing/2014/main" id="{69C5636F-8DD8-4DF5-AF8C-9160189C3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7D0058F-2B9E-4BE2-AF1F-589CBFD82B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A49DEC-901C-4621-A70C-8EFCE6BA357B}" type="slidenum">
              <a:rPr lang="ko-KR" altLang="en-US" smtClean="0"/>
              <a:t>‹#›</a:t>
            </a:fld>
            <a:endParaRPr lang="ko-KR" altLang="en-US"/>
          </a:p>
        </p:txBody>
      </p:sp>
    </p:spTree>
    <p:extLst>
      <p:ext uri="{BB962C8B-B14F-4D97-AF65-F5344CB8AC3E}">
        <p14:creationId xmlns:p14="http://schemas.microsoft.com/office/powerpoint/2010/main" val="2270057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7" Type="http://schemas.microsoft.com/office/2007/relationships/hdphoto" Target="../media/hdphoto1.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4.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2.png"/><Relationship Id="rId7"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5.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3.png"/><Relationship Id="rId9" Type="http://schemas.openxmlformats.org/officeDocument/2006/relationships/image" Target="../media/image1.png"/></Relationships>
</file>

<file path=ppt/slides/_rels/slide3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3.png"/><Relationship Id="rId10" Type="http://schemas.microsoft.com/office/2007/relationships/hdphoto" Target="../media/hdphoto1.wdp"/><Relationship Id="rId4" Type="http://schemas.openxmlformats.org/officeDocument/2006/relationships/image" Target="../media/image28.png"/><Relationship Id="rId9" Type="http://schemas.openxmlformats.org/officeDocument/2006/relationships/image" Target="../media/image1.png"/></Relationships>
</file>

<file path=ppt/slides/_rels/slide3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9.png"/><Relationship Id="rId12" Type="http://schemas.microsoft.com/office/2007/relationships/hdphoto" Target="../media/hdphoto1.wdp"/><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1.png"/><Relationship Id="rId5" Type="http://schemas.openxmlformats.org/officeDocument/2006/relationships/image" Target="../media/image23.png"/><Relationship Id="rId10" Type="http://schemas.openxmlformats.org/officeDocument/2006/relationships/image" Target="../media/image24.png"/><Relationship Id="rId4" Type="http://schemas.openxmlformats.org/officeDocument/2006/relationships/image" Target="../media/image28.png"/><Relationship Id="rId9"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6.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2">
            <a:extLst>
              <a:ext uri="{FF2B5EF4-FFF2-40B4-BE49-F238E27FC236}">
                <a16:creationId xmlns:a16="http://schemas.microsoft.com/office/drawing/2014/main" id="{55303134-4197-4F38-AEE8-1D3D29A2FA29}"/>
              </a:ext>
            </a:extLst>
          </p:cNvPr>
          <p:cNvSpPr/>
          <p:nvPr/>
        </p:nvSpPr>
        <p:spPr>
          <a:xfrm>
            <a:off x="1565391" y="1690165"/>
            <a:ext cx="9143999" cy="1045741"/>
          </a:xfrm>
          <a:prstGeom prst="rect">
            <a:avLst/>
          </a:prstGeom>
          <a:solidFill>
            <a:schemeClr val="accent1">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2">
            <a:extLst>
              <a:ext uri="{FF2B5EF4-FFF2-40B4-BE49-F238E27FC236}">
                <a16:creationId xmlns:a16="http://schemas.microsoft.com/office/drawing/2014/main" id="{7BABC33F-6D7F-4775-8155-159A2B536678}"/>
              </a:ext>
            </a:extLst>
          </p:cNvPr>
          <p:cNvSpPr/>
          <p:nvPr/>
        </p:nvSpPr>
        <p:spPr>
          <a:xfrm>
            <a:off x="33556" y="56007"/>
            <a:ext cx="12091328" cy="6745986"/>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 name="正方形/長方形 2">
            <a:extLst>
              <a:ext uri="{FF2B5EF4-FFF2-40B4-BE49-F238E27FC236}">
                <a16:creationId xmlns:a16="http://schemas.microsoft.com/office/drawing/2014/main" id="{6238DB46-C64D-498C-BED9-2C506B3A8EDC}"/>
              </a:ext>
            </a:extLst>
          </p:cNvPr>
          <p:cNvSpPr/>
          <p:nvPr/>
        </p:nvSpPr>
        <p:spPr>
          <a:xfrm>
            <a:off x="2529085" y="4141013"/>
            <a:ext cx="7209988" cy="1721159"/>
          </a:xfrm>
          <a:prstGeom prst="rect">
            <a:avLst/>
          </a:prstGeom>
          <a:solidFill>
            <a:schemeClr val="accent1">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2">
            <a:extLst>
              <a:ext uri="{FF2B5EF4-FFF2-40B4-BE49-F238E27FC236}">
                <a16:creationId xmlns:a16="http://schemas.microsoft.com/office/drawing/2014/main" id="{30DB16E5-642A-4801-BF61-BE23CA6C0B80}"/>
              </a:ext>
            </a:extLst>
          </p:cNvPr>
          <p:cNvSpPr/>
          <p:nvPr/>
        </p:nvSpPr>
        <p:spPr>
          <a:xfrm>
            <a:off x="1412991" y="1537765"/>
            <a:ext cx="9143999" cy="1045741"/>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1">
            <a:extLst>
              <a:ext uri="{FF2B5EF4-FFF2-40B4-BE49-F238E27FC236}">
                <a16:creationId xmlns:a16="http://schemas.microsoft.com/office/drawing/2014/main" id="{175BEE50-4C2B-4A1C-9CCE-65722E7FF9E5}"/>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내용 개체 틀 2">
            <a:extLst>
              <a:ext uri="{FF2B5EF4-FFF2-40B4-BE49-F238E27FC236}">
                <a16:creationId xmlns:a16="http://schemas.microsoft.com/office/drawing/2014/main" id="{7AD5E5E5-E9D1-4021-85A3-40E95A1096CE}"/>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10" name="正方形/長方形 1">
            <a:extLst>
              <a:ext uri="{FF2B5EF4-FFF2-40B4-BE49-F238E27FC236}">
                <a16:creationId xmlns:a16="http://schemas.microsoft.com/office/drawing/2014/main" id="{E9A01ECD-1417-46B3-9A02-03B5AB0BAA6B}"/>
              </a:ext>
            </a:extLst>
          </p:cNvPr>
          <p:cNvSpPr/>
          <p:nvPr/>
        </p:nvSpPr>
        <p:spPr>
          <a:xfrm>
            <a:off x="-4" y="0"/>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
            <a:extLst>
              <a:ext uri="{FF2B5EF4-FFF2-40B4-BE49-F238E27FC236}">
                <a16:creationId xmlns:a16="http://schemas.microsoft.com/office/drawing/2014/main" id="{00DB9447-A074-4D92-A722-9BC7072E8D2F}"/>
              </a:ext>
            </a:extLst>
          </p:cNvPr>
          <p:cNvSpPr/>
          <p:nvPr/>
        </p:nvSpPr>
        <p:spPr>
          <a:xfrm>
            <a:off x="0" y="74567"/>
            <a:ext cx="67112" cy="67834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
            <a:extLst>
              <a:ext uri="{FF2B5EF4-FFF2-40B4-BE49-F238E27FC236}">
                <a16:creationId xmlns:a16="http://schemas.microsoft.com/office/drawing/2014/main" id="{466F8EAC-D954-458F-BCBB-82FFDE578081}"/>
              </a:ext>
            </a:extLst>
          </p:cNvPr>
          <p:cNvSpPr/>
          <p:nvPr/>
        </p:nvSpPr>
        <p:spPr>
          <a:xfrm>
            <a:off x="12124888" y="0"/>
            <a:ext cx="67110" cy="68580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제목 3">
            <a:extLst>
              <a:ext uri="{FF2B5EF4-FFF2-40B4-BE49-F238E27FC236}">
                <a16:creationId xmlns:a16="http://schemas.microsoft.com/office/drawing/2014/main" id="{099325E4-971A-4A69-B75F-5E1BD1A41B4A}"/>
              </a:ext>
            </a:extLst>
          </p:cNvPr>
          <p:cNvSpPr>
            <a:spLocks noGrp="1"/>
          </p:cNvSpPr>
          <p:nvPr>
            <p:ph type="ctrTitle"/>
          </p:nvPr>
        </p:nvSpPr>
        <p:spPr>
          <a:xfrm>
            <a:off x="1591112" y="871015"/>
            <a:ext cx="9144000" cy="1833897"/>
          </a:xfrm>
        </p:spPr>
        <p:txBody>
          <a:bodyPr>
            <a:normAutofit/>
          </a:bodyPr>
          <a:lstStyle/>
          <a:p>
            <a:r>
              <a:rPr lang="en-US" altLang="ko-KR" sz="6600" b="1" dirty="0">
                <a:latin typeface="BR B" panose="02020603020101020101" pitchFamily="18" charset="-127"/>
                <a:ea typeface="BR B" panose="02020603020101020101" pitchFamily="18" charset="-127"/>
              </a:rPr>
              <a:t>Balanced ONE</a:t>
            </a:r>
            <a:endParaRPr lang="ko-KR" altLang="en-US" sz="6600" b="1" dirty="0">
              <a:latin typeface="BR B" panose="02020603020101020101" pitchFamily="18" charset="-127"/>
              <a:ea typeface="BR B" panose="02020603020101020101" pitchFamily="18" charset="-127"/>
            </a:endParaRPr>
          </a:p>
        </p:txBody>
      </p:sp>
      <p:sp>
        <p:nvSpPr>
          <p:cNvPr id="8" name="TextBox 7">
            <a:extLst>
              <a:ext uri="{FF2B5EF4-FFF2-40B4-BE49-F238E27FC236}">
                <a16:creationId xmlns:a16="http://schemas.microsoft.com/office/drawing/2014/main" id="{F36DBC2D-2314-4A18-9BE7-77B8F11D239C}"/>
              </a:ext>
            </a:extLst>
          </p:cNvPr>
          <p:cNvSpPr txBox="1"/>
          <p:nvPr/>
        </p:nvSpPr>
        <p:spPr>
          <a:xfrm>
            <a:off x="5658565" y="4100452"/>
            <a:ext cx="1170512" cy="523220"/>
          </a:xfrm>
          <a:prstGeom prst="rect">
            <a:avLst/>
          </a:prstGeom>
          <a:noFill/>
        </p:spPr>
        <p:txBody>
          <a:bodyPr wrap="none" rtlCol="0">
            <a:spAutoFit/>
          </a:bodyPr>
          <a:lstStyle/>
          <a:p>
            <a:pPr algn="ctr"/>
            <a:r>
              <a:rPr lang="en-US" altLang="ko-KR" sz="2800" dirty="0">
                <a:latin typeface="BR R" panose="02020603020101020101" pitchFamily="18" charset="-127"/>
                <a:ea typeface="BR R" panose="02020603020101020101" pitchFamily="18" charset="-127"/>
              </a:rPr>
              <a:t>Team1</a:t>
            </a:r>
            <a:endParaRPr lang="ko-KR" altLang="en-US" sz="2800" dirty="0">
              <a:latin typeface="BR R" panose="02020603020101020101" pitchFamily="18" charset="-127"/>
              <a:ea typeface="BR R" panose="02020603020101020101" pitchFamily="18" charset="-127"/>
            </a:endParaRPr>
          </a:p>
        </p:txBody>
      </p:sp>
      <p:sp>
        <p:nvSpPr>
          <p:cNvPr id="15" name="TextBox 14">
            <a:extLst>
              <a:ext uri="{FF2B5EF4-FFF2-40B4-BE49-F238E27FC236}">
                <a16:creationId xmlns:a16="http://schemas.microsoft.com/office/drawing/2014/main" id="{7636DCE9-A606-457B-8914-205145D361D1}"/>
              </a:ext>
            </a:extLst>
          </p:cNvPr>
          <p:cNvSpPr txBox="1"/>
          <p:nvPr/>
        </p:nvSpPr>
        <p:spPr>
          <a:xfrm>
            <a:off x="3754999" y="5362907"/>
            <a:ext cx="4977645" cy="400110"/>
          </a:xfrm>
          <a:prstGeom prst="rect">
            <a:avLst/>
          </a:prstGeom>
          <a:noFill/>
        </p:spPr>
        <p:txBody>
          <a:bodyPr wrap="none" rtlCol="0">
            <a:spAutoFit/>
          </a:bodyPr>
          <a:lstStyle/>
          <a:p>
            <a:r>
              <a:rPr lang="ko-KR" altLang="en-US" sz="2000" dirty="0" err="1">
                <a:latin typeface="BR R" panose="02020603020101020101" pitchFamily="18" charset="-127"/>
                <a:ea typeface="BR R" panose="02020603020101020101" pitchFamily="18" charset="-127"/>
              </a:rPr>
              <a:t>너드르</a:t>
            </a:r>
            <a:r>
              <a:rPr lang="ko-KR" altLang="en-US" sz="2000" dirty="0">
                <a:latin typeface="BR R" panose="02020603020101020101" pitchFamily="18" charset="-127"/>
                <a:ea typeface="BR R" panose="02020603020101020101" pitchFamily="18" charset="-127"/>
              </a:rPr>
              <a:t> </a:t>
            </a:r>
            <a:r>
              <a:rPr lang="en-US" altLang="ko-KR" sz="2000" dirty="0">
                <a:latin typeface="BR R" panose="02020603020101020101" pitchFamily="18" charset="-127"/>
                <a:ea typeface="BR R" panose="02020603020101020101" pitchFamily="18" charset="-127"/>
              </a:rPr>
              <a:t> </a:t>
            </a:r>
            <a:r>
              <a:rPr lang="ko-KR" altLang="en-US" sz="2000" dirty="0" err="1">
                <a:latin typeface="BR R" panose="02020603020101020101" pitchFamily="18" charset="-127"/>
                <a:ea typeface="BR R" panose="02020603020101020101" pitchFamily="18" charset="-127"/>
              </a:rPr>
              <a:t>김두원</a:t>
            </a:r>
            <a:r>
              <a:rPr lang="ko-KR" altLang="en-US" sz="2000" dirty="0">
                <a:latin typeface="BR R" panose="02020603020101020101" pitchFamily="18" charset="-127"/>
                <a:ea typeface="BR R" panose="02020603020101020101" pitchFamily="18" charset="-127"/>
              </a:rPr>
              <a:t> </a:t>
            </a:r>
            <a:r>
              <a:rPr lang="en-US" altLang="ko-KR" sz="2000" dirty="0">
                <a:latin typeface="BR R" panose="02020603020101020101" pitchFamily="18" charset="-127"/>
                <a:ea typeface="BR R" panose="02020603020101020101" pitchFamily="18" charset="-127"/>
              </a:rPr>
              <a:t> </a:t>
            </a:r>
            <a:r>
              <a:rPr lang="ko-KR" altLang="en-US" sz="2000" dirty="0">
                <a:latin typeface="BR R" panose="02020603020101020101" pitchFamily="18" charset="-127"/>
                <a:ea typeface="BR R" panose="02020603020101020101" pitchFamily="18" charset="-127"/>
              </a:rPr>
              <a:t>모하메드 </a:t>
            </a:r>
            <a:r>
              <a:rPr lang="en-US" altLang="ko-KR" sz="2000" dirty="0">
                <a:latin typeface="BR R" panose="02020603020101020101" pitchFamily="18" charset="-127"/>
                <a:ea typeface="BR R" panose="02020603020101020101" pitchFamily="18" charset="-127"/>
              </a:rPr>
              <a:t> </a:t>
            </a:r>
            <a:r>
              <a:rPr lang="ko-KR" altLang="en-US" sz="2000" dirty="0">
                <a:latin typeface="BR R" panose="02020603020101020101" pitchFamily="18" charset="-127"/>
                <a:ea typeface="BR R" panose="02020603020101020101" pitchFamily="18" charset="-127"/>
              </a:rPr>
              <a:t>이재현 </a:t>
            </a:r>
            <a:r>
              <a:rPr lang="en-US" altLang="ko-KR" sz="2000" dirty="0">
                <a:latin typeface="BR R" panose="02020603020101020101" pitchFamily="18" charset="-127"/>
                <a:ea typeface="BR R" panose="02020603020101020101" pitchFamily="18" charset="-127"/>
              </a:rPr>
              <a:t> </a:t>
            </a:r>
            <a:r>
              <a:rPr lang="ko-KR" altLang="en-US" sz="2000" dirty="0">
                <a:latin typeface="BR R" panose="02020603020101020101" pitchFamily="18" charset="-127"/>
                <a:ea typeface="BR R" panose="02020603020101020101" pitchFamily="18" charset="-127"/>
              </a:rPr>
              <a:t>조원이</a:t>
            </a:r>
            <a:r>
              <a:rPr lang="en-US" altLang="ko-KR" sz="2000" dirty="0">
                <a:latin typeface="BR R" panose="02020603020101020101" pitchFamily="18" charset="-127"/>
                <a:ea typeface="BR R" panose="02020603020101020101" pitchFamily="18" charset="-127"/>
              </a:rPr>
              <a:t>  </a:t>
            </a:r>
            <a:r>
              <a:rPr lang="ko-KR" altLang="en-US" sz="2000" dirty="0">
                <a:latin typeface="BR R" panose="02020603020101020101" pitchFamily="18" charset="-127"/>
                <a:ea typeface="BR R" panose="02020603020101020101" pitchFamily="18" charset="-127"/>
              </a:rPr>
              <a:t>김윤재</a:t>
            </a:r>
          </a:p>
        </p:txBody>
      </p:sp>
      <p:pic>
        <p:nvPicPr>
          <p:cNvPr id="16" name="그림 15">
            <a:extLst>
              <a:ext uri="{FF2B5EF4-FFF2-40B4-BE49-F238E27FC236}">
                <a16:creationId xmlns:a16="http://schemas.microsoft.com/office/drawing/2014/main" id="{A4085288-74E9-4010-B4D7-A6421E254613}"/>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33552" y="74567"/>
            <a:ext cx="1058779" cy="1058779"/>
          </a:xfrm>
          <a:prstGeom prst="rect">
            <a:avLst/>
          </a:prstGeom>
        </p:spPr>
      </p:pic>
      <p:pic>
        <p:nvPicPr>
          <p:cNvPr id="3" name="그림 2">
            <a:extLst>
              <a:ext uri="{FF2B5EF4-FFF2-40B4-BE49-F238E27FC236}">
                <a16:creationId xmlns:a16="http://schemas.microsoft.com/office/drawing/2014/main" id="{84E23EE5-5436-4F30-A1BB-2BC7F50D95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0912" y="214170"/>
            <a:ext cx="1809750" cy="666750"/>
          </a:xfrm>
          <a:prstGeom prst="rect">
            <a:avLst/>
          </a:prstGeom>
        </p:spPr>
      </p:pic>
    </p:spTree>
    <p:extLst>
      <p:ext uri="{BB962C8B-B14F-4D97-AF65-F5344CB8AC3E}">
        <p14:creationId xmlns:p14="http://schemas.microsoft.com/office/powerpoint/2010/main" val="3545024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2">
            <a:extLst>
              <a:ext uri="{FF2B5EF4-FFF2-40B4-BE49-F238E27FC236}">
                <a16:creationId xmlns:a16="http://schemas.microsoft.com/office/drawing/2014/main" id="{29A9BCB2-FCAF-417E-9A78-D202248D1338}"/>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2">
            <a:extLst>
              <a:ext uri="{FF2B5EF4-FFF2-40B4-BE49-F238E27FC236}">
                <a16:creationId xmlns:a16="http://schemas.microsoft.com/office/drawing/2014/main" id="{671EC7A0-CB0F-4A61-8566-1513A3CE6E1E}"/>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그림 3">
            <a:extLst>
              <a:ext uri="{FF2B5EF4-FFF2-40B4-BE49-F238E27FC236}">
                <a16:creationId xmlns:a16="http://schemas.microsoft.com/office/drawing/2014/main" id="{9824AAE2-1248-446F-B616-34EFA22E1EAE}"/>
              </a:ext>
            </a:extLst>
          </p:cNvPr>
          <p:cNvPicPr>
            <a:picLocks noChangeAspect="1"/>
          </p:cNvPicPr>
          <p:nvPr/>
        </p:nvPicPr>
        <p:blipFill>
          <a:blip r:embed="rId2"/>
          <a:stretch>
            <a:fillRect/>
          </a:stretch>
        </p:blipFill>
        <p:spPr>
          <a:xfrm>
            <a:off x="1092200" y="1848167"/>
            <a:ext cx="2963368" cy="4410393"/>
          </a:xfrm>
          <a:prstGeom prst="rect">
            <a:avLst/>
          </a:prstGeom>
        </p:spPr>
      </p:pic>
      <p:sp>
        <p:nvSpPr>
          <p:cNvPr id="6" name="제목 36">
            <a:extLst>
              <a:ext uri="{FF2B5EF4-FFF2-40B4-BE49-F238E27FC236}">
                <a16:creationId xmlns:a16="http://schemas.microsoft.com/office/drawing/2014/main" id="{C26CA1BF-6355-44E5-8CAC-A99362DC2C2F}"/>
              </a:ext>
            </a:extLst>
          </p:cNvPr>
          <p:cNvSpPr>
            <a:spLocks noGrp="1"/>
          </p:cNvSpPr>
          <p:nvPr>
            <p:ph type="title"/>
          </p:nvPr>
        </p:nvSpPr>
        <p:spPr>
          <a:xfrm>
            <a:off x="1058779" y="214535"/>
            <a:ext cx="10515600" cy="619088"/>
          </a:xfrm>
        </p:spPr>
        <p:txBody>
          <a:bodyPr>
            <a:normAutofit fontScale="90000"/>
          </a:bodyPr>
          <a:lstStyle/>
          <a:p>
            <a:r>
              <a:rPr lang="en-US" altLang="ko-KR" sz="4900" dirty="0">
                <a:latin typeface="BR B" panose="02020603020101020101" pitchFamily="18" charset="-127"/>
                <a:ea typeface="BR B" panose="02020603020101020101" pitchFamily="18" charset="-127"/>
              </a:rPr>
              <a:t>Main page </a:t>
            </a:r>
            <a:r>
              <a:rPr lang="en-US" altLang="ko-KR" dirty="0">
                <a:latin typeface="BR B" panose="02020603020101020101" pitchFamily="18" charset="-127"/>
                <a:ea typeface="BR B" panose="02020603020101020101" pitchFamily="18" charset="-127"/>
              </a:rPr>
              <a:t>– </a:t>
            </a:r>
            <a:r>
              <a:rPr lang="en-US" altLang="ko-KR" sz="3100" dirty="0">
                <a:latin typeface="BR B" panose="02020603020101020101" pitchFamily="18" charset="-127"/>
                <a:ea typeface="BR B" panose="02020603020101020101" pitchFamily="18" charset="-127"/>
              </a:rPr>
              <a:t>Overall information of your body</a:t>
            </a:r>
            <a:endParaRPr lang="ko-KR" altLang="en-US" dirty="0">
              <a:latin typeface="BR B" panose="02020603020101020101" pitchFamily="18" charset="-127"/>
              <a:ea typeface="BR B" panose="02020603020101020101" pitchFamily="18" charset="-127"/>
            </a:endParaRPr>
          </a:p>
        </p:txBody>
      </p:sp>
      <p:sp>
        <p:nvSpPr>
          <p:cNvPr id="7" name="TextBox 6">
            <a:extLst>
              <a:ext uri="{FF2B5EF4-FFF2-40B4-BE49-F238E27FC236}">
                <a16:creationId xmlns:a16="http://schemas.microsoft.com/office/drawing/2014/main" id="{DBCC6349-0C8A-48B8-8767-8D0ECE7104ED}"/>
              </a:ext>
            </a:extLst>
          </p:cNvPr>
          <p:cNvSpPr txBox="1"/>
          <p:nvPr/>
        </p:nvSpPr>
        <p:spPr>
          <a:xfrm>
            <a:off x="4709162" y="1950719"/>
            <a:ext cx="6238240" cy="3539430"/>
          </a:xfrm>
          <a:prstGeom prst="rect">
            <a:avLst/>
          </a:prstGeom>
          <a:noFill/>
        </p:spPr>
        <p:txBody>
          <a:bodyPr wrap="square" rtlCol="0">
            <a:spAutoFit/>
          </a:bodyPr>
          <a:lstStyle/>
          <a:p>
            <a:pPr marL="285750" indent="-285750">
              <a:buFont typeface="Arial" panose="020B0604020202020204" pitchFamily="34" charset="0"/>
              <a:buChar char="•"/>
            </a:pPr>
            <a:r>
              <a:rPr lang="en-US" altLang="ko-KR" sz="2800" dirty="0">
                <a:latin typeface="BR R" panose="02020603020101020101" pitchFamily="18" charset="-127"/>
                <a:ea typeface="BR R" panose="02020603020101020101" pitchFamily="18" charset="-127"/>
              </a:rPr>
              <a:t>Nutrition graph : A graph notating the nutrition state of your body.</a:t>
            </a:r>
          </a:p>
          <a:p>
            <a:pPr marL="285750" indent="-285750">
              <a:buFont typeface="Arial" panose="020B0604020202020204" pitchFamily="34" charset="0"/>
              <a:buChar char="•"/>
            </a:pPr>
            <a:endParaRPr lang="en-US" altLang="ko-KR" sz="2800" dirty="0">
              <a:latin typeface="BR R" panose="02020603020101020101" pitchFamily="18" charset="-127"/>
              <a:ea typeface="BR R" panose="02020603020101020101" pitchFamily="18" charset="-127"/>
            </a:endParaRPr>
          </a:p>
          <a:p>
            <a:pPr marL="285750" indent="-285750">
              <a:buFont typeface="Arial" panose="020B0604020202020204" pitchFamily="34" charset="0"/>
              <a:buChar char="•"/>
            </a:pPr>
            <a:r>
              <a:rPr lang="en-US" altLang="ko-KR" sz="2800" dirty="0">
                <a:latin typeface="BR R" panose="02020603020101020101" pitchFamily="18" charset="-127"/>
                <a:ea typeface="BR R" panose="02020603020101020101" pitchFamily="18" charset="-127"/>
              </a:rPr>
              <a:t>Nutrition proposed : indicate the nutrition what your body need.</a:t>
            </a:r>
          </a:p>
          <a:p>
            <a:pPr marL="285750" indent="-285750">
              <a:buFont typeface="Arial" panose="020B0604020202020204" pitchFamily="34" charset="0"/>
              <a:buChar char="•"/>
            </a:pPr>
            <a:endParaRPr lang="en-US" altLang="ko-KR" sz="2800" dirty="0">
              <a:latin typeface="BR R" panose="02020603020101020101" pitchFamily="18" charset="-127"/>
              <a:ea typeface="BR R" panose="02020603020101020101" pitchFamily="18" charset="-127"/>
            </a:endParaRPr>
          </a:p>
          <a:p>
            <a:pPr marL="285750" indent="-285750">
              <a:buFont typeface="Arial" panose="020B0604020202020204" pitchFamily="34" charset="0"/>
              <a:buChar char="•"/>
            </a:pPr>
            <a:r>
              <a:rPr lang="en-US" altLang="ko-KR" sz="2800" dirty="0">
                <a:latin typeface="BR R" panose="02020603020101020101" pitchFamily="18" charset="-127"/>
                <a:ea typeface="BR R" panose="02020603020101020101" pitchFamily="18" charset="-127"/>
              </a:rPr>
              <a:t>Photos of previously eaten. </a:t>
            </a:r>
          </a:p>
          <a:p>
            <a:pPr marL="285750" indent="-285750">
              <a:buFont typeface="Arial" panose="020B0604020202020204" pitchFamily="34" charset="0"/>
              <a:buChar char="•"/>
            </a:pPr>
            <a:endParaRPr lang="en-US" altLang="ko-KR" sz="2800" dirty="0">
              <a:latin typeface="BR R" panose="02020603020101020101" pitchFamily="18" charset="-127"/>
              <a:ea typeface="BR R" panose="02020603020101020101" pitchFamily="18" charset="-127"/>
            </a:endParaRPr>
          </a:p>
        </p:txBody>
      </p:sp>
      <p:cxnSp>
        <p:nvCxnSpPr>
          <p:cNvPr id="9" name="연결선: 꺾임 8">
            <a:extLst>
              <a:ext uri="{FF2B5EF4-FFF2-40B4-BE49-F238E27FC236}">
                <a16:creationId xmlns:a16="http://schemas.microsoft.com/office/drawing/2014/main" id="{86B7DCAD-D2D3-473C-8071-DE95B65DD81F}"/>
              </a:ext>
            </a:extLst>
          </p:cNvPr>
          <p:cNvCxnSpPr>
            <a:cxnSpLocks/>
          </p:cNvCxnSpPr>
          <p:nvPr/>
        </p:nvCxnSpPr>
        <p:spPr>
          <a:xfrm flipV="1">
            <a:off x="3728720" y="2225040"/>
            <a:ext cx="980442" cy="75184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10" name="연결선: 꺾임 9">
            <a:extLst>
              <a:ext uri="{FF2B5EF4-FFF2-40B4-BE49-F238E27FC236}">
                <a16:creationId xmlns:a16="http://schemas.microsoft.com/office/drawing/2014/main" id="{3EB8B42F-9F8D-4A88-A6B5-9316BD3B69BB}"/>
              </a:ext>
            </a:extLst>
          </p:cNvPr>
          <p:cNvCxnSpPr>
            <a:cxnSpLocks/>
          </p:cNvCxnSpPr>
          <p:nvPr/>
        </p:nvCxnSpPr>
        <p:spPr>
          <a:xfrm flipV="1">
            <a:off x="3931923" y="4776158"/>
            <a:ext cx="777245" cy="405442"/>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11" name="연결선: 꺾임 10">
            <a:extLst>
              <a:ext uri="{FF2B5EF4-FFF2-40B4-BE49-F238E27FC236}">
                <a16:creationId xmlns:a16="http://schemas.microsoft.com/office/drawing/2014/main" id="{E341D06A-C3C9-478B-AEC5-0A93E8243B6D}"/>
              </a:ext>
            </a:extLst>
          </p:cNvPr>
          <p:cNvCxnSpPr>
            <a:cxnSpLocks/>
          </p:cNvCxnSpPr>
          <p:nvPr/>
        </p:nvCxnSpPr>
        <p:spPr>
          <a:xfrm flipV="1">
            <a:off x="3810000" y="3515360"/>
            <a:ext cx="899162" cy="71120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pic>
        <p:nvPicPr>
          <p:cNvPr id="13" name="그림 12">
            <a:extLst>
              <a:ext uri="{FF2B5EF4-FFF2-40B4-BE49-F238E27FC236}">
                <a16:creationId xmlns:a16="http://schemas.microsoft.com/office/drawing/2014/main" id="{438980A7-7F8B-407F-87FF-BF1FA45C9E98}"/>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14" name="正方形/長方形 1">
            <a:extLst>
              <a:ext uri="{FF2B5EF4-FFF2-40B4-BE49-F238E27FC236}">
                <a16:creationId xmlns:a16="http://schemas.microsoft.com/office/drawing/2014/main" id="{B750D651-4F9A-423A-AB3F-9557DC8445F9}"/>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내용 개체 틀 2">
            <a:extLst>
              <a:ext uri="{FF2B5EF4-FFF2-40B4-BE49-F238E27FC236}">
                <a16:creationId xmlns:a16="http://schemas.microsoft.com/office/drawing/2014/main" id="{44BDBD96-0D76-4E6B-9BEE-386880D04910}"/>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16" name="正方形/長方形 1">
            <a:extLst>
              <a:ext uri="{FF2B5EF4-FFF2-40B4-BE49-F238E27FC236}">
                <a16:creationId xmlns:a16="http://schemas.microsoft.com/office/drawing/2014/main" id="{5FCC95E0-9FE6-412A-AAC3-C8A3CC0FE263}"/>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
            <a:extLst>
              <a:ext uri="{FF2B5EF4-FFF2-40B4-BE49-F238E27FC236}">
                <a16:creationId xmlns:a16="http://schemas.microsoft.com/office/drawing/2014/main" id="{783557B1-BDEC-42B4-838F-FE7053E7834E}"/>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
            <a:extLst>
              <a:ext uri="{FF2B5EF4-FFF2-40B4-BE49-F238E27FC236}">
                <a16:creationId xmlns:a16="http://schemas.microsoft.com/office/drawing/2014/main" id="{DF435ECC-031F-43AE-99C2-81977754F886}"/>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77479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2">
            <a:extLst>
              <a:ext uri="{FF2B5EF4-FFF2-40B4-BE49-F238E27FC236}">
                <a16:creationId xmlns:a16="http://schemas.microsoft.com/office/drawing/2014/main" id="{49E30CD1-E195-4C13-AAB2-4223BD8BB32B}"/>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2">
            <a:extLst>
              <a:ext uri="{FF2B5EF4-FFF2-40B4-BE49-F238E27FC236}">
                <a16:creationId xmlns:a16="http://schemas.microsoft.com/office/drawing/2014/main" id="{AFB82445-7EAB-4216-8BE7-BDCF5442B3C9}"/>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그림 10">
            <a:extLst>
              <a:ext uri="{FF2B5EF4-FFF2-40B4-BE49-F238E27FC236}">
                <a16:creationId xmlns:a16="http://schemas.microsoft.com/office/drawing/2014/main" id="{8D56CA9D-16EA-4A47-B910-D31B6AB925DE}"/>
              </a:ext>
            </a:extLst>
          </p:cNvPr>
          <p:cNvPicPr>
            <a:picLocks noChangeAspect="1"/>
          </p:cNvPicPr>
          <p:nvPr/>
        </p:nvPicPr>
        <p:blipFill>
          <a:blip r:embed="rId2"/>
          <a:stretch>
            <a:fillRect/>
          </a:stretch>
        </p:blipFill>
        <p:spPr>
          <a:xfrm>
            <a:off x="1088141" y="1984510"/>
            <a:ext cx="2821056" cy="4194356"/>
          </a:xfrm>
          <a:prstGeom prst="rect">
            <a:avLst/>
          </a:prstGeom>
        </p:spPr>
      </p:pic>
      <p:sp>
        <p:nvSpPr>
          <p:cNvPr id="6" name="제목 36">
            <a:extLst>
              <a:ext uri="{FF2B5EF4-FFF2-40B4-BE49-F238E27FC236}">
                <a16:creationId xmlns:a16="http://schemas.microsoft.com/office/drawing/2014/main" id="{C26CA1BF-6355-44E5-8CAC-A99362DC2C2F}"/>
              </a:ext>
            </a:extLst>
          </p:cNvPr>
          <p:cNvSpPr>
            <a:spLocks noGrp="1"/>
          </p:cNvSpPr>
          <p:nvPr>
            <p:ph type="title"/>
          </p:nvPr>
        </p:nvSpPr>
        <p:spPr>
          <a:xfrm>
            <a:off x="1088141" y="219845"/>
            <a:ext cx="10515600" cy="619088"/>
          </a:xfrm>
        </p:spPr>
        <p:txBody>
          <a:bodyPr>
            <a:normAutofit fontScale="90000"/>
          </a:bodyPr>
          <a:lstStyle/>
          <a:p>
            <a:r>
              <a:rPr lang="en-US" altLang="ko-KR" sz="4900" dirty="0">
                <a:latin typeface="BR B" panose="02020603020101020101" pitchFamily="18" charset="-127"/>
                <a:ea typeface="BR B" panose="02020603020101020101" pitchFamily="18" charset="-127"/>
              </a:rPr>
              <a:t>Order menu</a:t>
            </a:r>
            <a:r>
              <a:rPr lang="en-US" altLang="ko-KR" dirty="0">
                <a:latin typeface="BR B" panose="02020603020101020101" pitchFamily="18" charset="-127"/>
                <a:ea typeface="BR B" panose="02020603020101020101" pitchFamily="18" charset="-127"/>
              </a:rPr>
              <a:t> – </a:t>
            </a:r>
            <a:r>
              <a:rPr lang="en-US" altLang="ko-KR" sz="3100" dirty="0">
                <a:latin typeface="BR B" panose="02020603020101020101" pitchFamily="18" charset="-127"/>
                <a:ea typeface="BR B" panose="02020603020101020101" pitchFamily="18" charset="-127"/>
              </a:rPr>
              <a:t>quickly order the food you need</a:t>
            </a:r>
            <a:endParaRPr lang="ko-KR" altLang="en-US" dirty="0">
              <a:latin typeface="BR B" panose="02020603020101020101" pitchFamily="18" charset="-127"/>
              <a:ea typeface="BR B" panose="02020603020101020101" pitchFamily="18" charset="-127"/>
            </a:endParaRPr>
          </a:p>
        </p:txBody>
      </p:sp>
      <p:sp>
        <p:nvSpPr>
          <p:cNvPr id="7" name="TextBox 6">
            <a:extLst>
              <a:ext uri="{FF2B5EF4-FFF2-40B4-BE49-F238E27FC236}">
                <a16:creationId xmlns:a16="http://schemas.microsoft.com/office/drawing/2014/main" id="{DBCC6349-0C8A-48B8-8767-8D0ECE7104ED}"/>
              </a:ext>
            </a:extLst>
          </p:cNvPr>
          <p:cNvSpPr txBox="1"/>
          <p:nvPr/>
        </p:nvSpPr>
        <p:spPr>
          <a:xfrm>
            <a:off x="4709162" y="1950719"/>
            <a:ext cx="6238240" cy="2246769"/>
          </a:xfrm>
          <a:prstGeom prst="rect">
            <a:avLst/>
          </a:prstGeom>
          <a:noFill/>
        </p:spPr>
        <p:txBody>
          <a:bodyPr wrap="square" rtlCol="0">
            <a:spAutoFit/>
          </a:bodyPr>
          <a:lstStyle/>
          <a:p>
            <a:pPr marL="285750" indent="-285750">
              <a:buFont typeface="Arial" panose="020B0604020202020204" pitchFamily="34" charset="0"/>
              <a:buChar char="•"/>
            </a:pPr>
            <a:r>
              <a:rPr lang="en-US" altLang="ko-KR" sz="2800" dirty="0">
                <a:latin typeface="BR R" panose="02020603020101020101" pitchFamily="18" charset="-127"/>
                <a:ea typeface="BR R" panose="02020603020101020101" pitchFamily="18" charset="-127"/>
              </a:rPr>
              <a:t>Food info</a:t>
            </a:r>
          </a:p>
          <a:p>
            <a:pPr marL="285750" indent="-285750">
              <a:buFont typeface="Arial" panose="020B0604020202020204" pitchFamily="34" charset="0"/>
              <a:buChar char="•"/>
            </a:pPr>
            <a:endParaRPr lang="en-US" altLang="ko-KR" sz="2800" dirty="0">
              <a:latin typeface="BR R" panose="02020603020101020101" pitchFamily="18" charset="-127"/>
              <a:ea typeface="BR R" panose="02020603020101020101" pitchFamily="18" charset="-127"/>
            </a:endParaRPr>
          </a:p>
          <a:p>
            <a:pPr marL="285750" indent="-285750">
              <a:buFont typeface="Arial" panose="020B0604020202020204" pitchFamily="34" charset="0"/>
              <a:buChar char="•"/>
            </a:pPr>
            <a:r>
              <a:rPr lang="en-US" altLang="ko-KR" sz="2800" dirty="0">
                <a:latin typeface="BR R" panose="02020603020101020101" pitchFamily="18" charset="-127"/>
                <a:ea typeface="BR R" panose="02020603020101020101" pitchFamily="18" charset="-127"/>
              </a:rPr>
              <a:t>Nutrition Facts</a:t>
            </a:r>
          </a:p>
          <a:p>
            <a:pPr marL="285750" indent="-285750">
              <a:buFont typeface="Arial" panose="020B0604020202020204" pitchFamily="34" charset="0"/>
              <a:buChar char="•"/>
            </a:pPr>
            <a:endParaRPr lang="en-US" altLang="ko-KR" sz="2800" dirty="0">
              <a:latin typeface="BR R" panose="02020603020101020101" pitchFamily="18" charset="-127"/>
              <a:ea typeface="BR R" panose="02020603020101020101" pitchFamily="18" charset="-127"/>
            </a:endParaRPr>
          </a:p>
          <a:p>
            <a:pPr marL="285750" indent="-285750">
              <a:buFont typeface="Arial" panose="020B0604020202020204" pitchFamily="34" charset="0"/>
              <a:buChar char="•"/>
            </a:pPr>
            <a:r>
              <a:rPr lang="en-US" altLang="ko-KR" sz="2800" dirty="0">
                <a:latin typeface="BR R" panose="02020603020101020101" pitchFamily="18" charset="-127"/>
                <a:ea typeface="BR R" panose="02020603020101020101" pitchFamily="18" charset="-127"/>
              </a:rPr>
              <a:t>One-click order button</a:t>
            </a:r>
          </a:p>
        </p:txBody>
      </p:sp>
      <p:cxnSp>
        <p:nvCxnSpPr>
          <p:cNvPr id="9" name="연결선: 꺾임 8">
            <a:extLst>
              <a:ext uri="{FF2B5EF4-FFF2-40B4-BE49-F238E27FC236}">
                <a16:creationId xmlns:a16="http://schemas.microsoft.com/office/drawing/2014/main" id="{86B7DCAD-D2D3-473C-8071-DE95B65DD81F}"/>
              </a:ext>
            </a:extLst>
          </p:cNvPr>
          <p:cNvCxnSpPr>
            <a:cxnSpLocks/>
          </p:cNvCxnSpPr>
          <p:nvPr/>
        </p:nvCxnSpPr>
        <p:spPr>
          <a:xfrm flipV="1">
            <a:off x="3728720" y="2225040"/>
            <a:ext cx="980442" cy="75184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pic>
        <p:nvPicPr>
          <p:cNvPr id="12" name="그림 11">
            <a:extLst>
              <a:ext uri="{FF2B5EF4-FFF2-40B4-BE49-F238E27FC236}">
                <a16:creationId xmlns:a16="http://schemas.microsoft.com/office/drawing/2014/main" id="{CA34E01B-1D4B-40BA-B046-1F0623590086}"/>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13" name="正方形/長方形 1">
            <a:extLst>
              <a:ext uri="{FF2B5EF4-FFF2-40B4-BE49-F238E27FC236}">
                <a16:creationId xmlns:a16="http://schemas.microsoft.com/office/drawing/2014/main" id="{B904E1B2-985B-4C8B-9BAC-ADEDAC70A50A}"/>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내용 개체 틀 2">
            <a:extLst>
              <a:ext uri="{FF2B5EF4-FFF2-40B4-BE49-F238E27FC236}">
                <a16:creationId xmlns:a16="http://schemas.microsoft.com/office/drawing/2014/main" id="{6FA59E23-7680-4EA0-B14A-8D30E62F1A31}"/>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15" name="正方形/長方形 1">
            <a:extLst>
              <a:ext uri="{FF2B5EF4-FFF2-40B4-BE49-F238E27FC236}">
                <a16:creationId xmlns:a16="http://schemas.microsoft.com/office/drawing/2014/main" id="{33B8D8C2-CE84-4D1B-AF23-AED861D6E3F6}"/>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
            <a:extLst>
              <a:ext uri="{FF2B5EF4-FFF2-40B4-BE49-F238E27FC236}">
                <a16:creationId xmlns:a16="http://schemas.microsoft.com/office/drawing/2014/main" id="{EDB35037-D0CB-48AA-A570-B488BE550156}"/>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
            <a:extLst>
              <a:ext uri="{FF2B5EF4-FFF2-40B4-BE49-F238E27FC236}">
                <a16:creationId xmlns:a16="http://schemas.microsoft.com/office/drawing/2014/main" id="{3A578B38-8C53-4F71-9219-C73D8AC62854}"/>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371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2">
            <a:extLst>
              <a:ext uri="{FF2B5EF4-FFF2-40B4-BE49-F238E27FC236}">
                <a16:creationId xmlns:a16="http://schemas.microsoft.com/office/drawing/2014/main" id="{30DB16E5-642A-4801-BF61-BE23CA6C0B80}"/>
              </a:ext>
            </a:extLst>
          </p:cNvPr>
          <p:cNvSpPr/>
          <p:nvPr/>
        </p:nvSpPr>
        <p:spPr>
          <a:xfrm>
            <a:off x="-2" y="2"/>
            <a:ext cx="12192000" cy="685799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2">
            <a:extLst>
              <a:ext uri="{FF2B5EF4-FFF2-40B4-BE49-F238E27FC236}">
                <a16:creationId xmlns:a16="http://schemas.microsoft.com/office/drawing/2014/main" id="{7BABC33F-6D7F-4775-8155-159A2B536678}"/>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 name="그림 5">
            <a:extLst>
              <a:ext uri="{FF2B5EF4-FFF2-40B4-BE49-F238E27FC236}">
                <a16:creationId xmlns:a16="http://schemas.microsoft.com/office/drawing/2014/main" id="{0D9FED84-DBEA-4E0C-908D-FC9F3C4EBC11}"/>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5566608" y="0"/>
            <a:ext cx="1058779" cy="1058779"/>
          </a:xfrm>
          <a:prstGeom prst="rect">
            <a:avLst/>
          </a:prstGeom>
        </p:spPr>
      </p:pic>
      <p:sp>
        <p:nvSpPr>
          <p:cNvPr id="7" name="正方形/長方形 1">
            <a:extLst>
              <a:ext uri="{FF2B5EF4-FFF2-40B4-BE49-F238E27FC236}">
                <a16:creationId xmlns:a16="http://schemas.microsoft.com/office/drawing/2014/main" id="{175BEE50-4C2B-4A1C-9CCE-65722E7FF9E5}"/>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내용 개체 틀 2">
            <a:extLst>
              <a:ext uri="{FF2B5EF4-FFF2-40B4-BE49-F238E27FC236}">
                <a16:creationId xmlns:a16="http://schemas.microsoft.com/office/drawing/2014/main" id="{7AD5E5E5-E9D1-4021-85A3-40E95A1096CE}"/>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10" name="正方形/長方形 1">
            <a:extLst>
              <a:ext uri="{FF2B5EF4-FFF2-40B4-BE49-F238E27FC236}">
                <a16:creationId xmlns:a16="http://schemas.microsoft.com/office/drawing/2014/main" id="{E9A01ECD-1417-46B3-9A02-03B5AB0BAA6B}"/>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
            <a:extLst>
              <a:ext uri="{FF2B5EF4-FFF2-40B4-BE49-F238E27FC236}">
                <a16:creationId xmlns:a16="http://schemas.microsoft.com/office/drawing/2014/main" id="{00DB9447-A074-4D92-A722-9BC7072E8D2F}"/>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
            <a:extLst>
              <a:ext uri="{FF2B5EF4-FFF2-40B4-BE49-F238E27FC236}">
                <a16:creationId xmlns:a16="http://schemas.microsoft.com/office/drawing/2014/main" id="{466F8EAC-D954-458F-BCBB-82FFDE578081}"/>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제목 3">
            <a:extLst>
              <a:ext uri="{FF2B5EF4-FFF2-40B4-BE49-F238E27FC236}">
                <a16:creationId xmlns:a16="http://schemas.microsoft.com/office/drawing/2014/main" id="{099325E4-971A-4A69-B75F-5E1BD1A41B4A}"/>
              </a:ext>
            </a:extLst>
          </p:cNvPr>
          <p:cNvSpPr>
            <a:spLocks noGrp="1"/>
          </p:cNvSpPr>
          <p:nvPr>
            <p:ph type="ctrTitle"/>
          </p:nvPr>
        </p:nvSpPr>
        <p:spPr>
          <a:xfrm>
            <a:off x="1524000" y="1595103"/>
            <a:ext cx="9144000" cy="2387600"/>
          </a:xfrm>
        </p:spPr>
        <p:txBody>
          <a:bodyPr/>
          <a:lstStyle/>
          <a:p>
            <a:r>
              <a:rPr lang="en-US" altLang="ko-KR" dirty="0">
                <a:latin typeface="BR B" panose="02020603020101020101" pitchFamily="18" charset="-127"/>
                <a:ea typeface="BR B" panose="02020603020101020101" pitchFamily="18" charset="-127"/>
              </a:rPr>
              <a:t>3. User &amp; Market</a:t>
            </a:r>
            <a:endParaRPr lang="ko-KR" altLang="en-US" dirty="0">
              <a:latin typeface="BR B" panose="02020603020101020101" pitchFamily="18" charset="-127"/>
              <a:ea typeface="BR B" panose="02020603020101020101" pitchFamily="18" charset="-127"/>
            </a:endParaRPr>
          </a:p>
        </p:txBody>
      </p:sp>
    </p:spTree>
    <p:extLst>
      <p:ext uri="{BB962C8B-B14F-4D97-AF65-F5344CB8AC3E}">
        <p14:creationId xmlns:p14="http://schemas.microsoft.com/office/powerpoint/2010/main" val="4177255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2">
            <a:extLst>
              <a:ext uri="{FF2B5EF4-FFF2-40B4-BE49-F238E27FC236}">
                <a16:creationId xmlns:a16="http://schemas.microsoft.com/office/drawing/2014/main" id="{8A4E0668-E02D-4FC1-9A1C-56C5F20CF07B}"/>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2">
            <a:extLst>
              <a:ext uri="{FF2B5EF4-FFF2-40B4-BE49-F238E27FC236}">
                <a16:creationId xmlns:a16="http://schemas.microsoft.com/office/drawing/2014/main" id="{F0E84A00-D276-478E-974C-F3CD096353C0}"/>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989202" y="-133393"/>
            <a:ext cx="10515600" cy="1325563"/>
          </a:xfrm>
        </p:spPr>
        <p:txBody>
          <a:bodyPr/>
          <a:lstStyle/>
          <a:p>
            <a:r>
              <a:rPr lang="en-US" dirty="0">
                <a:latin typeface="BR B" panose="02020603020101020101" pitchFamily="18" charset="-127"/>
                <a:ea typeface="BR B" panose="02020603020101020101" pitchFamily="18" charset="-127"/>
              </a:rPr>
              <a:t>First application </a:t>
            </a:r>
            <a:r>
              <a:rPr lang="en-US" altLang="ko-KR" dirty="0">
                <a:latin typeface="BR B" panose="02020603020101020101" pitchFamily="18" charset="-127"/>
                <a:ea typeface="BR B" panose="02020603020101020101" pitchFamily="18" charset="-127"/>
              </a:rPr>
              <a:t>–</a:t>
            </a:r>
            <a:r>
              <a:rPr lang="en-US" dirty="0">
                <a:latin typeface="BR B" panose="02020603020101020101" pitchFamily="18" charset="-127"/>
                <a:ea typeface="BR B" panose="02020603020101020101" pitchFamily="18" charset="-127"/>
              </a:rPr>
              <a:t> </a:t>
            </a:r>
            <a:r>
              <a:rPr lang="en-US" sz="2800" dirty="0" err="1">
                <a:latin typeface="BR B" panose="02020603020101020101" pitchFamily="18" charset="-127"/>
                <a:ea typeface="BR B" panose="02020603020101020101" pitchFamily="18" charset="-127"/>
              </a:rPr>
              <a:t>DietCameraAI</a:t>
            </a:r>
            <a:r>
              <a:rPr lang="en-US" sz="2800" dirty="0">
                <a:latin typeface="BR B" panose="02020603020101020101" pitchFamily="18" charset="-127"/>
                <a:ea typeface="BR B" panose="02020603020101020101" pitchFamily="18" charset="-127"/>
              </a:rPr>
              <a:t> </a:t>
            </a:r>
            <a:endParaRPr lang="en-US" dirty="0">
              <a:latin typeface="BR B" panose="02020603020101020101" pitchFamily="18" charset="-127"/>
              <a:ea typeface="BR B" panose="02020603020101020101" pitchFamily="18" charset="-127"/>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389" y="1474566"/>
            <a:ext cx="5667375"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그림 6">
            <a:extLst>
              <a:ext uri="{FF2B5EF4-FFF2-40B4-BE49-F238E27FC236}">
                <a16:creationId xmlns:a16="http://schemas.microsoft.com/office/drawing/2014/main" id="{7339A6CF-5B4B-4F72-98C6-C7EC89B94868}"/>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8" name="正方形/長方形 1">
            <a:extLst>
              <a:ext uri="{FF2B5EF4-FFF2-40B4-BE49-F238E27FC236}">
                <a16:creationId xmlns:a16="http://schemas.microsoft.com/office/drawing/2014/main" id="{6B42C6A5-DA7F-458D-B914-A68344899B44}"/>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내용 개체 틀 2">
            <a:extLst>
              <a:ext uri="{FF2B5EF4-FFF2-40B4-BE49-F238E27FC236}">
                <a16:creationId xmlns:a16="http://schemas.microsoft.com/office/drawing/2014/main" id="{43221918-B2F5-4AE9-A342-976C760CE680}"/>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10" name="正方形/長方形 1">
            <a:extLst>
              <a:ext uri="{FF2B5EF4-FFF2-40B4-BE49-F238E27FC236}">
                <a16:creationId xmlns:a16="http://schemas.microsoft.com/office/drawing/2014/main" id="{955C9AF1-86B3-41E7-8BD4-6C53B10C071F}"/>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
            <a:extLst>
              <a:ext uri="{FF2B5EF4-FFF2-40B4-BE49-F238E27FC236}">
                <a16:creationId xmlns:a16="http://schemas.microsoft.com/office/drawing/2014/main" id="{A61EFCF8-3828-46AB-B0AA-BB002A2E6D5B}"/>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
            <a:extLst>
              <a:ext uri="{FF2B5EF4-FFF2-40B4-BE49-F238E27FC236}">
                <a16:creationId xmlns:a16="http://schemas.microsoft.com/office/drawing/2014/main" id="{10139A42-8E1F-4451-859C-9147B101B767}"/>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Content Placeholder 2">
            <a:extLst>
              <a:ext uri="{FF2B5EF4-FFF2-40B4-BE49-F238E27FC236}">
                <a16:creationId xmlns:a16="http://schemas.microsoft.com/office/drawing/2014/main" id="{3B5314D1-247C-4318-AD22-3317EB942BA6}"/>
              </a:ext>
            </a:extLst>
          </p:cNvPr>
          <p:cNvSpPr>
            <a:spLocks noGrp="1"/>
          </p:cNvSpPr>
          <p:nvPr>
            <p:ph idx="1"/>
          </p:nvPr>
        </p:nvSpPr>
        <p:spPr>
          <a:xfrm>
            <a:off x="529389" y="3978129"/>
            <a:ext cx="10515600" cy="4351338"/>
          </a:xfrm>
        </p:spPr>
        <p:txBody>
          <a:bodyPr/>
          <a:lstStyle/>
          <a:p>
            <a:pPr marL="0" indent="0">
              <a:buNone/>
            </a:pPr>
            <a:r>
              <a:rPr lang="en-US" dirty="0">
                <a:latin typeface="BR R" panose="02020603020101020101" pitchFamily="18" charset="-127"/>
                <a:ea typeface="BR R" panose="02020603020101020101" pitchFamily="18" charset="-127"/>
              </a:rPr>
              <a:t>The first app is similar to our project in terms of</a:t>
            </a:r>
          </a:p>
          <a:p>
            <a:pPr marL="0" indent="0">
              <a:buNone/>
            </a:pPr>
            <a:endParaRPr lang="ar-EG" dirty="0">
              <a:latin typeface="BR R" panose="02020603020101020101" pitchFamily="18" charset="-127"/>
              <a:ea typeface="BR R" panose="02020603020101020101" pitchFamily="18" charset="-127"/>
            </a:endParaRPr>
          </a:p>
          <a:p>
            <a:r>
              <a:rPr lang="en-US" dirty="0">
                <a:latin typeface="BR R" panose="02020603020101020101" pitchFamily="18" charset="-127"/>
                <a:ea typeface="BR R" panose="02020603020101020101" pitchFamily="18" charset="-127"/>
              </a:rPr>
              <a:t>Use image processing </a:t>
            </a:r>
          </a:p>
          <a:p>
            <a:r>
              <a:rPr lang="en-US" dirty="0">
                <a:latin typeface="BR R" panose="02020603020101020101" pitchFamily="18" charset="-127"/>
                <a:ea typeface="BR R" panose="02020603020101020101" pitchFamily="18" charset="-127"/>
              </a:rPr>
              <a:t>Use artificial intelligence</a:t>
            </a:r>
          </a:p>
          <a:p>
            <a:r>
              <a:rPr lang="en-US" dirty="0">
                <a:latin typeface="BR R" panose="02020603020101020101" pitchFamily="18" charset="-127"/>
                <a:ea typeface="BR R" panose="02020603020101020101" pitchFamily="18" charset="-127"/>
              </a:rPr>
              <a:t>Cares about food health</a:t>
            </a:r>
          </a:p>
        </p:txBody>
      </p:sp>
    </p:spTree>
    <p:extLst>
      <p:ext uri="{BB962C8B-B14F-4D97-AF65-F5344CB8AC3E}">
        <p14:creationId xmlns:p14="http://schemas.microsoft.com/office/powerpoint/2010/main" val="2599301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2">
            <a:extLst>
              <a:ext uri="{FF2B5EF4-FFF2-40B4-BE49-F238E27FC236}">
                <a16:creationId xmlns:a16="http://schemas.microsoft.com/office/drawing/2014/main" id="{34C4768B-A0FA-4A9D-BCB4-A4990029DAE1}"/>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2">
            <a:extLst>
              <a:ext uri="{FF2B5EF4-FFF2-40B4-BE49-F238E27FC236}">
                <a16:creationId xmlns:a16="http://schemas.microsoft.com/office/drawing/2014/main" id="{A8AC7BC5-3B32-4B34-87AD-EFF975641A17}"/>
              </a:ext>
            </a:extLst>
          </p:cNvPr>
          <p:cNvSpPr/>
          <p:nvPr/>
        </p:nvSpPr>
        <p:spPr>
          <a:xfrm>
            <a:off x="226826" y="1233506"/>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Content Placeholder 2"/>
          <p:cNvSpPr>
            <a:spLocks noGrp="1"/>
          </p:cNvSpPr>
          <p:nvPr>
            <p:ph idx="1"/>
          </p:nvPr>
        </p:nvSpPr>
        <p:spPr>
          <a:xfrm>
            <a:off x="838200" y="1825625"/>
            <a:ext cx="7030673" cy="4351338"/>
          </a:xfrm>
        </p:spPr>
        <p:txBody>
          <a:bodyPr/>
          <a:lstStyle/>
          <a:p>
            <a:pPr marL="0" indent="0">
              <a:buNone/>
            </a:pPr>
            <a:r>
              <a:rPr lang="en-US" dirty="0">
                <a:latin typeface="BR R" panose="02020603020101020101" pitchFamily="18" charset="-127"/>
                <a:ea typeface="BR R" panose="02020603020101020101" pitchFamily="18" charset="-127"/>
              </a:rPr>
              <a:t>There are some differences between him and our project</a:t>
            </a:r>
            <a:r>
              <a:rPr lang="ar-EG" dirty="0">
                <a:latin typeface="BR R" panose="02020603020101020101" pitchFamily="18" charset="-127"/>
                <a:ea typeface="BR R" panose="02020603020101020101" pitchFamily="18" charset="-127"/>
              </a:rPr>
              <a:t> .</a:t>
            </a:r>
          </a:p>
          <a:p>
            <a:endParaRPr lang="en-US" dirty="0">
              <a:latin typeface="BR R" panose="02020603020101020101" pitchFamily="18" charset="-127"/>
              <a:ea typeface="BR R" panose="02020603020101020101" pitchFamily="18" charset="-127"/>
            </a:endParaRPr>
          </a:p>
          <a:p>
            <a:r>
              <a:rPr lang="en-US" dirty="0">
                <a:latin typeface="BR R" panose="02020603020101020101" pitchFamily="18" charset="-127"/>
                <a:ea typeface="BR R" panose="02020603020101020101" pitchFamily="18" charset="-127"/>
              </a:rPr>
              <a:t>in our project we use camera </a:t>
            </a:r>
          </a:p>
          <a:p>
            <a:pPr marL="0" indent="0">
              <a:buNone/>
            </a:pPr>
            <a:endParaRPr lang="en-US" dirty="0">
              <a:latin typeface="BR R" panose="02020603020101020101" pitchFamily="18" charset="-127"/>
              <a:ea typeface="BR R" panose="02020603020101020101" pitchFamily="18" charset="-127"/>
            </a:endParaRPr>
          </a:p>
          <a:p>
            <a:pPr marL="0" indent="0">
              <a:buNone/>
            </a:pPr>
            <a:endParaRPr lang="ar-EG" dirty="0">
              <a:latin typeface="BR R" panose="02020603020101020101" pitchFamily="18" charset="-127"/>
              <a:ea typeface="BR R" panose="02020603020101020101" pitchFamily="18" charset="-127"/>
            </a:endParaRPr>
          </a:p>
          <a:p>
            <a:pPr marL="0" indent="0">
              <a:buNone/>
            </a:pPr>
            <a:endParaRPr lang="en-US" dirty="0">
              <a:latin typeface="BR R" panose="02020603020101020101" pitchFamily="18" charset="-127"/>
              <a:ea typeface="BR R" panose="02020603020101020101" pitchFamily="18" charset="-127"/>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183" y="1543229"/>
            <a:ext cx="3218351" cy="4378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그림 6">
            <a:extLst>
              <a:ext uri="{FF2B5EF4-FFF2-40B4-BE49-F238E27FC236}">
                <a16:creationId xmlns:a16="http://schemas.microsoft.com/office/drawing/2014/main" id="{D6D18AD3-C4E5-4ADC-8C32-DA48F6A30E21}"/>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8" name="正方形/長方形 1">
            <a:extLst>
              <a:ext uri="{FF2B5EF4-FFF2-40B4-BE49-F238E27FC236}">
                <a16:creationId xmlns:a16="http://schemas.microsoft.com/office/drawing/2014/main" id="{64A65085-522B-466F-827F-A4B3B20D04A9}"/>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내용 개체 틀 2">
            <a:extLst>
              <a:ext uri="{FF2B5EF4-FFF2-40B4-BE49-F238E27FC236}">
                <a16:creationId xmlns:a16="http://schemas.microsoft.com/office/drawing/2014/main" id="{E2B19BC9-7E9D-4C8B-B572-5D65EA01DA55}"/>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10" name="正方形/長方形 1">
            <a:extLst>
              <a:ext uri="{FF2B5EF4-FFF2-40B4-BE49-F238E27FC236}">
                <a16:creationId xmlns:a16="http://schemas.microsoft.com/office/drawing/2014/main" id="{CA5AD002-E574-44AA-97F2-F04DD8C99B38}"/>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
            <a:extLst>
              <a:ext uri="{FF2B5EF4-FFF2-40B4-BE49-F238E27FC236}">
                <a16:creationId xmlns:a16="http://schemas.microsoft.com/office/drawing/2014/main" id="{CCDF804A-C97E-443E-89BB-D882CCA0AF97}"/>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
            <a:extLst>
              <a:ext uri="{FF2B5EF4-FFF2-40B4-BE49-F238E27FC236}">
                <a16:creationId xmlns:a16="http://schemas.microsoft.com/office/drawing/2014/main" id="{055B814C-367E-482A-8F11-0146DE312388}"/>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Title 1">
            <a:extLst>
              <a:ext uri="{FF2B5EF4-FFF2-40B4-BE49-F238E27FC236}">
                <a16:creationId xmlns:a16="http://schemas.microsoft.com/office/drawing/2014/main" id="{7ACA2980-CB50-4407-ACD0-E979870D5F09}"/>
              </a:ext>
            </a:extLst>
          </p:cNvPr>
          <p:cNvSpPr txBox="1">
            <a:spLocks/>
          </p:cNvSpPr>
          <p:nvPr/>
        </p:nvSpPr>
        <p:spPr>
          <a:xfrm>
            <a:off x="989202" y="-133393"/>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dirty="0" err="1">
                <a:latin typeface="BR B" panose="02020603020101020101" pitchFamily="18" charset="-127"/>
                <a:ea typeface="BR B" panose="02020603020101020101" pitchFamily="18" charset="-127"/>
              </a:rPr>
              <a:t>DietCameraAI</a:t>
            </a:r>
            <a:r>
              <a:rPr lang="en-US" altLang="ko-KR" dirty="0">
                <a:latin typeface="BR B" panose="02020603020101020101" pitchFamily="18" charset="-127"/>
                <a:ea typeface="BR B" panose="02020603020101020101" pitchFamily="18" charset="-127"/>
              </a:rPr>
              <a:t> –</a:t>
            </a:r>
            <a:r>
              <a:rPr lang="en-US" dirty="0">
                <a:latin typeface="BR B" panose="02020603020101020101" pitchFamily="18" charset="-127"/>
                <a:ea typeface="BR B" panose="02020603020101020101" pitchFamily="18" charset="-127"/>
              </a:rPr>
              <a:t> </a:t>
            </a:r>
            <a:r>
              <a:rPr lang="en-US" sz="2800" dirty="0">
                <a:latin typeface="BR B" panose="02020603020101020101" pitchFamily="18" charset="-127"/>
                <a:ea typeface="BR B" panose="02020603020101020101" pitchFamily="18" charset="-127"/>
              </a:rPr>
              <a:t>Difference </a:t>
            </a:r>
            <a:endParaRPr lang="en-US" dirty="0">
              <a:latin typeface="BR B" panose="02020603020101020101" pitchFamily="18" charset="-127"/>
              <a:ea typeface="BR B" panose="02020603020101020101" pitchFamily="18" charset="-127"/>
            </a:endParaRPr>
          </a:p>
        </p:txBody>
      </p:sp>
    </p:spTree>
    <p:extLst>
      <p:ext uri="{BB962C8B-B14F-4D97-AF65-F5344CB8AC3E}">
        <p14:creationId xmlns:p14="http://schemas.microsoft.com/office/powerpoint/2010/main" val="2978051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2">
            <a:extLst>
              <a:ext uri="{FF2B5EF4-FFF2-40B4-BE49-F238E27FC236}">
                <a16:creationId xmlns:a16="http://schemas.microsoft.com/office/drawing/2014/main" id="{C8B39E1A-5ECA-4F83-9A2F-D98037DC1D9D}"/>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Content Placeholder 2"/>
          <p:cNvSpPr>
            <a:spLocks noGrp="1"/>
          </p:cNvSpPr>
          <p:nvPr>
            <p:ph idx="1"/>
          </p:nvPr>
        </p:nvSpPr>
        <p:spPr>
          <a:xfrm>
            <a:off x="838200" y="1825625"/>
            <a:ext cx="7350960" cy="4351338"/>
          </a:xfrm>
        </p:spPr>
        <p:txBody>
          <a:bodyPr/>
          <a:lstStyle/>
          <a:p>
            <a:r>
              <a:rPr lang="en-US" dirty="0">
                <a:latin typeface="BR R" panose="02020603020101020101" pitchFamily="18" charset="-127"/>
                <a:ea typeface="BR R" panose="02020603020101020101" pitchFamily="18" charset="-127"/>
              </a:rPr>
              <a:t>But in </a:t>
            </a:r>
            <a:r>
              <a:rPr lang="en-US" dirty="0" err="1">
                <a:latin typeface="BR R" panose="02020603020101020101" pitchFamily="18" charset="-127"/>
                <a:ea typeface="BR R" panose="02020603020101020101" pitchFamily="18" charset="-127"/>
              </a:rPr>
              <a:t>DietCameraAI</a:t>
            </a:r>
            <a:r>
              <a:rPr lang="en-US" dirty="0">
                <a:latin typeface="BR R" panose="02020603020101020101" pitchFamily="18" charset="-127"/>
                <a:ea typeface="BR R" panose="02020603020101020101" pitchFamily="18" charset="-127"/>
              </a:rPr>
              <a:t> we cant use camera but we can just take picture of food from studio</a:t>
            </a:r>
            <a:r>
              <a:rPr lang="ar-EG" dirty="0">
                <a:latin typeface="BR R" panose="02020603020101020101" pitchFamily="18" charset="-127"/>
                <a:ea typeface="BR R" panose="02020603020101020101" pitchFamily="18" charset="-127"/>
              </a:rPr>
              <a:t> </a:t>
            </a:r>
          </a:p>
          <a:p>
            <a:endParaRPr lang="ar-EG" dirty="0">
              <a:latin typeface="BR R" panose="02020603020101020101" pitchFamily="18" charset="-127"/>
              <a:ea typeface="BR R" panose="02020603020101020101" pitchFamily="18" charset="-127"/>
            </a:endParaRPr>
          </a:p>
          <a:p>
            <a:endParaRPr lang="en-US" dirty="0">
              <a:latin typeface="BR R" panose="02020603020101020101" pitchFamily="18" charset="-127"/>
              <a:ea typeface="BR R" panose="02020603020101020101" pitchFamily="18" charset="-127"/>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246" y="1874948"/>
            <a:ext cx="2535482" cy="4067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正方形/長方形 2">
            <a:extLst>
              <a:ext uri="{FF2B5EF4-FFF2-40B4-BE49-F238E27FC236}">
                <a16:creationId xmlns:a16="http://schemas.microsoft.com/office/drawing/2014/main" id="{55E3D350-8F1D-46A8-938D-F80E9A6BDBFF}"/>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그림 6">
            <a:extLst>
              <a:ext uri="{FF2B5EF4-FFF2-40B4-BE49-F238E27FC236}">
                <a16:creationId xmlns:a16="http://schemas.microsoft.com/office/drawing/2014/main" id="{4B0C5FD4-4505-4EBC-8CEF-1822B6290745}"/>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8" name="正方形/長方形 1">
            <a:extLst>
              <a:ext uri="{FF2B5EF4-FFF2-40B4-BE49-F238E27FC236}">
                <a16:creationId xmlns:a16="http://schemas.microsoft.com/office/drawing/2014/main" id="{DD3B32CE-8F94-4733-BCFF-D9DFDE411B49}"/>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내용 개체 틀 2">
            <a:extLst>
              <a:ext uri="{FF2B5EF4-FFF2-40B4-BE49-F238E27FC236}">
                <a16:creationId xmlns:a16="http://schemas.microsoft.com/office/drawing/2014/main" id="{8E96E640-08E8-45A5-BC4E-C7A0CB839CC7}"/>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10" name="正方形/長方形 1">
            <a:extLst>
              <a:ext uri="{FF2B5EF4-FFF2-40B4-BE49-F238E27FC236}">
                <a16:creationId xmlns:a16="http://schemas.microsoft.com/office/drawing/2014/main" id="{CA22D1F8-5C61-4115-A9B0-ADA5282BD518}"/>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
            <a:extLst>
              <a:ext uri="{FF2B5EF4-FFF2-40B4-BE49-F238E27FC236}">
                <a16:creationId xmlns:a16="http://schemas.microsoft.com/office/drawing/2014/main" id="{0C2735C4-2393-4A28-B5BC-DDB6558384E1}"/>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
            <a:extLst>
              <a:ext uri="{FF2B5EF4-FFF2-40B4-BE49-F238E27FC236}">
                <a16:creationId xmlns:a16="http://schemas.microsoft.com/office/drawing/2014/main" id="{3D90709A-4D33-49DD-9759-F72076BF4013}"/>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Title 1">
            <a:extLst>
              <a:ext uri="{FF2B5EF4-FFF2-40B4-BE49-F238E27FC236}">
                <a16:creationId xmlns:a16="http://schemas.microsoft.com/office/drawing/2014/main" id="{519DE304-84DD-4CE4-99E9-CE1069B83CB9}"/>
              </a:ext>
            </a:extLst>
          </p:cNvPr>
          <p:cNvSpPr txBox="1">
            <a:spLocks/>
          </p:cNvSpPr>
          <p:nvPr/>
        </p:nvSpPr>
        <p:spPr>
          <a:xfrm>
            <a:off x="989202" y="-133393"/>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dirty="0" err="1">
                <a:latin typeface="BR B" panose="02020603020101020101" pitchFamily="18" charset="-127"/>
                <a:ea typeface="BR B" panose="02020603020101020101" pitchFamily="18" charset="-127"/>
              </a:rPr>
              <a:t>DietCameraAI</a:t>
            </a:r>
            <a:r>
              <a:rPr lang="en-US" altLang="ko-KR" dirty="0">
                <a:latin typeface="BR B" panose="02020603020101020101" pitchFamily="18" charset="-127"/>
                <a:ea typeface="BR B" panose="02020603020101020101" pitchFamily="18" charset="-127"/>
              </a:rPr>
              <a:t> –</a:t>
            </a:r>
            <a:r>
              <a:rPr lang="en-US" dirty="0">
                <a:latin typeface="BR B" panose="02020603020101020101" pitchFamily="18" charset="-127"/>
                <a:ea typeface="BR B" panose="02020603020101020101" pitchFamily="18" charset="-127"/>
              </a:rPr>
              <a:t> </a:t>
            </a:r>
            <a:r>
              <a:rPr lang="en-US" sz="2800" dirty="0">
                <a:latin typeface="BR B" panose="02020603020101020101" pitchFamily="18" charset="-127"/>
                <a:ea typeface="BR B" panose="02020603020101020101" pitchFamily="18" charset="-127"/>
              </a:rPr>
              <a:t>Difference </a:t>
            </a:r>
            <a:endParaRPr lang="en-US" dirty="0">
              <a:latin typeface="BR B" panose="02020603020101020101" pitchFamily="18" charset="-127"/>
              <a:ea typeface="BR B" panose="02020603020101020101" pitchFamily="18" charset="-127"/>
            </a:endParaRPr>
          </a:p>
        </p:txBody>
      </p:sp>
    </p:spTree>
    <p:extLst>
      <p:ext uri="{BB962C8B-B14F-4D97-AF65-F5344CB8AC3E}">
        <p14:creationId xmlns:p14="http://schemas.microsoft.com/office/powerpoint/2010/main" val="48099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2">
            <a:extLst>
              <a:ext uri="{FF2B5EF4-FFF2-40B4-BE49-F238E27FC236}">
                <a16:creationId xmlns:a16="http://schemas.microsoft.com/office/drawing/2014/main" id="{BD3256C3-2B78-471B-B2A4-D9287443C790}"/>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Content Placeholder 2"/>
          <p:cNvSpPr>
            <a:spLocks noGrp="1"/>
          </p:cNvSpPr>
          <p:nvPr>
            <p:ph idx="1"/>
          </p:nvPr>
        </p:nvSpPr>
        <p:spPr>
          <a:xfrm>
            <a:off x="838200" y="1825625"/>
            <a:ext cx="7223620" cy="4351338"/>
          </a:xfrm>
        </p:spPr>
        <p:txBody>
          <a:bodyPr/>
          <a:lstStyle/>
          <a:p>
            <a:r>
              <a:rPr lang="en-US" dirty="0">
                <a:latin typeface="BR R" panose="02020603020101020101" pitchFamily="18" charset="-127"/>
                <a:ea typeface="BR R" panose="02020603020101020101" pitchFamily="18" charset="-127"/>
              </a:rPr>
              <a:t>In our application the ratio of vitamins is calculated</a:t>
            </a:r>
            <a:r>
              <a:rPr lang="ar-EG" dirty="0">
                <a:latin typeface="BR R" panose="02020603020101020101" pitchFamily="18" charset="-127"/>
                <a:ea typeface="BR R" panose="02020603020101020101" pitchFamily="18" charset="-127"/>
              </a:rPr>
              <a:t> </a:t>
            </a:r>
            <a:r>
              <a:rPr lang="en-US" dirty="0">
                <a:latin typeface="BR R" panose="02020603020101020101" pitchFamily="18" charset="-127"/>
                <a:ea typeface="BR R" panose="02020603020101020101" pitchFamily="18" charset="-127"/>
              </a:rPr>
              <a:t>to follow the person nutritional health</a:t>
            </a:r>
            <a:r>
              <a:rPr lang="ar-EG" dirty="0">
                <a:latin typeface="BR R" panose="02020603020101020101" pitchFamily="18" charset="-127"/>
                <a:ea typeface="BR R" panose="02020603020101020101" pitchFamily="18" charset="-127"/>
              </a:rPr>
              <a:t> .</a:t>
            </a:r>
            <a:endParaRPr lang="en-US" dirty="0">
              <a:latin typeface="BR R" panose="02020603020101020101" pitchFamily="18" charset="-127"/>
              <a:ea typeface="BR R" panose="02020603020101020101" pitchFamily="18" charset="-127"/>
            </a:endParaRPr>
          </a:p>
          <a:p>
            <a:pPr>
              <a:buFont typeface="Wingdings" pitchFamily="2" charset="2"/>
              <a:buChar char="Ø"/>
            </a:pPr>
            <a:endParaRPr lang="en-US" dirty="0">
              <a:latin typeface="BR R" panose="02020603020101020101" pitchFamily="18" charset="-127"/>
              <a:ea typeface="BR R" panose="02020603020101020101" pitchFamily="18" charset="-127"/>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8440" y="1825625"/>
            <a:ext cx="2826362" cy="4185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正方形/長方形 2">
            <a:extLst>
              <a:ext uri="{FF2B5EF4-FFF2-40B4-BE49-F238E27FC236}">
                <a16:creationId xmlns:a16="http://schemas.microsoft.com/office/drawing/2014/main" id="{B9EE383A-54F8-4038-8214-E292E69E51CE}"/>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그림 6">
            <a:extLst>
              <a:ext uri="{FF2B5EF4-FFF2-40B4-BE49-F238E27FC236}">
                <a16:creationId xmlns:a16="http://schemas.microsoft.com/office/drawing/2014/main" id="{C0F9C2F8-292B-42D8-8FFF-42E228C97F82}"/>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8" name="正方形/長方形 1">
            <a:extLst>
              <a:ext uri="{FF2B5EF4-FFF2-40B4-BE49-F238E27FC236}">
                <a16:creationId xmlns:a16="http://schemas.microsoft.com/office/drawing/2014/main" id="{DD2EAFD1-E768-4D6E-AA91-D68757B01ABE}"/>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내용 개체 틀 2">
            <a:extLst>
              <a:ext uri="{FF2B5EF4-FFF2-40B4-BE49-F238E27FC236}">
                <a16:creationId xmlns:a16="http://schemas.microsoft.com/office/drawing/2014/main" id="{D07FE866-390E-40BE-9416-BD8CC3A045C3}"/>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10" name="正方形/長方形 1">
            <a:extLst>
              <a:ext uri="{FF2B5EF4-FFF2-40B4-BE49-F238E27FC236}">
                <a16:creationId xmlns:a16="http://schemas.microsoft.com/office/drawing/2014/main" id="{465D8739-9AB6-49DA-A242-2B7EADE6BAC1}"/>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
            <a:extLst>
              <a:ext uri="{FF2B5EF4-FFF2-40B4-BE49-F238E27FC236}">
                <a16:creationId xmlns:a16="http://schemas.microsoft.com/office/drawing/2014/main" id="{BDE5F3DB-5D74-41FA-8A5A-7BE4574332E5}"/>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
            <a:extLst>
              <a:ext uri="{FF2B5EF4-FFF2-40B4-BE49-F238E27FC236}">
                <a16:creationId xmlns:a16="http://schemas.microsoft.com/office/drawing/2014/main" id="{8CFF9CB0-B27F-4D78-AA13-09EE34A4CF4A}"/>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Title 1">
            <a:extLst>
              <a:ext uri="{FF2B5EF4-FFF2-40B4-BE49-F238E27FC236}">
                <a16:creationId xmlns:a16="http://schemas.microsoft.com/office/drawing/2014/main" id="{BB103BAE-B27A-4708-9A20-2A5789F3FF1D}"/>
              </a:ext>
            </a:extLst>
          </p:cNvPr>
          <p:cNvSpPr txBox="1">
            <a:spLocks/>
          </p:cNvSpPr>
          <p:nvPr/>
        </p:nvSpPr>
        <p:spPr>
          <a:xfrm>
            <a:off x="989202" y="-133393"/>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dirty="0" err="1">
                <a:latin typeface="BR B" panose="02020603020101020101" pitchFamily="18" charset="-127"/>
                <a:ea typeface="BR B" panose="02020603020101020101" pitchFamily="18" charset="-127"/>
              </a:rPr>
              <a:t>DietCameraAI</a:t>
            </a:r>
            <a:r>
              <a:rPr lang="en-US" altLang="ko-KR" dirty="0">
                <a:latin typeface="BR B" panose="02020603020101020101" pitchFamily="18" charset="-127"/>
                <a:ea typeface="BR B" panose="02020603020101020101" pitchFamily="18" charset="-127"/>
              </a:rPr>
              <a:t> –</a:t>
            </a:r>
            <a:r>
              <a:rPr lang="en-US" dirty="0">
                <a:latin typeface="BR B" panose="02020603020101020101" pitchFamily="18" charset="-127"/>
                <a:ea typeface="BR B" panose="02020603020101020101" pitchFamily="18" charset="-127"/>
              </a:rPr>
              <a:t> </a:t>
            </a:r>
            <a:r>
              <a:rPr lang="en-US" sz="2800" dirty="0">
                <a:latin typeface="BR B" panose="02020603020101020101" pitchFamily="18" charset="-127"/>
                <a:ea typeface="BR B" panose="02020603020101020101" pitchFamily="18" charset="-127"/>
              </a:rPr>
              <a:t>Difference </a:t>
            </a:r>
            <a:endParaRPr lang="en-US" dirty="0">
              <a:latin typeface="BR B" panose="02020603020101020101" pitchFamily="18" charset="-127"/>
              <a:ea typeface="BR B" panose="02020603020101020101" pitchFamily="18" charset="-127"/>
            </a:endParaRPr>
          </a:p>
        </p:txBody>
      </p:sp>
    </p:spTree>
    <p:extLst>
      <p:ext uri="{BB962C8B-B14F-4D97-AF65-F5344CB8AC3E}">
        <p14:creationId xmlns:p14="http://schemas.microsoft.com/office/powerpoint/2010/main" val="3314231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2">
            <a:extLst>
              <a:ext uri="{FF2B5EF4-FFF2-40B4-BE49-F238E27FC236}">
                <a16:creationId xmlns:a16="http://schemas.microsoft.com/office/drawing/2014/main" id="{4BBDF845-01B7-4044-ADF0-66A16E5DFA8D}"/>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Content Placeholder 2"/>
          <p:cNvSpPr>
            <a:spLocks noGrp="1"/>
          </p:cNvSpPr>
          <p:nvPr>
            <p:ph idx="1"/>
          </p:nvPr>
        </p:nvSpPr>
        <p:spPr>
          <a:xfrm>
            <a:off x="838200" y="1825625"/>
            <a:ext cx="8154798" cy="4351338"/>
          </a:xfrm>
        </p:spPr>
        <p:txBody>
          <a:bodyPr/>
          <a:lstStyle/>
          <a:p>
            <a:r>
              <a:rPr lang="en-US" dirty="0">
                <a:latin typeface="BR R" panose="02020603020101020101" pitchFamily="18" charset="-127"/>
                <a:ea typeface="BR R" panose="02020603020101020101" pitchFamily="18" charset="-127"/>
              </a:rPr>
              <a:t>Btu in </a:t>
            </a:r>
            <a:r>
              <a:rPr lang="en-US" dirty="0" err="1">
                <a:latin typeface="BR R" panose="02020603020101020101" pitchFamily="18" charset="-127"/>
                <a:ea typeface="BR R" panose="02020603020101020101" pitchFamily="18" charset="-127"/>
              </a:rPr>
              <a:t>DietCameraAI</a:t>
            </a:r>
            <a:r>
              <a:rPr lang="en-US" dirty="0">
                <a:latin typeface="BR R" panose="02020603020101020101" pitchFamily="18" charset="-127"/>
                <a:ea typeface="BR R" panose="02020603020101020101" pitchFamily="18" charset="-127"/>
              </a:rPr>
              <a:t> Calories are calculated</a:t>
            </a:r>
            <a:r>
              <a:rPr lang="ar-EG" dirty="0">
                <a:latin typeface="BR R" panose="02020603020101020101" pitchFamily="18" charset="-127"/>
                <a:ea typeface="BR R" panose="02020603020101020101" pitchFamily="18" charset="-127"/>
              </a:rPr>
              <a:t> </a:t>
            </a:r>
            <a:r>
              <a:rPr lang="en-US" dirty="0">
                <a:latin typeface="BR R" panose="02020603020101020101" pitchFamily="18" charset="-127"/>
                <a:ea typeface="BR R" panose="02020603020101020101" pitchFamily="18" charset="-127"/>
              </a:rPr>
              <a:t>so as to follow the diet that the person follows.</a:t>
            </a:r>
          </a:p>
          <a:p>
            <a:r>
              <a:rPr lang="en-US" dirty="0">
                <a:latin typeface="BR R" panose="02020603020101020101" pitchFamily="18" charset="-127"/>
                <a:ea typeface="BR R" panose="02020603020101020101" pitchFamily="18" charset="-127"/>
              </a:rPr>
              <a:t>and in our project vitamins, calories and other things are calculated.</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7220" y="1825625"/>
            <a:ext cx="2583811" cy="4279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正方形/長方形 2">
            <a:extLst>
              <a:ext uri="{FF2B5EF4-FFF2-40B4-BE49-F238E27FC236}">
                <a16:creationId xmlns:a16="http://schemas.microsoft.com/office/drawing/2014/main" id="{9D669902-F652-41BD-A2AB-580DB2D0D53B}"/>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그림 6">
            <a:extLst>
              <a:ext uri="{FF2B5EF4-FFF2-40B4-BE49-F238E27FC236}">
                <a16:creationId xmlns:a16="http://schemas.microsoft.com/office/drawing/2014/main" id="{9F2F582F-C0FC-458F-82BC-25CF6996671E}"/>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8" name="正方形/長方形 1">
            <a:extLst>
              <a:ext uri="{FF2B5EF4-FFF2-40B4-BE49-F238E27FC236}">
                <a16:creationId xmlns:a16="http://schemas.microsoft.com/office/drawing/2014/main" id="{6ABDA0D1-7DD9-4329-A25A-97CE18CDA35D}"/>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내용 개체 틀 2">
            <a:extLst>
              <a:ext uri="{FF2B5EF4-FFF2-40B4-BE49-F238E27FC236}">
                <a16:creationId xmlns:a16="http://schemas.microsoft.com/office/drawing/2014/main" id="{1E2D6FDB-69DC-46B1-ADDE-B2DD8A7D5584}"/>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10" name="正方形/長方形 1">
            <a:extLst>
              <a:ext uri="{FF2B5EF4-FFF2-40B4-BE49-F238E27FC236}">
                <a16:creationId xmlns:a16="http://schemas.microsoft.com/office/drawing/2014/main" id="{8BCF5EF6-B4CC-4D8E-8D27-DC19E490202F}"/>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
            <a:extLst>
              <a:ext uri="{FF2B5EF4-FFF2-40B4-BE49-F238E27FC236}">
                <a16:creationId xmlns:a16="http://schemas.microsoft.com/office/drawing/2014/main" id="{755249F7-A818-4C05-BF38-B0BF51857E14}"/>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
            <a:extLst>
              <a:ext uri="{FF2B5EF4-FFF2-40B4-BE49-F238E27FC236}">
                <a16:creationId xmlns:a16="http://schemas.microsoft.com/office/drawing/2014/main" id="{9A950316-D870-456A-81D5-5449F0B3A981}"/>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Title 1">
            <a:extLst>
              <a:ext uri="{FF2B5EF4-FFF2-40B4-BE49-F238E27FC236}">
                <a16:creationId xmlns:a16="http://schemas.microsoft.com/office/drawing/2014/main" id="{4A427F3F-B0CC-4AB8-8CB5-59EE08FF5D1C}"/>
              </a:ext>
            </a:extLst>
          </p:cNvPr>
          <p:cNvSpPr txBox="1">
            <a:spLocks/>
          </p:cNvSpPr>
          <p:nvPr/>
        </p:nvSpPr>
        <p:spPr>
          <a:xfrm>
            <a:off x="989202" y="-133393"/>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dirty="0" err="1">
                <a:latin typeface="BR B" panose="02020603020101020101" pitchFamily="18" charset="-127"/>
                <a:ea typeface="BR B" panose="02020603020101020101" pitchFamily="18" charset="-127"/>
              </a:rPr>
              <a:t>DietCameraAI</a:t>
            </a:r>
            <a:r>
              <a:rPr lang="en-US" altLang="ko-KR" dirty="0">
                <a:latin typeface="BR B" panose="02020603020101020101" pitchFamily="18" charset="-127"/>
                <a:ea typeface="BR B" panose="02020603020101020101" pitchFamily="18" charset="-127"/>
              </a:rPr>
              <a:t> –</a:t>
            </a:r>
            <a:r>
              <a:rPr lang="en-US" dirty="0">
                <a:latin typeface="BR B" panose="02020603020101020101" pitchFamily="18" charset="-127"/>
                <a:ea typeface="BR B" panose="02020603020101020101" pitchFamily="18" charset="-127"/>
              </a:rPr>
              <a:t> </a:t>
            </a:r>
            <a:r>
              <a:rPr lang="en-US" sz="2800" dirty="0">
                <a:latin typeface="BR B" panose="02020603020101020101" pitchFamily="18" charset="-127"/>
                <a:ea typeface="BR B" panose="02020603020101020101" pitchFamily="18" charset="-127"/>
              </a:rPr>
              <a:t>Difference </a:t>
            </a:r>
            <a:endParaRPr lang="en-US" dirty="0">
              <a:latin typeface="BR B" panose="02020603020101020101" pitchFamily="18" charset="-127"/>
              <a:ea typeface="BR B" panose="02020603020101020101" pitchFamily="18" charset="-127"/>
            </a:endParaRPr>
          </a:p>
        </p:txBody>
      </p:sp>
    </p:spTree>
    <p:extLst>
      <p:ext uri="{BB962C8B-B14F-4D97-AF65-F5344CB8AC3E}">
        <p14:creationId xmlns:p14="http://schemas.microsoft.com/office/powerpoint/2010/main" val="825590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2">
            <a:extLst>
              <a:ext uri="{FF2B5EF4-FFF2-40B4-BE49-F238E27FC236}">
                <a16:creationId xmlns:a16="http://schemas.microsoft.com/office/drawing/2014/main" id="{7D83D731-0C92-46A6-A2E3-FAE6B587553E}"/>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2">
            <a:extLst>
              <a:ext uri="{FF2B5EF4-FFF2-40B4-BE49-F238E27FC236}">
                <a16:creationId xmlns:a16="http://schemas.microsoft.com/office/drawing/2014/main" id="{7AC3DC6C-E5A7-44D2-A1C9-F2E234CCB5B5}"/>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1058779" y="161898"/>
            <a:ext cx="10515600" cy="749445"/>
          </a:xfrm>
        </p:spPr>
        <p:txBody>
          <a:bodyPr/>
          <a:lstStyle/>
          <a:p>
            <a:r>
              <a:rPr lang="en-US" dirty="0">
                <a:latin typeface="BR B" panose="02020603020101020101" pitchFamily="18" charset="-127"/>
                <a:ea typeface="BR B" panose="02020603020101020101" pitchFamily="18" charset="-127"/>
              </a:rPr>
              <a:t>The second application</a:t>
            </a:r>
            <a:r>
              <a:rPr lang="en-US" altLang="ko-KR" dirty="0">
                <a:latin typeface="BR B" panose="02020603020101020101" pitchFamily="18" charset="-127"/>
                <a:ea typeface="BR B" panose="02020603020101020101" pitchFamily="18" charset="-127"/>
              </a:rPr>
              <a:t> –</a:t>
            </a:r>
            <a:r>
              <a:rPr lang="ar-EG" dirty="0">
                <a:latin typeface="BR B" panose="02020603020101020101" pitchFamily="18" charset="-127"/>
                <a:ea typeface="BR B" panose="02020603020101020101" pitchFamily="18" charset="-127"/>
              </a:rPr>
              <a:t> </a:t>
            </a:r>
            <a:r>
              <a:rPr lang="en-US" dirty="0">
                <a:latin typeface="BR B" panose="02020603020101020101" pitchFamily="18" charset="-127"/>
                <a:ea typeface="BR B" panose="02020603020101020101" pitchFamily="18" charset="-127"/>
              </a:rPr>
              <a:t> </a:t>
            </a:r>
            <a:r>
              <a:rPr lang="en-US" sz="2800" dirty="0" err="1">
                <a:latin typeface="BR B" panose="02020603020101020101" pitchFamily="18" charset="-127"/>
                <a:ea typeface="BR B" panose="02020603020101020101" pitchFamily="18" charset="-127"/>
              </a:rPr>
              <a:t>Caloriemama</a:t>
            </a:r>
            <a:r>
              <a:rPr lang="en-US" sz="2800" dirty="0">
                <a:latin typeface="BR B" panose="02020603020101020101" pitchFamily="18" charset="-127"/>
                <a:ea typeface="BR B" panose="02020603020101020101" pitchFamily="18" charset="-127"/>
              </a:rPr>
              <a:t> </a:t>
            </a:r>
            <a:endParaRPr lang="en-US" dirty="0">
              <a:latin typeface="BR B" panose="02020603020101020101" pitchFamily="18" charset="-127"/>
              <a:ea typeface="BR B" panose="02020603020101020101" pitchFamily="18" charset="-127"/>
            </a:endParaRPr>
          </a:p>
        </p:txBody>
      </p:sp>
      <p:sp>
        <p:nvSpPr>
          <p:cNvPr id="3" name="Content Placeholder 2"/>
          <p:cNvSpPr>
            <a:spLocks noGrp="1"/>
          </p:cNvSpPr>
          <p:nvPr>
            <p:ph idx="1"/>
          </p:nvPr>
        </p:nvSpPr>
        <p:spPr>
          <a:xfrm>
            <a:off x="838199" y="1825625"/>
            <a:ext cx="10736179" cy="4351338"/>
          </a:xfrm>
        </p:spPr>
        <p:txBody>
          <a:bodyPr>
            <a:normAutofit/>
          </a:bodyPr>
          <a:lstStyle/>
          <a:p>
            <a:pPr marL="0" indent="0">
              <a:buNone/>
            </a:pPr>
            <a:r>
              <a:rPr lang="en-US" dirty="0" err="1">
                <a:latin typeface="BR R" panose="02020603020101020101" pitchFamily="18" charset="-127"/>
                <a:ea typeface="BR R" panose="02020603020101020101" pitchFamily="18" charset="-127"/>
              </a:rPr>
              <a:t>Caloriemama</a:t>
            </a:r>
            <a:r>
              <a:rPr lang="en-US" dirty="0">
                <a:latin typeface="BR R" panose="02020603020101020101" pitchFamily="18" charset="-127"/>
                <a:ea typeface="BR R" panose="02020603020101020101" pitchFamily="18" charset="-127"/>
              </a:rPr>
              <a:t> application</a:t>
            </a:r>
          </a:p>
          <a:p>
            <a:endParaRPr lang="en-US" dirty="0">
              <a:latin typeface="BR R" panose="02020603020101020101" pitchFamily="18" charset="-127"/>
              <a:ea typeface="BR R" panose="02020603020101020101" pitchFamily="18" charset="-127"/>
            </a:endParaRPr>
          </a:p>
          <a:p>
            <a:r>
              <a:rPr lang="en-US" dirty="0">
                <a:latin typeface="BR R" panose="02020603020101020101" pitchFamily="18" charset="-127"/>
                <a:ea typeface="BR R" panose="02020603020101020101" pitchFamily="18" charset="-127"/>
              </a:rPr>
              <a:t>Simply snap a food photo and get the nutritional information of your meal.</a:t>
            </a:r>
          </a:p>
          <a:p>
            <a:r>
              <a:rPr lang="en-US" dirty="0">
                <a:latin typeface="BR R" panose="02020603020101020101" pitchFamily="18" charset="-127"/>
                <a:ea typeface="BR R" panose="02020603020101020101" pitchFamily="18" charset="-127"/>
              </a:rPr>
              <a:t>Calorie Mama App is powered by our Food AI API. Food AI API is based on the latest innovations in deep learning and image classification technology to quickly and accurately identify food items.</a:t>
            </a:r>
          </a:p>
          <a:p>
            <a:pPr marL="0" indent="0">
              <a:buNone/>
            </a:pPr>
            <a:r>
              <a:rPr lang="en-US" dirty="0">
                <a:latin typeface="BR R" panose="02020603020101020101" pitchFamily="18" charset="-127"/>
                <a:ea typeface="BR R" panose="02020603020101020101" pitchFamily="18" charset="-127"/>
              </a:rPr>
              <a:t> </a:t>
            </a:r>
          </a:p>
          <a:p>
            <a:endParaRPr lang="en-US" dirty="0">
              <a:latin typeface="BR R" panose="02020603020101020101" pitchFamily="18" charset="-127"/>
              <a:ea typeface="BR R" panose="02020603020101020101" pitchFamily="18" charset="-127"/>
            </a:endParaRPr>
          </a:p>
          <a:p>
            <a:pPr marL="0" indent="0">
              <a:buNone/>
            </a:pPr>
            <a:endParaRPr lang="en-US" dirty="0">
              <a:latin typeface="BR R" panose="02020603020101020101" pitchFamily="18" charset="-127"/>
              <a:ea typeface="BR R" panose="02020603020101020101" pitchFamily="18" charset="-127"/>
            </a:endParaRPr>
          </a:p>
        </p:txBody>
      </p:sp>
      <p:pic>
        <p:nvPicPr>
          <p:cNvPr id="6" name="그림 5">
            <a:extLst>
              <a:ext uri="{FF2B5EF4-FFF2-40B4-BE49-F238E27FC236}">
                <a16:creationId xmlns:a16="http://schemas.microsoft.com/office/drawing/2014/main" id="{88AC19F0-A53A-43D7-AD8D-76B55859EE22}"/>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7" name="正方形/長方形 1">
            <a:extLst>
              <a:ext uri="{FF2B5EF4-FFF2-40B4-BE49-F238E27FC236}">
                <a16:creationId xmlns:a16="http://schemas.microsoft.com/office/drawing/2014/main" id="{BBB2F2D5-82B2-4D1A-80F8-A0DC6B9447A1}"/>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내용 개체 틀 2">
            <a:extLst>
              <a:ext uri="{FF2B5EF4-FFF2-40B4-BE49-F238E27FC236}">
                <a16:creationId xmlns:a16="http://schemas.microsoft.com/office/drawing/2014/main" id="{39A1D370-A81A-4DBB-9F4C-BCD77D21A0B8}"/>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9" name="正方形/長方形 1">
            <a:extLst>
              <a:ext uri="{FF2B5EF4-FFF2-40B4-BE49-F238E27FC236}">
                <a16:creationId xmlns:a16="http://schemas.microsoft.com/office/drawing/2014/main" id="{4A2DF1DF-8EC1-421F-B957-DAFFCED58A04}"/>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1">
            <a:extLst>
              <a:ext uri="{FF2B5EF4-FFF2-40B4-BE49-F238E27FC236}">
                <a16:creationId xmlns:a16="http://schemas.microsoft.com/office/drawing/2014/main" id="{6B00E294-1B8E-4459-AB76-FD79D73A00FE}"/>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
            <a:extLst>
              <a:ext uri="{FF2B5EF4-FFF2-40B4-BE49-F238E27FC236}">
                <a16:creationId xmlns:a16="http://schemas.microsoft.com/office/drawing/2014/main" id="{4E4E51D6-A86C-4F15-8C8F-36699EC01BFF}"/>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8468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2">
            <a:extLst>
              <a:ext uri="{FF2B5EF4-FFF2-40B4-BE49-F238E27FC236}">
                <a16:creationId xmlns:a16="http://schemas.microsoft.com/office/drawing/2014/main" id="{975645F7-2058-4576-B0C3-38A73DA48F03}"/>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Content Placeholder 2"/>
          <p:cNvSpPr>
            <a:spLocks noGrp="1"/>
          </p:cNvSpPr>
          <p:nvPr>
            <p:ph idx="1"/>
          </p:nvPr>
        </p:nvSpPr>
        <p:spPr/>
        <p:txBody>
          <a:bodyPr>
            <a:normAutofit/>
          </a:bodyPr>
          <a:lstStyle/>
          <a:p>
            <a:pPr marL="0" indent="0">
              <a:buNone/>
            </a:pPr>
            <a:r>
              <a:rPr lang="en-US" sz="4400" dirty="0">
                <a:latin typeface="BR R" panose="02020603020101020101" pitchFamily="18" charset="-127"/>
                <a:ea typeface="BR R" panose="02020603020101020101" pitchFamily="18" charset="-127"/>
              </a:rPr>
              <a:t>Look at the app</a:t>
            </a:r>
            <a:endParaRPr lang="ar-EG" sz="4400" dirty="0">
              <a:latin typeface="BR R" panose="02020603020101020101" pitchFamily="18" charset="-127"/>
              <a:ea typeface="BR R" panose="02020603020101020101" pitchFamily="18" charset="-127"/>
            </a:endParaRPr>
          </a:p>
          <a:p>
            <a:endParaRPr lang="en-US" sz="4400" dirty="0">
              <a:latin typeface="BR R" panose="02020603020101020101" pitchFamily="18" charset="-127"/>
              <a:ea typeface="BR R" panose="02020603020101020101" pitchFamily="18" charset="-127"/>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2641" y="1557033"/>
            <a:ext cx="3479590" cy="488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正方形/長方形 2">
            <a:extLst>
              <a:ext uri="{FF2B5EF4-FFF2-40B4-BE49-F238E27FC236}">
                <a16:creationId xmlns:a16="http://schemas.microsoft.com/office/drawing/2014/main" id="{8BFC60C3-4BFE-4E6F-A69C-563283BC933D}"/>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그림 6">
            <a:extLst>
              <a:ext uri="{FF2B5EF4-FFF2-40B4-BE49-F238E27FC236}">
                <a16:creationId xmlns:a16="http://schemas.microsoft.com/office/drawing/2014/main" id="{2FE43EF3-7DDB-41F5-8649-A43E038384C2}"/>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8" name="正方形/長方形 1">
            <a:extLst>
              <a:ext uri="{FF2B5EF4-FFF2-40B4-BE49-F238E27FC236}">
                <a16:creationId xmlns:a16="http://schemas.microsoft.com/office/drawing/2014/main" id="{8F07B65C-ACB3-4D32-8DF9-76E111731169}"/>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내용 개체 틀 2">
            <a:extLst>
              <a:ext uri="{FF2B5EF4-FFF2-40B4-BE49-F238E27FC236}">
                <a16:creationId xmlns:a16="http://schemas.microsoft.com/office/drawing/2014/main" id="{5C59001A-FC67-4C32-A9FB-7B88D50A0976}"/>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10" name="正方形/長方形 1">
            <a:extLst>
              <a:ext uri="{FF2B5EF4-FFF2-40B4-BE49-F238E27FC236}">
                <a16:creationId xmlns:a16="http://schemas.microsoft.com/office/drawing/2014/main" id="{18A8F756-AFB7-440D-9A6E-2BEF2504C1CB}"/>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
            <a:extLst>
              <a:ext uri="{FF2B5EF4-FFF2-40B4-BE49-F238E27FC236}">
                <a16:creationId xmlns:a16="http://schemas.microsoft.com/office/drawing/2014/main" id="{DC77F922-2AED-45EF-B163-9485F8F275F6}"/>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
            <a:extLst>
              <a:ext uri="{FF2B5EF4-FFF2-40B4-BE49-F238E27FC236}">
                <a16:creationId xmlns:a16="http://schemas.microsoft.com/office/drawing/2014/main" id="{1D9840EA-3747-4EE0-A42C-FC566AF46B20}"/>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Title 1">
            <a:extLst>
              <a:ext uri="{FF2B5EF4-FFF2-40B4-BE49-F238E27FC236}">
                <a16:creationId xmlns:a16="http://schemas.microsoft.com/office/drawing/2014/main" id="{90F28F4B-CD2E-4A92-88D2-99AFE53E2676}"/>
              </a:ext>
            </a:extLst>
          </p:cNvPr>
          <p:cNvSpPr>
            <a:spLocks noGrp="1"/>
          </p:cNvSpPr>
          <p:nvPr>
            <p:ph type="title"/>
          </p:nvPr>
        </p:nvSpPr>
        <p:spPr>
          <a:xfrm>
            <a:off x="1058779" y="161898"/>
            <a:ext cx="10515600" cy="749445"/>
          </a:xfrm>
        </p:spPr>
        <p:txBody>
          <a:bodyPr/>
          <a:lstStyle/>
          <a:p>
            <a:r>
              <a:rPr lang="en-US" dirty="0">
                <a:latin typeface="BR B" panose="02020603020101020101" pitchFamily="18" charset="-127"/>
                <a:ea typeface="BR B" panose="02020603020101020101" pitchFamily="18" charset="-127"/>
              </a:rPr>
              <a:t>The second application</a:t>
            </a:r>
            <a:r>
              <a:rPr lang="en-US" altLang="ko-KR" dirty="0">
                <a:latin typeface="BR B" panose="02020603020101020101" pitchFamily="18" charset="-127"/>
                <a:ea typeface="BR B" panose="02020603020101020101" pitchFamily="18" charset="-127"/>
              </a:rPr>
              <a:t> –</a:t>
            </a:r>
            <a:r>
              <a:rPr lang="ar-EG" dirty="0">
                <a:latin typeface="BR B" panose="02020603020101020101" pitchFamily="18" charset="-127"/>
                <a:ea typeface="BR B" panose="02020603020101020101" pitchFamily="18" charset="-127"/>
              </a:rPr>
              <a:t> </a:t>
            </a:r>
            <a:r>
              <a:rPr lang="en-US" dirty="0">
                <a:latin typeface="BR B" panose="02020603020101020101" pitchFamily="18" charset="-127"/>
                <a:ea typeface="BR B" panose="02020603020101020101" pitchFamily="18" charset="-127"/>
              </a:rPr>
              <a:t> </a:t>
            </a:r>
            <a:r>
              <a:rPr lang="en-US" sz="2800" dirty="0" err="1">
                <a:latin typeface="BR B" panose="02020603020101020101" pitchFamily="18" charset="-127"/>
                <a:ea typeface="BR B" panose="02020603020101020101" pitchFamily="18" charset="-127"/>
              </a:rPr>
              <a:t>Caloriemama</a:t>
            </a:r>
            <a:r>
              <a:rPr lang="en-US" sz="2800" dirty="0">
                <a:latin typeface="BR B" panose="02020603020101020101" pitchFamily="18" charset="-127"/>
                <a:ea typeface="BR B" panose="02020603020101020101" pitchFamily="18" charset="-127"/>
              </a:rPr>
              <a:t> </a:t>
            </a:r>
            <a:endParaRPr lang="en-US" dirty="0">
              <a:latin typeface="BR B" panose="02020603020101020101" pitchFamily="18" charset="-127"/>
              <a:ea typeface="BR B" panose="02020603020101020101" pitchFamily="18" charset="-127"/>
            </a:endParaRPr>
          </a:p>
        </p:txBody>
      </p:sp>
    </p:spTree>
    <p:extLst>
      <p:ext uri="{BB962C8B-B14F-4D97-AF65-F5344CB8AC3E}">
        <p14:creationId xmlns:p14="http://schemas.microsoft.com/office/powerpoint/2010/main" val="231596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2">
            <a:extLst>
              <a:ext uri="{FF2B5EF4-FFF2-40B4-BE49-F238E27FC236}">
                <a16:creationId xmlns:a16="http://schemas.microsoft.com/office/drawing/2014/main" id="{7BABC33F-6D7F-4775-8155-159A2B536678}"/>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2">
            <a:extLst>
              <a:ext uri="{FF2B5EF4-FFF2-40B4-BE49-F238E27FC236}">
                <a16:creationId xmlns:a16="http://schemas.microsoft.com/office/drawing/2014/main" id="{30DB16E5-642A-4801-BF61-BE23CA6C0B80}"/>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그림 5">
            <a:extLst>
              <a:ext uri="{FF2B5EF4-FFF2-40B4-BE49-F238E27FC236}">
                <a16:creationId xmlns:a16="http://schemas.microsoft.com/office/drawing/2014/main" id="{0D9FED84-DBEA-4E0C-908D-FC9F3C4EBC11}"/>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7" name="正方形/長方形 1">
            <a:extLst>
              <a:ext uri="{FF2B5EF4-FFF2-40B4-BE49-F238E27FC236}">
                <a16:creationId xmlns:a16="http://schemas.microsoft.com/office/drawing/2014/main" id="{175BEE50-4C2B-4A1C-9CCE-65722E7FF9E5}"/>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내용 개체 틀 2">
            <a:extLst>
              <a:ext uri="{FF2B5EF4-FFF2-40B4-BE49-F238E27FC236}">
                <a16:creationId xmlns:a16="http://schemas.microsoft.com/office/drawing/2014/main" id="{7AD5E5E5-E9D1-4021-85A3-40E95A1096CE}"/>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10" name="正方形/長方形 1">
            <a:extLst>
              <a:ext uri="{FF2B5EF4-FFF2-40B4-BE49-F238E27FC236}">
                <a16:creationId xmlns:a16="http://schemas.microsoft.com/office/drawing/2014/main" id="{E9A01ECD-1417-46B3-9A02-03B5AB0BAA6B}"/>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
            <a:extLst>
              <a:ext uri="{FF2B5EF4-FFF2-40B4-BE49-F238E27FC236}">
                <a16:creationId xmlns:a16="http://schemas.microsoft.com/office/drawing/2014/main" id="{00DB9447-A074-4D92-A722-9BC7072E8D2F}"/>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
            <a:extLst>
              <a:ext uri="{FF2B5EF4-FFF2-40B4-BE49-F238E27FC236}">
                <a16:creationId xmlns:a16="http://schemas.microsoft.com/office/drawing/2014/main" id="{466F8EAC-D954-458F-BCBB-82FFDE578081}"/>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제목 1">
            <a:extLst>
              <a:ext uri="{FF2B5EF4-FFF2-40B4-BE49-F238E27FC236}">
                <a16:creationId xmlns:a16="http://schemas.microsoft.com/office/drawing/2014/main" id="{02E7AE7D-9BC1-46B7-BEF0-CE581153CB41}"/>
              </a:ext>
            </a:extLst>
          </p:cNvPr>
          <p:cNvSpPr txBox="1">
            <a:spLocks/>
          </p:cNvSpPr>
          <p:nvPr/>
        </p:nvSpPr>
        <p:spPr>
          <a:xfrm>
            <a:off x="1058779" y="157330"/>
            <a:ext cx="10515600" cy="749691"/>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kumimoji="1" lang="en-US" altLang="ko-KR" sz="4400" dirty="0">
                <a:latin typeface="BR B" panose="02020603020101020101" pitchFamily="18" charset="-127"/>
                <a:ea typeface="BR B" panose="02020603020101020101" pitchFamily="18" charset="-127"/>
              </a:rPr>
              <a:t>Contents</a:t>
            </a:r>
            <a:endParaRPr kumimoji="1" lang="ko-KR" altLang="en-US" sz="4400" dirty="0">
              <a:latin typeface="BR B" panose="02020603020101020101" pitchFamily="18" charset="-127"/>
              <a:ea typeface="BR B" panose="02020603020101020101" pitchFamily="18" charset="-127"/>
            </a:endParaRPr>
          </a:p>
        </p:txBody>
      </p:sp>
      <p:sp>
        <p:nvSpPr>
          <p:cNvPr id="16" name="TextBox 15">
            <a:extLst>
              <a:ext uri="{FF2B5EF4-FFF2-40B4-BE49-F238E27FC236}">
                <a16:creationId xmlns:a16="http://schemas.microsoft.com/office/drawing/2014/main" id="{19EF991A-47F7-4BDE-9DEC-73FC5778FF4F}"/>
              </a:ext>
            </a:extLst>
          </p:cNvPr>
          <p:cNvSpPr txBox="1"/>
          <p:nvPr/>
        </p:nvSpPr>
        <p:spPr>
          <a:xfrm>
            <a:off x="327171" y="1241896"/>
            <a:ext cx="11534862" cy="4820872"/>
          </a:xfrm>
          <a:prstGeom prst="rect">
            <a:avLst/>
          </a:prstGeom>
          <a:noFill/>
        </p:spPr>
        <p:txBody>
          <a:bodyPr wrap="square" rtlCol="0">
            <a:spAutoFit/>
          </a:bodyPr>
          <a:lstStyle/>
          <a:p>
            <a:pPr marL="342900" indent="-342900">
              <a:lnSpc>
                <a:spcPct val="200000"/>
              </a:lnSpc>
              <a:buAutoNum type="arabicPeriod"/>
            </a:pPr>
            <a:r>
              <a:rPr lang="en-US" altLang="ko-KR" sz="4000" dirty="0">
                <a:latin typeface="BR R" panose="02020603020101020101" pitchFamily="18" charset="-127"/>
                <a:ea typeface="BR R" panose="02020603020101020101" pitchFamily="18" charset="-127"/>
              </a:rPr>
              <a:t> Our Idea</a:t>
            </a:r>
          </a:p>
          <a:p>
            <a:pPr marL="342900" indent="-342900">
              <a:lnSpc>
                <a:spcPct val="200000"/>
              </a:lnSpc>
              <a:buAutoNum type="arabicPeriod"/>
            </a:pPr>
            <a:r>
              <a:rPr lang="en-US" altLang="ko-KR" sz="4000" dirty="0">
                <a:latin typeface="BR R" panose="02020603020101020101" pitchFamily="18" charset="-127"/>
                <a:ea typeface="BR R" panose="02020603020101020101" pitchFamily="18" charset="-127"/>
              </a:rPr>
              <a:t> Function &amp; Design</a:t>
            </a:r>
          </a:p>
          <a:p>
            <a:pPr marL="342900" indent="-342900">
              <a:lnSpc>
                <a:spcPct val="200000"/>
              </a:lnSpc>
              <a:buAutoNum type="arabicPeriod"/>
            </a:pPr>
            <a:r>
              <a:rPr lang="en-US" altLang="ko-KR" sz="4000" dirty="0">
                <a:latin typeface="BR R" panose="02020603020101020101" pitchFamily="18" charset="-127"/>
                <a:ea typeface="BR R" panose="02020603020101020101" pitchFamily="18" charset="-127"/>
              </a:rPr>
              <a:t> User &amp; Market</a:t>
            </a:r>
          </a:p>
          <a:p>
            <a:pPr marL="342900" indent="-342900">
              <a:lnSpc>
                <a:spcPct val="200000"/>
              </a:lnSpc>
              <a:buAutoNum type="arabicPeriod"/>
            </a:pPr>
            <a:r>
              <a:rPr lang="en-US" altLang="ko-KR" sz="4000" dirty="0">
                <a:latin typeface="BR R" panose="02020603020101020101" pitchFamily="18" charset="-127"/>
                <a:ea typeface="BR R" panose="02020603020101020101" pitchFamily="18" charset="-127"/>
              </a:rPr>
              <a:t> Development</a:t>
            </a:r>
            <a:endParaRPr lang="ko-KR" altLang="en-US" sz="4000" dirty="0">
              <a:latin typeface="BR R" panose="02020603020101020101" pitchFamily="18" charset="-127"/>
              <a:ea typeface="BR R" panose="02020603020101020101" pitchFamily="18" charset="-127"/>
            </a:endParaRPr>
          </a:p>
        </p:txBody>
      </p:sp>
    </p:spTree>
    <p:extLst>
      <p:ext uri="{BB962C8B-B14F-4D97-AF65-F5344CB8AC3E}">
        <p14:creationId xmlns:p14="http://schemas.microsoft.com/office/powerpoint/2010/main" val="2425480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2">
            <a:extLst>
              <a:ext uri="{FF2B5EF4-FFF2-40B4-BE49-F238E27FC236}">
                <a16:creationId xmlns:a16="http://schemas.microsoft.com/office/drawing/2014/main" id="{382DE45F-7528-4162-8D09-1E5F3B4AE60C}"/>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Content Placeholder 2"/>
          <p:cNvSpPr>
            <a:spLocks noGrp="1"/>
          </p:cNvSpPr>
          <p:nvPr>
            <p:ph idx="1"/>
          </p:nvPr>
        </p:nvSpPr>
        <p:spPr/>
        <p:txBody>
          <a:bodyPr/>
          <a:lstStyle/>
          <a:p>
            <a:pPr marL="0" indent="0">
              <a:buNone/>
            </a:pPr>
            <a:r>
              <a:rPr lang="en-US" dirty="0">
                <a:latin typeface="BR R" panose="02020603020101020101" pitchFamily="18" charset="-127"/>
                <a:ea typeface="BR R" panose="02020603020101020101" pitchFamily="18" charset="-127"/>
              </a:rPr>
              <a:t>The app looks like our project at</a:t>
            </a:r>
            <a:endParaRPr lang="ar-EG" dirty="0">
              <a:latin typeface="BR R" panose="02020603020101020101" pitchFamily="18" charset="-127"/>
              <a:ea typeface="BR R" panose="02020603020101020101" pitchFamily="18" charset="-127"/>
            </a:endParaRPr>
          </a:p>
          <a:p>
            <a:endParaRPr lang="en-US" dirty="0">
              <a:latin typeface="BR R" panose="02020603020101020101" pitchFamily="18" charset="-127"/>
              <a:ea typeface="BR R" panose="02020603020101020101" pitchFamily="18" charset="-127"/>
            </a:endParaRPr>
          </a:p>
          <a:p>
            <a:r>
              <a:rPr lang="en-US" dirty="0">
                <a:latin typeface="BR R" panose="02020603020101020101" pitchFamily="18" charset="-127"/>
                <a:ea typeface="BR R" panose="02020603020101020101" pitchFamily="18" charset="-127"/>
              </a:rPr>
              <a:t>Use image processing</a:t>
            </a:r>
          </a:p>
          <a:p>
            <a:r>
              <a:rPr lang="en-US" dirty="0">
                <a:latin typeface="BR R" panose="02020603020101020101" pitchFamily="18" charset="-127"/>
                <a:ea typeface="BR R" panose="02020603020101020101" pitchFamily="18" charset="-127"/>
              </a:rPr>
              <a:t>Use artificial intelligence</a:t>
            </a:r>
          </a:p>
          <a:p>
            <a:r>
              <a:rPr lang="en-US" dirty="0">
                <a:latin typeface="BR R" panose="02020603020101020101" pitchFamily="18" charset="-127"/>
                <a:ea typeface="BR R" panose="02020603020101020101" pitchFamily="18" charset="-127"/>
              </a:rPr>
              <a:t>Use deep learn</a:t>
            </a:r>
          </a:p>
          <a:p>
            <a:r>
              <a:rPr lang="en-US" dirty="0">
                <a:latin typeface="BR R" panose="02020603020101020101" pitchFamily="18" charset="-127"/>
                <a:ea typeface="BR R" panose="02020603020101020101" pitchFamily="18" charset="-127"/>
              </a:rPr>
              <a:t>Depends on food photography</a:t>
            </a:r>
          </a:p>
          <a:p>
            <a:pPr>
              <a:buFont typeface="Courier New" pitchFamily="49" charset="0"/>
              <a:buChar char="o"/>
            </a:pPr>
            <a:endParaRPr lang="en-US" dirty="0">
              <a:latin typeface="BR R" panose="02020603020101020101" pitchFamily="18" charset="-127"/>
              <a:ea typeface="BR R" panose="02020603020101020101" pitchFamily="18" charset="-127"/>
            </a:endParaRPr>
          </a:p>
        </p:txBody>
      </p:sp>
      <p:sp>
        <p:nvSpPr>
          <p:cNvPr id="5" name="正方形/長方形 2">
            <a:extLst>
              <a:ext uri="{FF2B5EF4-FFF2-40B4-BE49-F238E27FC236}">
                <a16:creationId xmlns:a16="http://schemas.microsoft.com/office/drawing/2014/main" id="{2297765E-A1B1-4EB9-9F97-6844E455ECEE}"/>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그림 5">
            <a:extLst>
              <a:ext uri="{FF2B5EF4-FFF2-40B4-BE49-F238E27FC236}">
                <a16:creationId xmlns:a16="http://schemas.microsoft.com/office/drawing/2014/main" id="{10B50887-6120-4B9E-9A10-B68F17CF8F46}"/>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7" name="正方形/長方形 1">
            <a:extLst>
              <a:ext uri="{FF2B5EF4-FFF2-40B4-BE49-F238E27FC236}">
                <a16:creationId xmlns:a16="http://schemas.microsoft.com/office/drawing/2014/main" id="{FF100A72-D670-4553-A849-390CE737A5AE}"/>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내용 개체 틀 2">
            <a:extLst>
              <a:ext uri="{FF2B5EF4-FFF2-40B4-BE49-F238E27FC236}">
                <a16:creationId xmlns:a16="http://schemas.microsoft.com/office/drawing/2014/main" id="{B2BB97DD-D252-4BC2-98CF-B5E4B560B972}"/>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9" name="正方形/長方形 1">
            <a:extLst>
              <a:ext uri="{FF2B5EF4-FFF2-40B4-BE49-F238E27FC236}">
                <a16:creationId xmlns:a16="http://schemas.microsoft.com/office/drawing/2014/main" id="{CC55791D-41AC-4481-97E8-86E09B5EDCC5}"/>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1">
            <a:extLst>
              <a:ext uri="{FF2B5EF4-FFF2-40B4-BE49-F238E27FC236}">
                <a16:creationId xmlns:a16="http://schemas.microsoft.com/office/drawing/2014/main" id="{53A34992-2A1A-43CD-859F-B78902F444BC}"/>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
            <a:extLst>
              <a:ext uri="{FF2B5EF4-FFF2-40B4-BE49-F238E27FC236}">
                <a16:creationId xmlns:a16="http://schemas.microsoft.com/office/drawing/2014/main" id="{E7F960B4-F1BE-42A4-AC4F-0D92437479B1}"/>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Title 1">
            <a:extLst>
              <a:ext uri="{FF2B5EF4-FFF2-40B4-BE49-F238E27FC236}">
                <a16:creationId xmlns:a16="http://schemas.microsoft.com/office/drawing/2014/main" id="{858B72C1-3CD6-4EE0-B57E-3BD5D150D546}"/>
              </a:ext>
            </a:extLst>
          </p:cNvPr>
          <p:cNvSpPr>
            <a:spLocks noGrp="1"/>
          </p:cNvSpPr>
          <p:nvPr>
            <p:ph type="title"/>
          </p:nvPr>
        </p:nvSpPr>
        <p:spPr>
          <a:xfrm>
            <a:off x="1058779" y="161898"/>
            <a:ext cx="10515600" cy="749445"/>
          </a:xfrm>
        </p:spPr>
        <p:txBody>
          <a:bodyPr/>
          <a:lstStyle/>
          <a:p>
            <a:r>
              <a:rPr lang="en-US" dirty="0">
                <a:latin typeface="BR B" panose="02020603020101020101" pitchFamily="18" charset="-127"/>
                <a:ea typeface="BR B" panose="02020603020101020101" pitchFamily="18" charset="-127"/>
              </a:rPr>
              <a:t>The second application</a:t>
            </a:r>
            <a:r>
              <a:rPr lang="en-US" altLang="ko-KR" dirty="0">
                <a:latin typeface="BR B" panose="02020603020101020101" pitchFamily="18" charset="-127"/>
                <a:ea typeface="BR B" panose="02020603020101020101" pitchFamily="18" charset="-127"/>
              </a:rPr>
              <a:t> –</a:t>
            </a:r>
            <a:r>
              <a:rPr lang="ar-EG" dirty="0">
                <a:latin typeface="BR B" panose="02020603020101020101" pitchFamily="18" charset="-127"/>
                <a:ea typeface="BR B" panose="02020603020101020101" pitchFamily="18" charset="-127"/>
              </a:rPr>
              <a:t> </a:t>
            </a:r>
            <a:r>
              <a:rPr lang="en-US" dirty="0">
                <a:latin typeface="BR B" panose="02020603020101020101" pitchFamily="18" charset="-127"/>
                <a:ea typeface="BR B" panose="02020603020101020101" pitchFamily="18" charset="-127"/>
              </a:rPr>
              <a:t> </a:t>
            </a:r>
            <a:r>
              <a:rPr lang="en-US" sz="2800" dirty="0" err="1">
                <a:latin typeface="BR B" panose="02020603020101020101" pitchFamily="18" charset="-127"/>
                <a:ea typeface="BR B" panose="02020603020101020101" pitchFamily="18" charset="-127"/>
              </a:rPr>
              <a:t>Caloriemama</a:t>
            </a:r>
            <a:r>
              <a:rPr lang="en-US" sz="2800" dirty="0">
                <a:latin typeface="BR B" panose="02020603020101020101" pitchFamily="18" charset="-127"/>
                <a:ea typeface="BR B" panose="02020603020101020101" pitchFamily="18" charset="-127"/>
              </a:rPr>
              <a:t> </a:t>
            </a:r>
            <a:endParaRPr lang="en-US" dirty="0">
              <a:latin typeface="BR B" panose="02020603020101020101" pitchFamily="18" charset="-127"/>
              <a:ea typeface="BR B" panose="02020603020101020101" pitchFamily="18" charset="-127"/>
            </a:endParaRPr>
          </a:p>
        </p:txBody>
      </p:sp>
    </p:spTree>
    <p:extLst>
      <p:ext uri="{BB962C8B-B14F-4D97-AF65-F5344CB8AC3E}">
        <p14:creationId xmlns:p14="http://schemas.microsoft.com/office/powerpoint/2010/main" val="2966765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2">
            <a:extLst>
              <a:ext uri="{FF2B5EF4-FFF2-40B4-BE49-F238E27FC236}">
                <a16:creationId xmlns:a16="http://schemas.microsoft.com/office/drawing/2014/main" id="{0F1373EA-9D23-42B6-9FF4-F748995012EC}"/>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Content Placeholder 2"/>
          <p:cNvSpPr>
            <a:spLocks noGrp="1"/>
          </p:cNvSpPr>
          <p:nvPr>
            <p:ph idx="1"/>
          </p:nvPr>
        </p:nvSpPr>
        <p:spPr>
          <a:xfrm>
            <a:off x="838200" y="1825625"/>
            <a:ext cx="10436604" cy="4351338"/>
          </a:xfrm>
        </p:spPr>
        <p:txBody>
          <a:bodyPr/>
          <a:lstStyle/>
          <a:p>
            <a:pPr marL="0" indent="0">
              <a:buNone/>
            </a:pPr>
            <a:r>
              <a:rPr lang="en-US" dirty="0">
                <a:latin typeface="BR R" panose="02020603020101020101" pitchFamily="18" charset="-127"/>
                <a:ea typeface="BR R" panose="02020603020101020101" pitchFamily="18" charset="-127"/>
              </a:rPr>
              <a:t>The output </a:t>
            </a:r>
          </a:p>
          <a:p>
            <a:pPr marL="0" indent="0">
              <a:buNone/>
            </a:pPr>
            <a:endParaRPr lang="en-US" dirty="0">
              <a:latin typeface="BR R" panose="02020603020101020101" pitchFamily="18" charset="-127"/>
              <a:ea typeface="BR R" panose="02020603020101020101" pitchFamily="18" charset="-127"/>
            </a:endParaRPr>
          </a:p>
          <a:p>
            <a:r>
              <a:rPr lang="en-US" dirty="0">
                <a:latin typeface="BR R" panose="02020603020101020101" pitchFamily="18" charset="-127"/>
                <a:ea typeface="BR R" panose="02020603020101020101" pitchFamily="18" charset="-127"/>
              </a:rPr>
              <a:t>The resulting vitamin will be calculated</a:t>
            </a:r>
            <a:r>
              <a:rPr lang="ar-EG" dirty="0">
                <a:latin typeface="BR R" panose="02020603020101020101" pitchFamily="18" charset="-127"/>
                <a:ea typeface="BR R" panose="02020603020101020101" pitchFamily="18" charset="-127"/>
              </a:rPr>
              <a:t> .</a:t>
            </a:r>
          </a:p>
          <a:p>
            <a:r>
              <a:rPr lang="en-US" dirty="0">
                <a:latin typeface="BR R" panose="02020603020101020101" pitchFamily="18" charset="-127"/>
                <a:ea typeface="BR R" panose="02020603020101020101" pitchFamily="18" charset="-127"/>
              </a:rPr>
              <a:t>But in a project no matter what vitamin is calories and other information about food</a:t>
            </a:r>
            <a:endParaRPr lang="ar-EG" dirty="0">
              <a:latin typeface="BR R" panose="02020603020101020101" pitchFamily="18" charset="-127"/>
              <a:ea typeface="BR R" panose="02020603020101020101" pitchFamily="18" charset="-127"/>
            </a:endParaRPr>
          </a:p>
          <a:p>
            <a:endParaRPr lang="ar-EG" dirty="0">
              <a:latin typeface="BR R" panose="02020603020101020101" pitchFamily="18" charset="-127"/>
              <a:ea typeface="BR R" panose="02020603020101020101" pitchFamily="18" charset="-127"/>
            </a:endParaRPr>
          </a:p>
          <a:p>
            <a:pPr>
              <a:buFont typeface="Wingdings" pitchFamily="2" charset="2"/>
              <a:buChar char="q"/>
            </a:pPr>
            <a:endParaRPr lang="ar-EG" dirty="0">
              <a:latin typeface="BR R" panose="02020603020101020101" pitchFamily="18" charset="-127"/>
              <a:ea typeface="BR R" panose="02020603020101020101" pitchFamily="18" charset="-127"/>
            </a:endParaRPr>
          </a:p>
          <a:p>
            <a:pPr marL="0" indent="0">
              <a:buNone/>
            </a:pPr>
            <a:endParaRPr lang="ar-EG" dirty="0">
              <a:latin typeface="BR R" panose="02020603020101020101" pitchFamily="18" charset="-127"/>
              <a:ea typeface="BR R" panose="02020603020101020101" pitchFamily="18" charset="-127"/>
            </a:endParaRPr>
          </a:p>
          <a:p>
            <a:pPr marL="0" indent="0">
              <a:buNone/>
            </a:pPr>
            <a:endParaRPr lang="en-US" dirty="0">
              <a:latin typeface="BR R" panose="02020603020101020101" pitchFamily="18" charset="-127"/>
              <a:ea typeface="BR R" panose="02020603020101020101" pitchFamily="18" charset="-127"/>
            </a:endParaRPr>
          </a:p>
        </p:txBody>
      </p:sp>
      <p:sp>
        <p:nvSpPr>
          <p:cNvPr id="5" name="正方形/長方形 2">
            <a:extLst>
              <a:ext uri="{FF2B5EF4-FFF2-40B4-BE49-F238E27FC236}">
                <a16:creationId xmlns:a16="http://schemas.microsoft.com/office/drawing/2014/main" id="{0F9774A8-1AED-4C45-8F69-174A82E5CF4E}"/>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그림 5">
            <a:extLst>
              <a:ext uri="{FF2B5EF4-FFF2-40B4-BE49-F238E27FC236}">
                <a16:creationId xmlns:a16="http://schemas.microsoft.com/office/drawing/2014/main" id="{DAAB8D1A-19AA-4BFE-B9DA-2AEA42847C2F}"/>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7" name="正方形/長方形 1">
            <a:extLst>
              <a:ext uri="{FF2B5EF4-FFF2-40B4-BE49-F238E27FC236}">
                <a16:creationId xmlns:a16="http://schemas.microsoft.com/office/drawing/2014/main" id="{96B28523-AD41-4CA9-B2B0-322F0ECCF7D3}"/>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내용 개체 틀 2">
            <a:extLst>
              <a:ext uri="{FF2B5EF4-FFF2-40B4-BE49-F238E27FC236}">
                <a16:creationId xmlns:a16="http://schemas.microsoft.com/office/drawing/2014/main" id="{0763CF7A-6376-4179-9A28-A0A7AFFE6023}"/>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9" name="正方形/長方形 1">
            <a:extLst>
              <a:ext uri="{FF2B5EF4-FFF2-40B4-BE49-F238E27FC236}">
                <a16:creationId xmlns:a16="http://schemas.microsoft.com/office/drawing/2014/main" id="{C3E4F9E8-37AC-4CC7-8CA5-82BD944CFFB4}"/>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1">
            <a:extLst>
              <a:ext uri="{FF2B5EF4-FFF2-40B4-BE49-F238E27FC236}">
                <a16:creationId xmlns:a16="http://schemas.microsoft.com/office/drawing/2014/main" id="{5B88E40E-E564-40B1-A871-17C7CF62CEB3}"/>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
            <a:extLst>
              <a:ext uri="{FF2B5EF4-FFF2-40B4-BE49-F238E27FC236}">
                <a16:creationId xmlns:a16="http://schemas.microsoft.com/office/drawing/2014/main" id="{2A096F42-406E-416E-9C5F-930DF82C085D}"/>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Title 1">
            <a:extLst>
              <a:ext uri="{FF2B5EF4-FFF2-40B4-BE49-F238E27FC236}">
                <a16:creationId xmlns:a16="http://schemas.microsoft.com/office/drawing/2014/main" id="{47D6D7A3-C72F-4034-A3FA-34ADE1B2211E}"/>
              </a:ext>
            </a:extLst>
          </p:cNvPr>
          <p:cNvSpPr txBox="1">
            <a:spLocks/>
          </p:cNvSpPr>
          <p:nvPr/>
        </p:nvSpPr>
        <p:spPr>
          <a:xfrm>
            <a:off x="989202" y="-133393"/>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dirty="0" err="1">
                <a:latin typeface="BR B" panose="02020603020101020101" pitchFamily="18" charset="-127"/>
                <a:ea typeface="BR B" panose="02020603020101020101" pitchFamily="18" charset="-127"/>
              </a:rPr>
              <a:t>Caloriemama</a:t>
            </a:r>
            <a:r>
              <a:rPr lang="en-US" altLang="ko-KR" dirty="0">
                <a:latin typeface="BR B" panose="02020603020101020101" pitchFamily="18" charset="-127"/>
                <a:ea typeface="BR B" panose="02020603020101020101" pitchFamily="18" charset="-127"/>
              </a:rPr>
              <a:t> –</a:t>
            </a:r>
            <a:r>
              <a:rPr lang="en-US" dirty="0">
                <a:latin typeface="BR B" panose="02020603020101020101" pitchFamily="18" charset="-127"/>
                <a:ea typeface="BR B" panose="02020603020101020101" pitchFamily="18" charset="-127"/>
              </a:rPr>
              <a:t> </a:t>
            </a:r>
            <a:r>
              <a:rPr lang="en-US" sz="2800" dirty="0">
                <a:latin typeface="BR B" panose="02020603020101020101" pitchFamily="18" charset="-127"/>
                <a:ea typeface="BR B" panose="02020603020101020101" pitchFamily="18" charset="-127"/>
              </a:rPr>
              <a:t>Difference </a:t>
            </a:r>
            <a:endParaRPr lang="en-US" dirty="0">
              <a:latin typeface="BR B" panose="02020603020101020101" pitchFamily="18" charset="-127"/>
              <a:ea typeface="BR B" panose="02020603020101020101" pitchFamily="18" charset="-127"/>
            </a:endParaRPr>
          </a:p>
        </p:txBody>
      </p:sp>
    </p:spTree>
    <p:extLst>
      <p:ext uri="{BB962C8B-B14F-4D97-AF65-F5344CB8AC3E}">
        <p14:creationId xmlns:p14="http://schemas.microsoft.com/office/powerpoint/2010/main" val="74074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2">
            <a:extLst>
              <a:ext uri="{FF2B5EF4-FFF2-40B4-BE49-F238E27FC236}">
                <a16:creationId xmlns:a16="http://schemas.microsoft.com/office/drawing/2014/main" id="{78FD711A-72EA-4A0A-B47F-0240A5523CFB}"/>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2">
            <a:extLst>
              <a:ext uri="{FF2B5EF4-FFF2-40B4-BE49-F238E27FC236}">
                <a16:creationId xmlns:a16="http://schemas.microsoft.com/office/drawing/2014/main" id="{06CC2182-3268-4BA7-9F71-EB27ECD66620}"/>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989202" y="1398956"/>
            <a:ext cx="10515600" cy="1325563"/>
          </a:xfrm>
        </p:spPr>
        <p:txBody>
          <a:bodyPr>
            <a:normAutofit/>
          </a:bodyPr>
          <a:lstStyle/>
          <a:p>
            <a:r>
              <a:rPr lang="en-US" sz="2800" dirty="0"/>
              <a:t>Person Information</a:t>
            </a:r>
          </a:p>
        </p:txBody>
      </p:sp>
      <p:sp>
        <p:nvSpPr>
          <p:cNvPr id="3" name="Content Placeholder 2"/>
          <p:cNvSpPr>
            <a:spLocks noGrp="1"/>
          </p:cNvSpPr>
          <p:nvPr>
            <p:ph idx="1"/>
          </p:nvPr>
        </p:nvSpPr>
        <p:spPr>
          <a:xfrm>
            <a:off x="838200" y="2827387"/>
            <a:ext cx="7114563" cy="3349575"/>
          </a:xfrm>
        </p:spPr>
        <p:txBody>
          <a:bodyPr/>
          <a:lstStyle/>
          <a:p>
            <a:r>
              <a:rPr lang="en-US" dirty="0">
                <a:latin typeface="BR R" panose="02020603020101020101" pitchFamily="18" charset="-127"/>
                <a:ea typeface="BR R" panose="02020603020101020101" pitchFamily="18" charset="-127"/>
              </a:rPr>
              <a:t>In our project there is a special page for the person to register their data</a:t>
            </a:r>
            <a:r>
              <a:rPr lang="ar-EG" dirty="0">
                <a:latin typeface="BR R" panose="02020603020101020101" pitchFamily="18" charset="-127"/>
                <a:ea typeface="BR R" panose="02020603020101020101" pitchFamily="18" charset="-127"/>
              </a:rPr>
              <a:t> </a:t>
            </a:r>
            <a:r>
              <a:rPr lang="en-US" dirty="0">
                <a:latin typeface="BR R" panose="02020603020101020101" pitchFamily="18" charset="-127"/>
                <a:ea typeface="BR R" panose="02020603020101020101" pitchFamily="18" charset="-127"/>
              </a:rPr>
              <a:t>like his age and gender</a:t>
            </a:r>
            <a:r>
              <a:rPr lang="ar-EG" dirty="0">
                <a:latin typeface="BR R" panose="02020603020101020101" pitchFamily="18" charset="-127"/>
                <a:ea typeface="BR R" panose="02020603020101020101" pitchFamily="18" charset="-127"/>
              </a:rPr>
              <a:t> </a:t>
            </a:r>
            <a:r>
              <a:rPr lang="en-US" dirty="0">
                <a:latin typeface="BR R" panose="02020603020101020101" pitchFamily="18" charset="-127"/>
                <a:ea typeface="BR R" panose="02020603020101020101" pitchFamily="18" charset="-127"/>
              </a:rPr>
              <a:t>. </a:t>
            </a:r>
          </a:p>
          <a:p>
            <a:endParaRPr lang="en-US" dirty="0">
              <a:latin typeface="BR R" panose="02020603020101020101" pitchFamily="18" charset="-127"/>
              <a:ea typeface="BR R" panose="02020603020101020101" pitchFamily="18" charset="-127"/>
            </a:endParaRPr>
          </a:p>
          <a:p>
            <a:endParaRPr lang="en-US" dirty="0">
              <a:latin typeface="BR R" panose="02020603020101020101" pitchFamily="18" charset="-127"/>
              <a:ea typeface="BR R" panose="02020603020101020101" pitchFamily="18" charset="-127"/>
            </a:endParaRPr>
          </a:p>
          <a:p>
            <a:endParaRPr lang="en-US" dirty="0">
              <a:latin typeface="BR R" panose="02020603020101020101" pitchFamily="18" charset="-127"/>
              <a:ea typeface="BR R" panose="02020603020101020101" pitchFamily="18" charset="-127"/>
            </a:endParaRPr>
          </a:p>
        </p:txBody>
      </p:sp>
      <p:pic>
        <p:nvPicPr>
          <p:cNvPr id="4" name="그림 12">
            <a:extLst>
              <a:ext uri="{FF2B5EF4-FFF2-40B4-BE49-F238E27FC236}">
                <a16:creationId xmlns:a16="http://schemas.microsoft.com/office/drawing/2014/main" id="{B59723C6-B25D-4C9F-90C4-90B7FF86856C}"/>
              </a:ext>
            </a:extLst>
          </p:cNvPr>
          <p:cNvPicPr>
            <a:picLocks noChangeAspect="1"/>
          </p:cNvPicPr>
          <p:nvPr/>
        </p:nvPicPr>
        <p:blipFill rotWithShape="1">
          <a:blip r:embed="rId2"/>
          <a:srcRect l="54485"/>
          <a:stretch/>
        </p:blipFill>
        <p:spPr>
          <a:xfrm>
            <a:off x="8472205" y="1527824"/>
            <a:ext cx="3150039" cy="5010333"/>
          </a:xfrm>
          <a:prstGeom prst="rect">
            <a:avLst/>
          </a:prstGeom>
        </p:spPr>
      </p:pic>
      <p:pic>
        <p:nvPicPr>
          <p:cNvPr id="7" name="그림 6">
            <a:extLst>
              <a:ext uri="{FF2B5EF4-FFF2-40B4-BE49-F238E27FC236}">
                <a16:creationId xmlns:a16="http://schemas.microsoft.com/office/drawing/2014/main" id="{3B60CAA2-6CBE-4B7D-9F1E-D862330E56E3}"/>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8" name="正方形/長方形 1">
            <a:extLst>
              <a:ext uri="{FF2B5EF4-FFF2-40B4-BE49-F238E27FC236}">
                <a16:creationId xmlns:a16="http://schemas.microsoft.com/office/drawing/2014/main" id="{42C28C9E-5C4F-4C61-A15A-6E43DF580827}"/>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내용 개체 틀 2">
            <a:extLst>
              <a:ext uri="{FF2B5EF4-FFF2-40B4-BE49-F238E27FC236}">
                <a16:creationId xmlns:a16="http://schemas.microsoft.com/office/drawing/2014/main" id="{9448F712-A852-4E61-9282-DF3A8599750E}"/>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10" name="正方形/長方形 1">
            <a:extLst>
              <a:ext uri="{FF2B5EF4-FFF2-40B4-BE49-F238E27FC236}">
                <a16:creationId xmlns:a16="http://schemas.microsoft.com/office/drawing/2014/main" id="{F20F27C6-CA0C-49A6-8443-36AA8BB9992B}"/>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
            <a:extLst>
              <a:ext uri="{FF2B5EF4-FFF2-40B4-BE49-F238E27FC236}">
                <a16:creationId xmlns:a16="http://schemas.microsoft.com/office/drawing/2014/main" id="{7172FD43-EBED-4988-AC46-AD6965A2D5A2}"/>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
            <a:extLst>
              <a:ext uri="{FF2B5EF4-FFF2-40B4-BE49-F238E27FC236}">
                <a16:creationId xmlns:a16="http://schemas.microsoft.com/office/drawing/2014/main" id="{878AD1F5-4DAC-4334-B5FA-3C5EAF1047CC}"/>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Title 1">
            <a:extLst>
              <a:ext uri="{FF2B5EF4-FFF2-40B4-BE49-F238E27FC236}">
                <a16:creationId xmlns:a16="http://schemas.microsoft.com/office/drawing/2014/main" id="{C5B4D87F-C26A-4D36-9C18-38AB59FE37BD}"/>
              </a:ext>
            </a:extLst>
          </p:cNvPr>
          <p:cNvSpPr txBox="1">
            <a:spLocks/>
          </p:cNvSpPr>
          <p:nvPr/>
        </p:nvSpPr>
        <p:spPr>
          <a:xfrm>
            <a:off x="989202" y="-133393"/>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dirty="0" err="1">
                <a:latin typeface="BR B" panose="02020603020101020101" pitchFamily="18" charset="-127"/>
                <a:ea typeface="BR B" panose="02020603020101020101" pitchFamily="18" charset="-127"/>
              </a:rPr>
              <a:t>Caloriemama</a:t>
            </a:r>
            <a:r>
              <a:rPr lang="en-US" altLang="ko-KR" dirty="0">
                <a:latin typeface="BR B" panose="02020603020101020101" pitchFamily="18" charset="-127"/>
                <a:ea typeface="BR B" panose="02020603020101020101" pitchFamily="18" charset="-127"/>
              </a:rPr>
              <a:t> –</a:t>
            </a:r>
            <a:r>
              <a:rPr lang="en-US" dirty="0">
                <a:latin typeface="BR B" panose="02020603020101020101" pitchFamily="18" charset="-127"/>
                <a:ea typeface="BR B" panose="02020603020101020101" pitchFamily="18" charset="-127"/>
              </a:rPr>
              <a:t> </a:t>
            </a:r>
            <a:r>
              <a:rPr lang="en-US" sz="2800" dirty="0">
                <a:latin typeface="BR B" panose="02020603020101020101" pitchFamily="18" charset="-127"/>
                <a:ea typeface="BR B" panose="02020603020101020101" pitchFamily="18" charset="-127"/>
              </a:rPr>
              <a:t>Difference </a:t>
            </a:r>
            <a:endParaRPr lang="en-US" dirty="0">
              <a:latin typeface="BR B" panose="02020603020101020101" pitchFamily="18" charset="-127"/>
              <a:ea typeface="BR B" panose="02020603020101020101" pitchFamily="18" charset="-127"/>
            </a:endParaRPr>
          </a:p>
        </p:txBody>
      </p:sp>
    </p:spTree>
    <p:extLst>
      <p:ext uri="{BB962C8B-B14F-4D97-AF65-F5344CB8AC3E}">
        <p14:creationId xmlns:p14="http://schemas.microsoft.com/office/powerpoint/2010/main" val="1764911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2">
            <a:extLst>
              <a:ext uri="{FF2B5EF4-FFF2-40B4-BE49-F238E27FC236}">
                <a16:creationId xmlns:a16="http://schemas.microsoft.com/office/drawing/2014/main" id="{05E6A717-11EC-49F6-B2AF-B332BCF29236}"/>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Content Placeholder 2"/>
          <p:cNvSpPr>
            <a:spLocks noGrp="1"/>
          </p:cNvSpPr>
          <p:nvPr>
            <p:ph idx="1"/>
          </p:nvPr>
        </p:nvSpPr>
        <p:spPr>
          <a:xfrm>
            <a:off x="838199" y="1825625"/>
            <a:ext cx="8465191" cy="4351338"/>
          </a:xfrm>
        </p:spPr>
        <p:txBody>
          <a:bodyPr/>
          <a:lstStyle/>
          <a:p>
            <a:r>
              <a:rPr lang="en-US" dirty="0">
                <a:latin typeface="BR R" panose="02020603020101020101" pitchFamily="18" charset="-127"/>
                <a:ea typeface="BR R" panose="02020603020101020101" pitchFamily="18" charset="-127"/>
              </a:rPr>
              <a:t>But in the application Mama information appears to everyone without the need for a profile</a:t>
            </a:r>
            <a:r>
              <a:rPr lang="ar-EG" dirty="0">
                <a:latin typeface="BR R" panose="02020603020101020101" pitchFamily="18" charset="-127"/>
                <a:ea typeface="BR R" panose="02020603020101020101" pitchFamily="18" charset="-127"/>
              </a:rPr>
              <a:t> .</a:t>
            </a:r>
          </a:p>
          <a:p>
            <a:r>
              <a:rPr lang="en-US" dirty="0">
                <a:latin typeface="BR R" panose="02020603020101020101" pitchFamily="18" charset="-127"/>
                <a:ea typeface="BR R" panose="02020603020101020101" pitchFamily="18" charset="-127"/>
              </a:rPr>
              <a:t>This is an overview of the application</a:t>
            </a:r>
            <a:r>
              <a:rPr lang="ar-EG" dirty="0">
                <a:latin typeface="BR R" panose="02020603020101020101" pitchFamily="18" charset="-127"/>
                <a:ea typeface="BR R" panose="02020603020101020101" pitchFamily="18" charset="-127"/>
              </a:rPr>
              <a:t> </a:t>
            </a:r>
          </a:p>
          <a:p>
            <a:endParaRPr lang="en-US" dirty="0">
              <a:latin typeface="BR R" panose="02020603020101020101" pitchFamily="18" charset="-127"/>
              <a:ea typeface="BR R" panose="02020603020101020101" pitchFamily="18" charset="-127"/>
            </a:endParaRPr>
          </a:p>
          <a:p>
            <a:endParaRPr lang="en-US" dirty="0">
              <a:latin typeface="BR R" panose="02020603020101020101" pitchFamily="18" charset="-127"/>
              <a:ea typeface="BR R" panose="02020603020101020101" pitchFamily="18" charset="-127"/>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6043" y="2765586"/>
            <a:ext cx="3618801" cy="3709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正方形/長方形 2">
            <a:extLst>
              <a:ext uri="{FF2B5EF4-FFF2-40B4-BE49-F238E27FC236}">
                <a16:creationId xmlns:a16="http://schemas.microsoft.com/office/drawing/2014/main" id="{0F8DAF32-BB3A-4CE4-8A2B-B24B1EAAFC7F}"/>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그림 6">
            <a:extLst>
              <a:ext uri="{FF2B5EF4-FFF2-40B4-BE49-F238E27FC236}">
                <a16:creationId xmlns:a16="http://schemas.microsoft.com/office/drawing/2014/main" id="{D6AC3AA0-627F-4BBD-A7DB-4199858EAB28}"/>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8" name="正方形/長方形 1">
            <a:extLst>
              <a:ext uri="{FF2B5EF4-FFF2-40B4-BE49-F238E27FC236}">
                <a16:creationId xmlns:a16="http://schemas.microsoft.com/office/drawing/2014/main" id="{869B96F0-9695-4A0C-8B05-521CDDD148E3}"/>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내용 개체 틀 2">
            <a:extLst>
              <a:ext uri="{FF2B5EF4-FFF2-40B4-BE49-F238E27FC236}">
                <a16:creationId xmlns:a16="http://schemas.microsoft.com/office/drawing/2014/main" id="{F825D8E3-05A8-4504-B19B-256AD1D0BF09}"/>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10" name="正方形/長方形 1">
            <a:extLst>
              <a:ext uri="{FF2B5EF4-FFF2-40B4-BE49-F238E27FC236}">
                <a16:creationId xmlns:a16="http://schemas.microsoft.com/office/drawing/2014/main" id="{DC66383A-2DC3-4E17-9C53-4FB39EC9DC73}"/>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
            <a:extLst>
              <a:ext uri="{FF2B5EF4-FFF2-40B4-BE49-F238E27FC236}">
                <a16:creationId xmlns:a16="http://schemas.microsoft.com/office/drawing/2014/main" id="{84B051F9-1829-408C-A011-B166E01D7689}"/>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
            <a:extLst>
              <a:ext uri="{FF2B5EF4-FFF2-40B4-BE49-F238E27FC236}">
                <a16:creationId xmlns:a16="http://schemas.microsoft.com/office/drawing/2014/main" id="{490045D8-91A8-46E7-84A9-01143CDDE69E}"/>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Title 1">
            <a:extLst>
              <a:ext uri="{FF2B5EF4-FFF2-40B4-BE49-F238E27FC236}">
                <a16:creationId xmlns:a16="http://schemas.microsoft.com/office/drawing/2014/main" id="{B2834AD0-B6A4-4857-8037-3E316B02AB32}"/>
              </a:ext>
            </a:extLst>
          </p:cNvPr>
          <p:cNvSpPr txBox="1">
            <a:spLocks/>
          </p:cNvSpPr>
          <p:nvPr/>
        </p:nvSpPr>
        <p:spPr>
          <a:xfrm>
            <a:off x="989202" y="-133393"/>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dirty="0" err="1">
                <a:latin typeface="BR B" panose="02020603020101020101" pitchFamily="18" charset="-127"/>
                <a:ea typeface="BR B" panose="02020603020101020101" pitchFamily="18" charset="-127"/>
              </a:rPr>
              <a:t>Caloriemama</a:t>
            </a:r>
            <a:r>
              <a:rPr lang="en-US" altLang="ko-KR" dirty="0">
                <a:latin typeface="BR B" panose="02020603020101020101" pitchFamily="18" charset="-127"/>
                <a:ea typeface="BR B" panose="02020603020101020101" pitchFamily="18" charset="-127"/>
              </a:rPr>
              <a:t> –</a:t>
            </a:r>
            <a:r>
              <a:rPr lang="en-US" dirty="0">
                <a:latin typeface="BR B" panose="02020603020101020101" pitchFamily="18" charset="-127"/>
                <a:ea typeface="BR B" panose="02020603020101020101" pitchFamily="18" charset="-127"/>
              </a:rPr>
              <a:t> </a:t>
            </a:r>
            <a:r>
              <a:rPr lang="en-US" sz="2800" dirty="0">
                <a:latin typeface="BR B" panose="02020603020101020101" pitchFamily="18" charset="-127"/>
                <a:ea typeface="BR B" panose="02020603020101020101" pitchFamily="18" charset="-127"/>
              </a:rPr>
              <a:t>Difference </a:t>
            </a:r>
            <a:endParaRPr lang="en-US" dirty="0">
              <a:latin typeface="BR B" panose="02020603020101020101" pitchFamily="18" charset="-127"/>
              <a:ea typeface="BR B" panose="02020603020101020101" pitchFamily="18" charset="-127"/>
            </a:endParaRPr>
          </a:p>
        </p:txBody>
      </p:sp>
    </p:spTree>
    <p:extLst>
      <p:ext uri="{BB962C8B-B14F-4D97-AF65-F5344CB8AC3E}">
        <p14:creationId xmlns:p14="http://schemas.microsoft.com/office/powerpoint/2010/main" val="2658574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2">
            <a:extLst>
              <a:ext uri="{FF2B5EF4-FFF2-40B4-BE49-F238E27FC236}">
                <a16:creationId xmlns:a16="http://schemas.microsoft.com/office/drawing/2014/main" id="{4837D723-C1A3-4A6A-9C5B-18FAB143EA7E}"/>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2">
            <a:extLst>
              <a:ext uri="{FF2B5EF4-FFF2-40B4-BE49-F238E27FC236}">
                <a16:creationId xmlns:a16="http://schemas.microsoft.com/office/drawing/2014/main" id="{43A9C5BD-3D7B-469C-8F5F-A839B9DC5C86}"/>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1058779" y="147547"/>
            <a:ext cx="10515600" cy="770580"/>
          </a:xfrm>
        </p:spPr>
        <p:txBody>
          <a:bodyPr/>
          <a:lstStyle/>
          <a:p>
            <a:r>
              <a:rPr lang="en-US" dirty="0">
                <a:latin typeface="BR B" panose="02020603020101020101" pitchFamily="18" charset="-127"/>
                <a:ea typeface="BR B" panose="02020603020101020101" pitchFamily="18" charset="-127"/>
              </a:rPr>
              <a:t>Third application </a:t>
            </a:r>
            <a:r>
              <a:rPr lang="en-US" altLang="ko-KR" dirty="0">
                <a:latin typeface="BR B" panose="02020603020101020101" pitchFamily="18" charset="-127"/>
                <a:ea typeface="BR B" panose="02020603020101020101" pitchFamily="18" charset="-127"/>
              </a:rPr>
              <a:t>–</a:t>
            </a:r>
            <a:r>
              <a:rPr lang="en-US" dirty="0">
                <a:latin typeface="BR B" panose="02020603020101020101" pitchFamily="18" charset="-127"/>
                <a:ea typeface="BR B" panose="02020603020101020101" pitchFamily="18" charset="-127"/>
              </a:rPr>
              <a:t> </a:t>
            </a:r>
            <a:r>
              <a:rPr lang="en-US" sz="2800" dirty="0" err="1">
                <a:latin typeface="BR B" panose="02020603020101020101" pitchFamily="18" charset="-127"/>
                <a:ea typeface="BR B" panose="02020603020101020101" pitchFamily="18" charset="-127"/>
              </a:rPr>
              <a:t>FoodTracker</a:t>
            </a:r>
            <a:endParaRPr lang="en-US" dirty="0">
              <a:latin typeface="BR B" panose="02020603020101020101" pitchFamily="18" charset="-127"/>
              <a:ea typeface="BR B" panose="02020603020101020101" pitchFamily="18" charset="-127"/>
            </a:endParaRPr>
          </a:p>
        </p:txBody>
      </p:sp>
      <p:sp>
        <p:nvSpPr>
          <p:cNvPr id="3" name="Content Placeholder 2"/>
          <p:cNvSpPr>
            <a:spLocks noGrp="1"/>
          </p:cNvSpPr>
          <p:nvPr>
            <p:ph idx="1"/>
          </p:nvPr>
        </p:nvSpPr>
        <p:spPr>
          <a:xfrm>
            <a:off x="838200" y="1825625"/>
            <a:ext cx="10537272" cy="4351338"/>
          </a:xfrm>
        </p:spPr>
        <p:txBody>
          <a:bodyPr/>
          <a:lstStyle/>
          <a:p>
            <a:r>
              <a:rPr lang="en-US" dirty="0">
                <a:latin typeface="BR R" panose="02020603020101020101" pitchFamily="18" charset="-127"/>
                <a:ea typeface="BR R" panose="02020603020101020101" pitchFamily="18" charset="-127"/>
              </a:rPr>
              <a:t>A research team at McGill University in Canada has developed a mobile application that can recognize food items inside an overall meal in real-time, providing useful nutrition-related     information. The team outlined the new mobile application,   called </a:t>
            </a:r>
            <a:r>
              <a:rPr lang="en-US" dirty="0" err="1">
                <a:latin typeface="BR R" panose="02020603020101020101" pitchFamily="18" charset="-127"/>
                <a:ea typeface="BR R" panose="02020603020101020101" pitchFamily="18" charset="-127"/>
              </a:rPr>
              <a:t>FoodTracker</a:t>
            </a:r>
            <a:r>
              <a:rPr lang="ar-EG" dirty="0">
                <a:latin typeface="BR R" panose="02020603020101020101" pitchFamily="18" charset="-127"/>
                <a:ea typeface="BR R" panose="02020603020101020101" pitchFamily="18" charset="-127"/>
              </a:rPr>
              <a:t> .</a:t>
            </a:r>
            <a:endParaRPr lang="en-US" dirty="0">
              <a:latin typeface="BR R" panose="02020603020101020101" pitchFamily="18" charset="-127"/>
              <a:ea typeface="BR R" panose="02020603020101020101" pitchFamily="18" charset="-127"/>
            </a:endParaRPr>
          </a:p>
        </p:txBody>
      </p:sp>
      <p:pic>
        <p:nvPicPr>
          <p:cNvPr id="6" name="그림 5">
            <a:extLst>
              <a:ext uri="{FF2B5EF4-FFF2-40B4-BE49-F238E27FC236}">
                <a16:creationId xmlns:a16="http://schemas.microsoft.com/office/drawing/2014/main" id="{D2C9C503-15A8-4840-A3DA-043F50E98CCA}"/>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7" name="正方形/長方形 1">
            <a:extLst>
              <a:ext uri="{FF2B5EF4-FFF2-40B4-BE49-F238E27FC236}">
                <a16:creationId xmlns:a16="http://schemas.microsoft.com/office/drawing/2014/main" id="{4C80316B-82DB-4124-9C00-562D463A47E0}"/>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내용 개체 틀 2">
            <a:extLst>
              <a:ext uri="{FF2B5EF4-FFF2-40B4-BE49-F238E27FC236}">
                <a16:creationId xmlns:a16="http://schemas.microsoft.com/office/drawing/2014/main" id="{E94E6F00-A162-427A-9DB9-F3882CCA45B7}"/>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9" name="正方形/長方形 1">
            <a:extLst>
              <a:ext uri="{FF2B5EF4-FFF2-40B4-BE49-F238E27FC236}">
                <a16:creationId xmlns:a16="http://schemas.microsoft.com/office/drawing/2014/main" id="{F54B789B-0652-4BBB-8AC1-2E9598C2828E}"/>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1">
            <a:extLst>
              <a:ext uri="{FF2B5EF4-FFF2-40B4-BE49-F238E27FC236}">
                <a16:creationId xmlns:a16="http://schemas.microsoft.com/office/drawing/2014/main" id="{14FD2782-86EB-45B8-A365-A3C3F5371437}"/>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
            <a:extLst>
              <a:ext uri="{FF2B5EF4-FFF2-40B4-BE49-F238E27FC236}">
                <a16:creationId xmlns:a16="http://schemas.microsoft.com/office/drawing/2014/main" id="{786B4850-1025-4472-A601-63B059E18D50}"/>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7415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2">
            <a:extLst>
              <a:ext uri="{FF2B5EF4-FFF2-40B4-BE49-F238E27FC236}">
                <a16:creationId xmlns:a16="http://schemas.microsoft.com/office/drawing/2014/main" id="{9F6530CA-3795-4037-B404-3E1EFAD8493E}"/>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Content Placeholder 2"/>
          <p:cNvSpPr>
            <a:spLocks noGrp="1"/>
          </p:cNvSpPr>
          <p:nvPr>
            <p:ph idx="1"/>
          </p:nvPr>
        </p:nvSpPr>
        <p:spPr/>
        <p:txBody>
          <a:bodyPr/>
          <a:lstStyle/>
          <a:p>
            <a:r>
              <a:rPr lang="en-US" dirty="0">
                <a:latin typeface="BR R" panose="02020603020101020101" pitchFamily="18" charset="-127"/>
                <a:ea typeface="BR R" panose="02020603020101020101" pitchFamily="18" charset="-127"/>
              </a:rPr>
              <a:t>Image of the application</a:t>
            </a:r>
          </a:p>
          <a:p>
            <a:r>
              <a:rPr lang="en-US" dirty="0" err="1">
                <a:latin typeface="BR R" panose="02020603020101020101" pitchFamily="18" charset="-127"/>
                <a:ea typeface="BR R" panose="02020603020101020101" pitchFamily="18" charset="-127"/>
              </a:rPr>
              <a:t>FoodTracker</a:t>
            </a:r>
            <a:r>
              <a:rPr lang="en-US" dirty="0">
                <a:latin typeface="BR R" panose="02020603020101020101" pitchFamily="18" charset="-127"/>
                <a:ea typeface="BR R" panose="02020603020101020101" pitchFamily="18" charset="-127"/>
              </a:rPr>
              <a:t>, the mobile app developed by the researchers, is very easy to use. When a user points his smartphone camera to a plate containing his/her meal, the app rapidly recognizes its different ingredients.</a:t>
            </a:r>
          </a:p>
          <a:p>
            <a:endParaRPr lang="en-US" dirty="0">
              <a:latin typeface="BR R" panose="02020603020101020101" pitchFamily="18" charset="-127"/>
              <a:ea typeface="BR R" panose="02020603020101020101" pitchFamily="18" charset="-127"/>
            </a:endParaRPr>
          </a:p>
          <a:p>
            <a:endParaRPr lang="en-US" dirty="0">
              <a:latin typeface="BR R" panose="02020603020101020101" pitchFamily="18" charset="-127"/>
              <a:ea typeface="BR R" panose="02020603020101020101" pitchFamily="18" charset="-127"/>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431" y="3664574"/>
            <a:ext cx="3252420" cy="289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正方形/長方形 2">
            <a:extLst>
              <a:ext uri="{FF2B5EF4-FFF2-40B4-BE49-F238E27FC236}">
                <a16:creationId xmlns:a16="http://schemas.microsoft.com/office/drawing/2014/main" id="{AD2CD8AD-9E59-4832-A771-659CE4D619EF}"/>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그림 5">
            <a:extLst>
              <a:ext uri="{FF2B5EF4-FFF2-40B4-BE49-F238E27FC236}">
                <a16:creationId xmlns:a16="http://schemas.microsoft.com/office/drawing/2014/main" id="{7AD84B38-717B-4616-A299-4761423DB8D2}"/>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7" name="正方形/長方形 1">
            <a:extLst>
              <a:ext uri="{FF2B5EF4-FFF2-40B4-BE49-F238E27FC236}">
                <a16:creationId xmlns:a16="http://schemas.microsoft.com/office/drawing/2014/main" id="{8FAD3000-C8A4-44CA-931A-7CC91C4173E1}"/>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내용 개체 틀 2">
            <a:extLst>
              <a:ext uri="{FF2B5EF4-FFF2-40B4-BE49-F238E27FC236}">
                <a16:creationId xmlns:a16="http://schemas.microsoft.com/office/drawing/2014/main" id="{5338AE02-A832-47FF-926D-C2CAD6F44120}"/>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9" name="正方形/長方形 1">
            <a:extLst>
              <a:ext uri="{FF2B5EF4-FFF2-40B4-BE49-F238E27FC236}">
                <a16:creationId xmlns:a16="http://schemas.microsoft.com/office/drawing/2014/main" id="{EC591B83-175C-484C-BF6C-11EEB8FA9E4C}"/>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1">
            <a:extLst>
              <a:ext uri="{FF2B5EF4-FFF2-40B4-BE49-F238E27FC236}">
                <a16:creationId xmlns:a16="http://schemas.microsoft.com/office/drawing/2014/main" id="{524DA414-356C-4545-99E9-6EE1BD588F97}"/>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
            <a:extLst>
              <a:ext uri="{FF2B5EF4-FFF2-40B4-BE49-F238E27FC236}">
                <a16:creationId xmlns:a16="http://schemas.microsoft.com/office/drawing/2014/main" id="{86FC3C3D-A0ED-491D-8BE9-654612B7011D}"/>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Title 1">
            <a:extLst>
              <a:ext uri="{FF2B5EF4-FFF2-40B4-BE49-F238E27FC236}">
                <a16:creationId xmlns:a16="http://schemas.microsoft.com/office/drawing/2014/main" id="{80806E75-D249-4962-AA16-C74214EB7347}"/>
              </a:ext>
            </a:extLst>
          </p:cNvPr>
          <p:cNvSpPr>
            <a:spLocks noGrp="1"/>
          </p:cNvSpPr>
          <p:nvPr>
            <p:ph type="title"/>
          </p:nvPr>
        </p:nvSpPr>
        <p:spPr>
          <a:xfrm>
            <a:off x="1058779" y="147547"/>
            <a:ext cx="10515600" cy="770580"/>
          </a:xfrm>
        </p:spPr>
        <p:txBody>
          <a:bodyPr/>
          <a:lstStyle/>
          <a:p>
            <a:r>
              <a:rPr lang="en-US" dirty="0">
                <a:latin typeface="BR B" panose="02020603020101020101" pitchFamily="18" charset="-127"/>
                <a:ea typeface="BR B" panose="02020603020101020101" pitchFamily="18" charset="-127"/>
              </a:rPr>
              <a:t>Third application </a:t>
            </a:r>
            <a:r>
              <a:rPr lang="en-US" altLang="ko-KR" dirty="0">
                <a:latin typeface="BR B" panose="02020603020101020101" pitchFamily="18" charset="-127"/>
                <a:ea typeface="BR B" panose="02020603020101020101" pitchFamily="18" charset="-127"/>
              </a:rPr>
              <a:t>–</a:t>
            </a:r>
            <a:r>
              <a:rPr lang="en-US" dirty="0">
                <a:latin typeface="BR B" panose="02020603020101020101" pitchFamily="18" charset="-127"/>
                <a:ea typeface="BR B" panose="02020603020101020101" pitchFamily="18" charset="-127"/>
              </a:rPr>
              <a:t> </a:t>
            </a:r>
            <a:r>
              <a:rPr lang="en-US" sz="2800" dirty="0" err="1">
                <a:latin typeface="BR B" panose="02020603020101020101" pitchFamily="18" charset="-127"/>
                <a:ea typeface="BR B" panose="02020603020101020101" pitchFamily="18" charset="-127"/>
              </a:rPr>
              <a:t>FoodTracker</a:t>
            </a:r>
            <a:endParaRPr lang="en-US" dirty="0">
              <a:latin typeface="BR B" panose="02020603020101020101" pitchFamily="18" charset="-127"/>
              <a:ea typeface="BR B" panose="02020603020101020101" pitchFamily="18" charset="-127"/>
            </a:endParaRPr>
          </a:p>
        </p:txBody>
      </p:sp>
    </p:spTree>
    <p:extLst>
      <p:ext uri="{BB962C8B-B14F-4D97-AF65-F5344CB8AC3E}">
        <p14:creationId xmlns:p14="http://schemas.microsoft.com/office/powerpoint/2010/main" val="4236310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2">
            <a:extLst>
              <a:ext uri="{FF2B5EF4-FFF2-40B4-BE49-F238E27FC236}">
                <a16:creationId xmlns:a16="http://schemas.microsoft.com/office/drawing/2014/main" id="{52B237C0-B112-444B-ADCD-DF804EF42081}"/>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Content Placeholder 2"/>
          <p:cNvSpPr>
            <a:spLocks noGrp="1"/>
          </p:cNvSpPr>
          <p:nvPr>
            <p:ph idx="1"/>
          </p:nvPr>
        </p:nvSpPr>
        <p:spPr/>
        <p:txBody>
          <a:bodyPr/>
          <a:lstStyle/>
          <a:p>
            <a:pPr marL="0" indent="0">
              <a:buNone/>
            </a:pPr>
            <a:r>
              <a:rPr lang="en-US" dirty="0">
                <a:latin typeface="BR R" panose="02020603020101020101" pitchFamily="18" charset="-127"/>
                <a:ea typeface="BR R" panose="02020603020101020101" pitchFamily="18" charset="-127"/>
              </a:rPr>
              <a:t>Looks like an application at</a:t>
            </a:r>
          </a:p>
          <a:p>
            <a:r>
              <a:rPr lang="en-US" dirty="0">
                <a:latin typeface="BR R" panose="02020603020101020101" pitchFamily="18" charset="-127"/>
                <a:ea typeface="BR R" panose="02020603020101020101" pitchFamily="18" charset="-127"/>
              </a:rPr>
              <a:t>using artificial intelligence</a:t>
            </a:r>
          </a:p>
          <a:p>
            <a:pPr>
              <a:buFont typeface="Wingdings" pitchFamily="2" charset="2"/>
              <a:buChar char="v"/>
            </a:pPr>
            <a:endParaRPr lang="en-US" dirty="0">
              <a:latin typeface="BR R" panose="02020603020101020101" pitchFamily="18" charset="-127"/>
              <a:ea typeface="BR R" panose="02020603020101020101" pitchFamily="18" charset="-127"/>
            </a:endParaRPr>
          </a:p>
          <a:p>
            <a:pPr marL="0" indent="0">
              <a:buNone/>
            </a:pPr>
            <a:r>
              <a:rPr lang="en-US" dirty="0">
                <a:latin typeface="BR R" panose="02020603020101020101" pitchFamily="18" charset="-127"/>
                <a:ea typeface="BR R" panose="02020603020101020101" pitchFamily="18" charset="-127"/>
              </a:rPr>
              <a:t>Different from it in</a:t>
            </a:r>
          </a:p>
          <a:p>
            <a:r>
              <a:rPr lang="en-US" dirty="0">
                <a:latin typeface="BR R" panose="02020603020101020101" pitchFamily="18" charset="-127"/>
                <a:ea typeface="BR R" panose="02020603020101020101" pitchFamily="18" charset="-127"/>
              </a:rPr>
              <a:t>No profile</a:t>
            </a:r>
          </a:p>
          <a:p>
            <a:r>
              <a:rPr lang="en-US" dirty="0">
                <a:latin typeface="BR R" panose="02020603020101020101" pitchFamily="18" charset="-127"/>
                <a:ea typeface="BR R" panose="02020603020101020101" pitchFamily="18" charset="-127"/>
              </a:rPr>
              <a:t>Provides more food information</a:t>
            </a:r>
            <a:endParaRPr lang="ar-EG" dirty="0">
              <a:latin typeface="BR R" panose="02020603020101020101" pitchFamily="18" charset="-127"/>
              <a:ea typeface="BR R" panose="02020603020101020101" pitchFamily="18" charset="-127"/>
            </a:endParaRPr>
          </a:p>
          <a:p>
            <a:pPr>
              <a:buFont typeface="Wingdings" pitchFamily="2" charset="2"/>
              <a:buChar char="v"/>
            </a:pPr>
            <a:endParaRPr lang="en-US" dirty="0">
              <a:latin typeface="BR R" panose="02020603020101020101" pitchFamily="18" charset="-127"/>
              <a:ea typeface="BR R" panose="02020603020101020101" pitchFamily="18" charset="-127"/>
            </a:endParaRPr>
          </a:p>
        </p:txBody>
      </p:sp>
      <p:sp>
        <p:nvSpPr>
          <p:cNvPr id="5" name="正方形/長方形 2">
            <a:extLst>
              <a:ext uri="{FF2B5EF4-FFF2-40B4-BE49-F238E27FC236}">
                <a16:creationId xmlns:a16="http://schemas.microsoft.com/office/drawing/2014/main" id="{DE66CEA3-E3F6-4E02-B49B-2061FF6E2DD9}"/>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그림 5">
            <a:extLst>
              <a:ext uri="{FF2B5EF4-FFF2-40B4-BE49-F238E27FC236}">
                <a16:creationId xmlns:a16="http://schemas.microsoft.com/office/drawing/2014/main" id="{E691E708-63CA-4E73-8C97-31B3AE4CD932}"/>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7" name="正方形/長方形 1">
            <a:extLst>
              <a:ext uri="{FF2B5EF4-FFF2-40B4-BE49-F238E27FC236}">
                <a16:creationId xmlns:a16="http://schemas.microsoft.com/office/drawing/2014/main" id="{1022FE00-688E-4524-AEF3-18254CA45929}"/>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내용 개체 틀 2">
            <a:extLst>
              <a:ext uri="{FF2B5EF4-FFF2-40B4-BE49-F238E27FC236}">
                <a16:creationId xmlns:a16="http://schemas.microsoft.com/office/drawing/2014/main" id="{633B1886-694E-4D09-8C1B-AA119478427E}"/>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9" name="正方形/長方形 1">
            <a:extLst>
              <a:ext uri="{FF2B5EF4-FFF2-40B4-BE49-F238E27FC236}">
                <a16:creationId xmlns:a16="http://schemas.microsoft.com/office/drawing/2014/main" id="{D805ABC2-B515-4540-9973-20A796505381}"/>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1">
            <a:extLst>
              <a:ext uri="{FF2B5EF4-FFF2-40B4-BE49-F238E27FC236}">
                <a16:creationId xmlns:a16="http://schemas.microsoft.com/office/drawing/2014/main" id="{47DDC0D8-FA37-4D86-97C3-CB8CD2F5B3DE}"/>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
            <a:extLst>
              <a:ext uri="{FF2B5EF4-FFF2-40B4-BE49-F238E27FC236}">
                <a16:creationId xmlns:a16="http://schemas.microsoft.com/office/drawing/2014/main" id="{F84D3B03-DFC0-47E7-AA33-CECD0F6700B5}"/>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Title 1">
            <a:extLst>
              <a:ext uri="{FF2B5EF4-FFF2-40B4-BE49-F238E27FC236}">
                <a16:creationId xmlns:a16="http://schemas.microsoft.com/office/drawing/2014/main" id="{906AF71B-CD90-40F1-A1FD-865662E039D6}"/>
              </a:ext>
            </a:extLst>
          </p:cNvPr>
          <p:cNvSpPr txBox="1">
            <a:spLocks/>
          </p:cNvSpPr>
          <p:nvPr/>
        </p:nvSpPr>
        <p:spPr>
          <a:xfrm>
            <a:off x="1058779" y="147547"/>
            <a:ext cx="10515600" cy="77058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dirty="0">
                <a:latin typeface="BR B" panose="02020603020101020101" pitchFamily="18" charset="-127"/>
                <a:ea typeface="BR B" panose="02020603020101020101" pitchFamily="18" charset="-127"/>
              </a:rPr>
              <a:t>Third application </a:t>
            </a:r>
            <a:r>
              <a:rPr lang="en-US" altLang="ko-KR" dirty="0">
                <a:latin typeface="BR B" panose="02020603020101020101" pitchFamily="18" charset="-127"/>
                <a:ea typeface="BR B" panose="02020603020101020101" pitchFamily="18" charset="-127"/>
              </a:rPr>
              <a:t>–</a:t>
            </a:r>
            <a:r>
              <a:rPr lang="en-US" dirty="0">
                <a:latin typeface="BR B" panose="02020603020101020101" pitchFamily="18" charset="-127"/>
                <a:ea typeface="BR B" panose="02020603020101020101" pitchFamily="18" charset="-127"/>
              </a:rPr>
              <a:t> </a:t>
            </a:r>
            <a:r>
              <a:rPr lang="en-US" sz="2800" dirty="0" err="1">
                <a:latin typeface="BR B" panose="02020603020101020101" pitchFamily="18" charset="-127"/>
                <a:ea typeface="BR B" panose="02020603020101020101" pitchFamily="18" charset="-127"/>
              </a:rPr>
              <a:t>FoodTracker</a:t>
            </a:r>
            <a:endParaRPr lang="en-US" dirty="0">
              <a:latin typeface="BR B" panose="02020603020101020101" pitchFamily="18" charset="-127"/>
              <a:ea typeface="BR B" panose="02020603020101020101" pitchFamily="18" charset="-127"/>
            </a:endParaRPr>
          </a:p>
        </p:txBody>
      </p:sp>
    </p:spTree>
    <p:extLst>
      <p:ext uri="{BB962C8B-B14F-4D97-AF65-F5344CB8AC3E}">
        <p14:creationId xmlns:p14="http://schemas.microsoft.com/office/powerpoint/2010/main" val="1683999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9EAA5BD3-C4EF-4DEA-8AC0-A273BBA2C535}"/>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836" y="1349731"/>
            <a:ext cx="7078324" cy="5204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正方形/長方形 2">
            <a:extLst>
              <a:ext uri="{FF2B5EF4-FFF2-40B4-BE49-F238E27FC236}">
                <a16:creationId xmlns:a16="http://schemas.microsoft.com/office/drawing/2014/main" id="{4A8A3BC2-64A7-4A3F-B622-7CF94F8CD351}"/>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그림 4">
            <a:extLst>
              <a:ext uri="{FF2B5EF4-FFF2-40B4-BE49-F238E27FC236}">
                <a16:creationId xmlns:a16="http://schemas.microsoft.com/office/drawing/2014/main" id="{FDC23C52-FDC7-4026-8369-2CCD361CFA62}"/>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6" name="正方形/長方形 1">
            <a:extLst>
              <a:ext uri="{FF2B5EF4-FFF2-40B4-BE49-F238E27FC236}">
                <a16:creationId xmlns:a16="http://schemas.microsoft.com/office/drawing/2014/main" id="{2FE117AD-AD50-4E59-B2F2-EE4C211F91D0}"/>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내용 개체 틀 2">
            <a:extLst>
              <a:ext uri="{FF2B5EF4-FFF2-40B4-BE49-F238E27FC236}">
                <a16:creationId xmlns:a16="http://schemas.microsoft.com/office/drawing/2014/main" id="{8D7E9BEB-0401-46C6-BFE0-2F8345A7AFF6}"/>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8" name="正方形/長方形 1">
            <a:extLst>
              <a:ext uri="{FF2B5EF4-FFF2-40B4-BE49-F238E27FC236}">
                <a16:creationId xmlns:a16="http://schemas.microsoft.com/office/drawing/2014/main" id="{5E4FB203-C958-41B5-815D-1F59DF0EF50D}"/>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1">
            <a:extLst>
              <a:ext uri="{FF2B5EF4-FFF2-40B4-BE49-F238E27FC236}">
                <a16:creationId xmlns:a16="http://schemas.microsoft.com/office/drawing/2014/main" id="{003CE65E-F9D5-4B22-A713-A147191BE8C7}"/>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1">
            <a:extLst>
              <a:ext uri="{FF2B5EF4-FFF2-40B4-BE49-F238E27FC236}">
                <a16:creationId xmlns:a16="http://schemas.microsoft.com/office/drawing/2014/main" id="{EB38FC5D-86A3-480C-96E2-2612ED8C132F}"/>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Title 1">
            <a:extLst>
              <a:ext uri="{FF2B5EF4-FFF2-40B4-BE49-F238E27FC236}">
                <a16:creationId xmlns:a16="http://schemas.microsoft.com/office/drawing/2014/main" id="{15BF229D-2543-4B08-B816-63AF4AC48FA7}"/>
              </a:ext>
            </a:extLst>
          </p:cNvPr>
          <p:cNvSpPr txBox="1">
            <a:spLocks/>
          </p:cNvSpPr>
          <p:nvPr/>
        </p:nvSpPr>
        <p:spPr>
          <a:xfrm>
            <a:off x="1058779" y="147547"/>
            <a:ext cx="10515600" cy="77058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dirty="0">
                <a:latin typeface="BR B" panose="02020603020101020101" pitchFamily="18" charset="-127"/>
                <a:ea typeface="BR B" panose="02020603020101020101" pitchFamily="18" charset="-127"/>
              </a:rPr>
              <a:t>Function comparison</a:t>
            </a:r>
          </a:p>
        </p:txBody>
      </p:sp>
    </p:spTree>
    <p:extLst>
      <p:ext uri="{BB962C8B-B14F-4D97-AF65-F5344CB8AC3E}">
        <p14:creationId xmlns:p14="http://schemas.microsoft.com/office/powerpoint/2010/main" val="2103490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2">
            <a:extLst>
              <a:ext uri="{FF2B5EF4-FFF2-40B4-BE49-F238E27FC236}">
                <a16:creationId xmlns:a16="http://schemas.microsoft.com/office/drawing/2014/main" id="{30DB16E5-642A-4801-BF61-BE23CA6C0B80}"/>
              </a:ext>
            </a:extLst>
          </p:cNvPr>
          <p:cNvSpPr/>
          <p:nvPr/>
        </p:nvSpPr>
        <p:spPr>
          <a:xfrm>
            <a:off x="-2" y="2"/>
            <a:ext cx="12192000" cy="685799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2">
            <a:extLst>
              <a:ext uri="{FF2B5EF4-FFF2-40B4-BE49-F238E27FC236}">
                <a16:creationId xmlns:a16="http://schemas.microsoft.com/office/drawing/2014/main" id="{7BABC33F-6D7F-4775-8155-159A2B536678}"/>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 name="그림 5">
            <a:extLst>
              <a:ext uri="{FF2B5EF4-FFF2-40B4-BE49-F238E27FC236}">
                <a16:creationId xmlns:a16="http://schemas.microsoft.com/office/drawing/2014/main" id="{0D9FED84-DBEA-4E0C-908D-FC9F3C4EBC11}"/>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5566608" y="0"/>
            <a:ext cx="1058779" cy="1058779"/>
          </a:xfrm>
          <a:prstGeom prst="rect">
            <a:avLst/>
          </a:prstGeom>
        </p:spPr>
      </p:pic>
      <p:sp>
        <p:nvSpPr>
          <p:cNvPr id="7" name="正方形/長方形 1">
            <a:extLst>
              <a:ext uri="{FF2B5EF4-FFF2-40B4-BE49-F238E27FC236}">
                <a16:creationId xmlns:a16="http://schemas.microsoft.com/office/drawing/2014/main" id="{175BEE50-4C2B-4A1C-9CCE-65722E7FF9E5}"/>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내용 개체 틀 2">
            <a:extLst>
              <a:ext uri="{FF2B5EF4-FFF2-40B4-BE49-F238E27FC236}">
                <a16:creationId xmlns:a16="http://schemas.microsoft.com/office/drawing/2014/main" id="{7AD5E5E5-E9D1-4021-85A3-40E95A1096CE}"/>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10" name="正方形/長方形 1">
            <a:extLst>
              <a:ext uri="{FF2B5EF4-FFF2-40B4-BE49-F238E27FC236}">
                <a16:creationId xmlns:a16="http://schemas.microsoft.com/office/drawing/2014/main" id="{E9A01ECD-1417-46B3-9A02-03B5AB0BAA6B}"/>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
            <a:extLst>
              <a:ext uri="{FF2B5EF4-FFF2-40B4-BE49-F238E27FC236}">
                <a16:creationId xmlns:a16="http://schemas.microsoft.com/office/drawing/2014/main" id="{00DB9447-A074-4D92-A722-9BC7072E8D2F}"/>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
            <a:extLst>
              <a:ext uri="{FF2B5EF4-FFF2-40B4-BE49-F238E27FC236}">
                <a16:creationId xmlns:a16="http://schemas.microsoft.com/office/drawing/2014/main" id="{466F8EAC-D954-458F-BCBB-82FFDE578081}"/>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제목 3">
            <a:extLst>
              <a:ext uri="{FF2B5EF4-FFF2-40B4-BE49-F238E27FC236}">
                <a16:creationId xmlns:a16="http://schemas.microsoft.com/office/drawing/2014/main" id="{099325E4-971A-4A69-B75F-5E1BD1A41B4A}"/>
              </a:ext>
            </a:extLst>
          </p:cNvPr>
          <p:cNvSpPr>
            <a:spLocks noGrp="1"/>
          </p:cNvSpPr>
          <p:nvPr>
            <p:ph type="ctrTitle"/>
          </p:nvPr>
        </p:nvSpPr>
        <p:spPr>
          <a:xfrm>
            <a:off x="1524000" y="1595103"/>
            <a:ext cx="9144000" cy="2387600"/>
          </a:xfrm>
        </p:spPr>
        <p:txBody>
          <a:bodyPr/>
          <a:lstStyle/>
          <a:p>
            <a:r>
              <a:rPr lang="en-US" altLang="ko-KR" dirty="0">
                <a:latin typeface="BR B" panose="02020603020101020101" pitchFamily="18" charset="-127"/>
                <a:ea typeface="BR B" panose="02020603020101020101" pitchFamily="18" charset="-127"/>
              </a:rPr>
              <a:t>4. Develop</a:t>
            </a:r>
            <a:endParaRPr lang="ko-KR" altLang="en-US" dirty="0">
              <a:latin typeface="BR B" panose="02020603020101020101" pitchFamily="18" charset="-127"/>
              <a:ea typeface="BR B" panose="02020603020101020101" pitchFamily="18" charset="-127"/>
            </a:endParaRPr>
          </a:p>
        </p:txBody>
      </p:sp>
    </p:spTree>
    <p:extLst>
      <p:ext uri="{BB962C8B-B14F-4D97-AF65-F5344CB8AC3E}">
        <p14:creationId xmlns:p14="http://schemas.microsoft.com/office/powerpoint/2010/main" val="1766582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2">
            <a:extLst>
              <a:ext uri="{FF2B5EF4-FFF2-40B4-BE49-F238E27FC236}">
                <a16:creationId xmlns:a16="http://schemas.microsoft.com/office/drawing/2014/main" id="{CA904CFC-8006-433A-8001-CB7CFC8C3BB1}"/>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제목 1">
            <a:extLst>
              <a:ext uri="{FF2B5EF4-FFF2-40B4-BE49-F238E27FC236}">
                <a16:creationId xmlns:a16="http://schemas.microsoft.com/office/drawing/2014/main" id="{93039451-053F-584E-9819-E6B710F2E311}"/>
              </a:ext>
            </a:extLst>
          </p:cNvPr>
          <p:cNvSpPr>
            <a:spLocks noGrp="1"/>
          </p:cNvSpPr>
          <p:nvPr>
            <p:ph type="title"/>
          </p:nvPr>
        </p:nvSpPr>
        <p:spPr>
          <a:xfrm>
            <a:off x="1058779" y="154543"/>
            <a:ext cx="10515600" cy="749691"/>
          </a:xfrm>
        </p:spPr>
        <p:txBody>
          <a:bodyPr/>
          <a:lstStyle/>
          <a:p>
            <a:r>
              <a:rPr kumimoji="1" lang="en-US" altLang="ko-KR" dirty="0">
                <a:latin typeface="BR B" panose="02020603020101020101" pitchFamily="18" charset="-127"/>
                <a:ea typeface="BR B" panose="02020603020101020101" pitchFamily="18" charset="-127"/>
              </a:rPr>
              <a:t>System Structure</a:t>
            </a:r>
            <a:endParaRPr kumimoji="1" lang="ko-KR" altLang="en-US" dirty="0">
              <a:latin typeface="BR B" panose="02020603020101020101" pitchFamily="18" charset="-127"/>
              <a:ea typeface="BR B" panose="02020603020101020101" pitchFamily="18" charset="-127"/>
            </a:endParaRPr>
          </a:p>
        </p:txBody>
      </p:sp>
      <p:sp>
        <p:nvSpPr>
          <p:cNvPr id="4" name="모서리가 둥근 직사각형 3">
            <a:extLst>
              <a:ext uri="{FF2B5EF4-FFF2-40B4-BE49-F238E27FC236}">
                <a16:creationId xmlns:a16="http://schemas.microsoft.com/office/drawing/2014/main" id="{D11B418B-CBEA-3546-91E2-DB655568A3F0}"/>
              </a:ext>
            </a:extLst>
          </p:cNvPr>
          <p:cNvSpPr/>
          <p:nvPr/>
        </p:nvSpPr>
        <p:spPr>
          <a:xfrm>
            <a:off x="876000" y="1753644"/>
            <a:ext cx="10440000" cy="626301"/>
          </a:xfrm>
          <a:prstGeom prst="roundRect">
            <a:avLst/>
          </a:prstGeom>
          <a:solidFill>
            <a:srgbClr val="E2F0DA"/>
          </a:solidFill>
          <a:ln>
            <a:solidFill>
              <a:srgbClr val="E2F0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800" dirty="0">
                <a:solidFill>
                  <a:schemeClr val="tx1">
                    <a:lumMod val="75000"/>
                    <a:lumOff val="25000"/>
                  </a:schemeClr>
                </a:solidFill>
                <a:latin typeface="BR R" panose="02020603020101020101" pitchFamily="18" charset="-127"/>
                <a:ea typeface="BR R" panose="02020603020101020101" pitchFamily="18" charset="-127"/>
              </a:rPr>
              <a:t>System</a:t>
            </a:r>
            <a:endParaRPr kumimoji="1" lang="ko-KR" altLang="en-US" sz="2800" dirty="0">
              <a:solidFill>
                <a:schemeClr val="tx1">
                  <a:lumMod val="75000"/>
                  <a:lumOff val="25000"/>
                </a:schemeClr>
              </a:solidFill>
              <a:latin typeface="BR R" panose="02020603020101020101" pitchFamily="18" charset="-127"/>
              <a:ea typeface="BR R" panose="02020603020101020101" pitchFamily="18" charset="-127"/>
            </a:endParaRPr>
          </a:p>
        </p:txBody>
      </p:sp>
      <p:sp>
        <p:nvSpPr>
          <p:cNvPr id="5" name="모서리가 둥근 직사각형 4">
            <a:extLst>
              <a:ext uri="{FF2B5EF4-FFF2-40B4-BE49-F238E27FC236}">
                <a16:creationId xmlns:a16="http://schemas.microsoft.com/office/drawing/2014/main" id="{2610FB53-703D-1842-8429-4418707921F3}"/>
              </a:ext>
            </a:extLst>
          </p:cNvPr>
          <p:cNvSpPr/>
          <p:nvPr/>
        </p:nvSpPr>
        <p:spPr>
          <a:xfrm>
            <a:off x="3036000" y="2606403"/>
            <a:ext cx="8317800" cy="626302"/>
          </a:xfrm>
          <a:prstGeom prst="roundRect">
            <a:avLst/>
          </a:prstGeom>
          <a:solidFill>
            <a:srgbClr val="E2F0DA"/>
          </a:solidFill>
          <a:ln>
            <a:solidFill>
              <a:srgbClr val="E2F0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800" dirty="0">
                <a:solidFill>
                  <a:schemeClr val="tx1">
                    <a:lumMod val="75000"/>
                    <a:lumOff val="25000"/>
                  </a:schemeClr>
                </a:solidFill>
                <a:latin typeface="BR R" panose="02020603020101020101" pitchFamily="18" charset="-127"/>
                <a:ea typeface="BR R" panose="02020603020101020101" pitchFamily="18" charset="-127"/>
              </a:rPr>
              <a:t>Backend</a:t>
            </a:r>
            <a:endParaRPr kumimoji="1" lang="ko-KR" altLang="en-US" sz="2800" dirty="0">
              <a:solidFill>
                <a:schemeClr val="tx1">
                  <a:lumMod val="75000"/>
                  <a:lumOff val="25000"/>
                </a:schemeClr>
              </a:solidFill>
              <a:latin typeface="BR R" panose="02020603020101020101" pitchFamily="18" charset="-127"/>
              <a:ea typeface="BR R" panose="02020603020101020101" pitchFamily="18" charset="-127"/>
            </a:endParaRPr>
          </a:p>
        </p:txBody>
      </p:sp>
      <p:sp>
        <p:nvSpPr>
          <p:cNvPr id="6" name="모서리가 둥근 직사각형 5">
            <a:extLst>
              <a:ext uri="{FF2B5EF4-FFF2-40B4-BE49-F238E27FC236}">
                <a16:creationId xmlns:a16="http://schemas.microsoft.com/office/drawing/2014/main" id="{09F2F608-1EC3-C84B-A504-6F2C15DB865F}"/>
              </a:ext>
            </a:extLst>
          </p:cNvPr>
          <p:cNvSpPr/>
          <p:nvPr/>
        </p:nvSpPr>
        <p:spPr>
          <a:xfrm>
            <a:off x="876000" y="2606403"/>
            <a:ext cx="1800000" cy="626302"/>
          </a:xfrm>
          <a:prstGeom prst="roundRect">
            <a:avLst/>
          </a:prstGeom>
          <a:solidFill>
            <a:srgbClr val="E2F0DA"/>
          </a:solidFill>
          <a:ln>
            <a:solidFill>
              <a:srgbClr val="E2F0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800" dirty="0">
                <a:solidFill>
                  <a:schemeClr val="tx1">
                    <a:lumMod val="75000"/>
                    <a:lumOff val="25000"/>
                  </a:schemeClr>
                </a:solidFill>
                <a:latin typeface="BR R" panose="02020603020101020101" pitchFamily="18" charset="-127"/>
                <a:ea typeface="BR R" panose="02020603020101020101" pitchFamily="18" charset="-127"/>
              </a:rPr>
              <a:t>Frontend</a:t>
            </a:r>
            <a:endParaRPr kumimoji="1" lang="ko-KR" altLang="en-US" sz="2800" dirty="0">
              <a:solidFill>
                <a:schemeClr val="tx1">
                  <a:lumMod val="75000"/>
                  <a:lumOff val="25000"/>
                </a:schemeClr>
              </a:solidFill>
              <a:latin typeface="BR R" panose="02020603020101020101" pitchFamily="18" charset="-127"/>
              <a:ea typeface="BR R" panose="02020603020101020101" pitchFamily="18" charset="-127"/>
            </a:endParaRPr>
          </a:p>
        </p:txBody>
      </p:sp>
      <p:sp>
        <p:nvSpPr>
          <p:cNvPr id="7" name="모서리가 둥근 직사각형 6">
            <a:extLst>
              <a:ext uri="{FF2B5EF4-FFF2-40B4-BE49-F238E27FC236}">
                <a16:creationId xmlns:a16="http://schemas.microsoft.com/office/drawing/2014/main" id="{E8301F52-EE0D-DD4A-8D1F-C2C9A0275A89}"/>
              </a:ext>
            </a:extLst>
          </p:cNvPr>
          <p:cNvSpPr/>
          <p:nvPr/>
        </p:nvSpPr>
        <p:spPr>
          <a:xfrm>
            <a:off x="5196000" y="3471688"/>
            <a:ext cx="1800000" cy="626303"/>
          </a:xfrm>
          <a:prstGeom prst="roundRect">
            <a:avLst/>
          </a:prstGeom>
          <a:solidFill>
            <a:srgbClr val="E2F0DA"/>
          </a:solidFill>
          <a:ln>
            <a:solidFill>
              <a:srgbClr val="E2F0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500" dirty="0">
                <a:solidFill>
                  <a:schemeClr val="tx1">
                    <a:lumMod val="75000"/>
                    <a:lumOff val="25000"/>
                  </a:schemeClr>
                </a:solidFill>
                <a:latin typeface="BR R" panose="02020603020101020101" pitchFamily="18" charset="-127"/>
                <a:ea typeface="BR R" panose="02020603020101020101" pitchFamily="18" charset="-127"/>
              </a:rPr>
              <a:t>Database</a:t>
            </a:r>
            <a:endParaRPr kumimoji="1" lang="ko-KR" altLang="en-US" sz="2500" dirty="0">
              <a:solidFill>
                <a:schemeClr val="tx1">
                  <a:lumMod val="75000"/>
                  <a:lumOff val="25000"/>
                </a:schemeClr>
              </a:solidFill>
              <a:latin typeface="BR R" panose="02020603020101020101" pitchFamily="18" charset="-127"/>
              <a:ea typeface="BR R" panose="02020603020101020101" pitchFamily="18" charset="-127"/>
            </a:endParaRPr>
          </a:p>
        </p:txBody>
      </p:sp>
      <p:sp>
        <p:nvSpPr>
          <p:cNvPr id="8" name="모서리가 둥근 직사각형 7">
            <a:extLst>
              <a:ext uri="{FF2B5EF4-FFF2-40B4-BE49-F238E27FC236}">
                <a16:creationId xmlns:a16="http://schemas.microsoft.com/office/drawing/2014/main" id="{A43C9CC3-2628-D645-83AD-50396BA4C11C}"/>
              </a:ext>
            </a:extLst>
          </p:cNvPr>
          <p:cNvSpPr/>
          <p:nvPr/>
        </p:nvSpPr>
        <p:spPr>
          <a:xfrm>
            <a:off x="7356000" y="3471689"/>
            <a:ext cx="1800000" cy="626301"/>
          </a:xfrm>
          <a:prstGeom prst="roundRect">
            <a:avLst/>
          </a:prstGeom>
          <a:solidFill>
            <a:srgbClr val="E2F0DA"/>
          </a:solidFill>
          <a:ln>
            <a:solidFill>
              <a:srgbClr val="E2F0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chemeClr val="tx1">
                    <a:lumMod val="75000"/>
                    <a:lumOff val="25000"/>
                  </a:schemeClr>
                </a:solidFill>
                <a:latin typeface="BR R" panose="02020603020101020101" pitchFamily="18" charset="-127"/>
                <a:ea typeface="BR R" panose="02020603020101020101" pitchFamily="18" charset="-127"/>
              </a:rPr>
              <a:t>Image Recognition</a:t>
            </a:r>
            <a:endParaRPr kumimoji="1" lang="ko-KR" altLang="en-US" dirty="0">
              <a:solidFill>
                <a:schemeClr val="tx1">
                  <a:lumMod val="75000"/>
                  <a:lumOff val="25000"/>
                </a:schemeClr>
              </a:solidFill>
              <a:latin typeface="BR R" panose="02020603020101020101" pitchFamily="18" charset="-127"/>
              <a:ea typeface="BR R" panose="02020603020101020101" pitchFamily="18" charset="-127"/>
            </a:endParaRPr>
          </a:p>
        </p:txBody>
      </p:sp>
      <p:sp>
        <p:nvSpPr>
          <p:cNvPr id="9" name="모서리가 둥근 직사각형 8">
            <a:extLst>
              <a:ext uri="{FF2B5EF4-FFF2-40B4-BE49-F238E27FC236}">
                <a16:creationId xmlns:a16="http://schemas.microsoft.com/office/drawing/2014/main" id="{4EAFFF01-5A56-214C-8C5F-ACF1BED1E021}"/>
              </a:ext>
            </a:extLst>
          </p:cNvPr>
          <p:cNvSpPr/>
          <p:nvPr/>
        </p:nvSpPr>
        <p:spPr>
          <a:xfrm>
            <a:off x="9516000" y="3471688"/>
            <a:ext cx="1800000" cy="626301"/>
          </a:xfrm>
          <a:prstGeom prst="roundRect">
            <a:avLst/>
          </a:prstGeom>
          <a:solidFill>
            <a:srgbClr val="E2F0DA"/>
          </a:solidFill>
          <a:ln>
            <a:solidFill>
              <a:srgbClr val="E2F0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500" dirty="0">
                <a:solidFill>
                  <a:schemeClr val="tx1">
                    <a:lumMod val="75000"/>
                    <a:lumOff val="25000"/>
                  </a:schemeClr>
                </a:solidFill>
                <a:latin typeface="BR R" panose="02020603020101020101" pitchFamily="18" charset="-127"/>
                <a:ea typeface="BR R" panose="02020603020101020101" pitchFamily="18" charset="-127"/>
              </a:rPr>
              <a:t>Blockchain</a:t>
            </a:r>
            <a:endParaRPr kumimoji="1" lang="ko-KR" altLang="en-US" sz="2500" dirty="0">
              <a:solidFill>
                <a:schemeClr val="tx1">
                  <a:lumMod val="75000"/>
                  <a:lumOff val="25000"/>
                </a:schemeClr>
              </a:solidFill>
              <a:latin typeface="BR R" panose="02020603020101020101" pitchFamily="18" charset="-127"/>
              <a:ea typeface="BR R" panose="02020603020101020101" pitchFamily="18" charset="-127"/>
            </a:endParaRPr>
          </a:p>
        </p:txBody>
      </p:sp>
      <p:sp>
        <p:nvSpPr>
          <p:cNvPr id="11" name="모서리가 둥근 직사각형 10">
            <a:extLst>
              <a:ext uri="{FF2B5EF4-FFF2-40B4-BE49-F238E27FC236}">
                <a16:creationId xmlns:a16="http://schemas.microsoft.com/office/drawing/2014/main" id="{3515FA8F-674F-7143-9D3A-FB492DF63CD3}"/>
              </a:ext>
            </a:extLst>
          </p:cNvPr>
          <p:cNvSpPr/>
          <p:nvPr/>
        </p:nvSpPr>
        <p:spPr>
          <a:xfrm>
            <a:off x="3036000" y="3471688"/>
            <a:ext cx="1800000" cy="626302"/>
          </a:xfrm>
          <a:prstGeom prst="roundRect">
            <a:avLst/>
          </a:prstGeom>
          <a:solidFill>
            <a:srgbClr val="E2F0DA"/>
          </a:solidFill>
          <a:ln>
            <a:solidFill>
              <a:srgbClr val="E2F0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500" dirty="0">
                <a:solidFill>
                  <a:schemeClr val="tx1">
                    <a:lumMod val="75000"/>
                    <a:lumOff val="25000"/>
                  </a:schemeClr>
                </a:solidFill>
                <a:latin typeface="BR R" panose="02020603020101020101" pitchFamily="18" charset="-127"/>
                <a:ea typeface="BR R" panose="02020603020101020101" pitchFamily="18" charset="-127"/>
              </a:rPr>
              <a:t>Rest API</a:t>
            </a:r>
            <a:endParaRPr kumimoji="1" lang="ko-KR" altLang="en-US" sz="2500" dirty="0">
              <a:solidFill>
                <a:schemeClr val="tx1">
                  <a:lumMod val="75000"/>
                  <a:lumOff val="25000"/>
                </a:schemeClr>
              </a:solidFill>
              <a:latin typeface="BR R" panose="02020603020101020101" pitchFamily="18" charset="-127"/>
              <a:ea typeface="BR R" panose="02020603020101020101" pitchFamily="18" charset="-127"/>
            </a:endParaRPr>
          </a:p>
        </p:txBody>
      </p:sp>
      <p:sp>
        <p:nvSpPr>
          <p:cNvPr id="12" name="모서리가 둥근 직사각형 11">
            <a:extLst>
              <a:ext uri="{FF2B5EF4-FFF2-40B4-BE49-F238E27FC236}">
                <a16:creationId xmlns:a16="http://schemas.microsoft.com/office/drawing/2014/main" id="{5A0116D2-358E-4546-ACB7-57BAB941C34E}"/>
              </a:ext>
            </a:extLst>
          </p:cNvPr>
          <p:cNvSpPr/>
          <p:nvPr/>
        </p:nvSpPr>
        <p:spPr>
          <a:xfrm>
            <a:off x="876000" y="3471688"/>
            <a:ext cx="1800000" cy="2240070"/>
          </a:xfrm>
          <a:prstGeom prst="roundRect">
            <a:avLst/>
          </a:prstGeom>
          <a:solidFill>
            <a:srgbClr val="E2F0DA"/>
          </a:solidFill>
          <a:ln>
            <a:solidFill>
              <a:srgbClr val="E2F0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000" dirty="0">
                <a:solidFill>
                  <a:schemeClr val="tx1">
                    <a:lumMod val="75000"/>
                    <a:lumOff val="25000"/>
                  </a:schemeClr>
                </a:solidFill>
                <a:latin typeface="BR R" panose="02020603020101020101" pitchFamily="18" charset="-127"/>
                <a:ea typeface="BR R" panose="02020603020101020101" pitchFamily="18" charset="-127"/>
              </a:rPr>
              <a:t>Android</a:t>
            </a:r>
          </a:p>
          <a:p>
            <a:pPr algn="ctr"/>
            <a:r>
              <a:rPr kumimoji="1" lang="en-US" altLang="ko-KR" sz="2000" dirty="0">
                <a:solidFill>
                  <a:schemeClr val="tx1">
                    <a:lumMod val="75000"/>
                    <a:lumOff val="25000"/>
                  </a:schemeClr>
                </a:solidFill>
                <a:latin typeface="BR R" panose="02020603020101020101" pitchFamily="18" charset="-127"/>
                <a:ea typeface="BR R" panose="02020603020101020101" pitchFamily="18" charset="-127"/>
              </a:rPr>
              <a:t>Native</a:t>
            </a:r>
          </a:p>
          <a:p>
            <a:pPr algn="ctr"/>
            <a:r>
              <a:rPr kumimoji="1" lang="en-US" altLang="ko-KR" sz="2000" dirty="0">
                <a:solidFill>
                  <a:schemeClr val="tx1">
                    <a:lumMod val="75000"/>
                    <a:lumOff val="25000"/>
                  </a:schemeClr>
                </a:solidFill>
                <a:latin typeface="BR R" panose="02020603020101020101" pitchFamily="18" charset="-127"/>
                <a:ea typeface="BR R" panose="02020603020101020101" pitchFamily="18" charset="-127"/>
              </a:rPr>
              <a:t>Application</a:t>
            </a:r>
            <a:endParaRPr kumimoji="1" lang="ko-KR" altLang="en-US" sz="2000" dirty="0">
              <a:solidFill>
                <a:schemeClr val="tx1">
                  <a:lumMod val="75000"/>
                  <a:lumOff val="25000"/>
                </a:schemeClr>
              </a:solidFill>
              <a:latin typeface="BR R" panose="02020603020101020101" pitchFamily="18" charset="-127"/>
              <a:ea typeface="BR R" panose="02020603020101020101" pitchFamily="18" charset="-127"/>
            </a:endParaRPr>
          </a:p>
        </p:txBody>
      </p:sp>
      <p:sp>
        <p:nvSpPr>
          <p:cNvPr id="13" name="모서리가 둥근 직사각형 12">
            <a:extLst>
              <a:ext uri="{FF2B5EF4-FFF2-40B4-BE49-F238E27FC236}">
                <a16:creationId xmlns:a16="http://schemas.microsoft.com/office/drawing/2014/main" id="{64DDD312-1043-3B41-9FC1-C2352EFF663E}"/>
              </a:ext>
            </a:extLst>
          </p:cNvPr>
          <p:cNvSpPr/>
          <p:nvPr/>
        </p:nvSpPr>
        <p:spPr>
          <a:xfrm>
            <a:off x="5196000" y="4216877"/>
            <a:ext cx="1800000" cy="1494881"/>
          </a:xfrm>
          <a:prstGeom prst="roundRect">
            <a:avLst/>
          </a:prstGeom>
          <a:solidFill>
            <a:srgbClr val="E2F0DA"/>
          </a:solidFill>
          <a:ln>
            <a:solidFill>
              <a:srgbClr val="E2F0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500" dirty="0">
                <a:solidFill>
                  <a:schemeClr val="tx1">
                    <a:lumMod val="75000"/>
                    <a:lumOff val="25000"/>
                  </a:schemeClr>
                </a:solidFill>
                <a:latin typeface="BR R" panose="02020603020101020101" pitchFamily="18" charset="-127"/>
                <a:ea typeface="BR R" panose="02020603020101020101" pitchFamily="18" charset="-127"/>
              </a:rPr>
              <a:t>MySQL</a:t>
            </a:r>
            <a:endParaRPr kumimoji="1" lang="ko-KR" altLang="en-US" sz="2500" dirty="0">
              <a:solidFill>
                <a:schemeClr val="tx1">
                  <a:lumMod val="75000"/>
                  <a:lumOff val="25000"/>
                </a:schemeClr>
              </a:solidFill>
              <a:latin typeface="BR R" panose="02020603020101020101" pitchFamily="18" charset="-127"/>
              <a:ea typeface="BR R" panose="02020603020101020101" pitchFamily="18" charset="-127"/>
            </a:endParaRPr>
          </a:p>
        </p:txBody>
      </p:sp>
      <p:sp>
        <p:nvSpPr>
          <p:cNvPr id="14" name="모서리가 둥근 직사각형 13">
            <a:extLst>
              <a:ext uri="{FF2B5EF4-FFF2-40B4-BE49-F238E27FC236}">
                <a16:creationId xmlns:a16="http://schemas.microsoft.com/office/drawing/2014/main" id="{AA1DBA55-E6E1-D742-9CCB-1FD59DE11482}"/>
              </a:ext>
            </a:extLst>
          </p:cNvPr>
          <p:cNvSpPr/>
          <p:nvPr/>
        </p:nvSpPr>
        <p:spPr>
          <a:xfrm>
            <a:off x="3036000" y="4216877"/>
            <a:ext cx="1800000" cy="1494881"/>
          </a:xfrm>
          <a:prstGeom prst="roundRect">
            <a:avLst/>
          </a:prstGeom>
          <a:solidFill>
            <a:srgbClr val="E2F0DA"/>
          </a:solidFill>
          <a:ln>
            <a:solidFill>
              <a:srgbClr val="E2F0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500" dirty="0">
                <a:solidFill>
                  <a:schemeClr val="tx1">
                    <a:lumMod val="75000"/>
                    <a:lumOff val="25000"/>
                  </a:schemeClr>
                </a:solidFill>
                <a:latin typeface="BR R" panose="02020603020101020101" pitchFamily="18" charset="-127"/>
                <a:ea typeface="BR R" panose="02020603020101020101" pitchFamily="18" charset="-127"/>
              </a:rPr>
              <a:t>Flask</a:t>
            </a:r>
            <a:endParaRPr kumimoji="1" lang="ko-KR" altLang="en-US" sz="2500" dirty="0">
              <a:solidFill>
                <a:schemeClr val="tx1">
                  <a:lumMod val="75000"/>
                  <a:lumOff val="25000"/>
                </a:schemeClr>
              </a:solidFill>
              <a:latin typeface="BR R" panose="02020603020101020101" pitchFamily="18" charset="-127"/>
              <a:ea typeface="BR R" panose="02020603020101020101" pitchFamily="18" charset="-127"/>
            </a:endParaRPr>
          </a:p>
        </p:txBody>
      </p:sp>
      <p:sp>
        <p:nvSpPr>
          <p:cNvPr id="15" name="모서리가 둥근 직사각형 14">
            <a:extLst>
              <a:ext uri="{FF2B5EF4-FFF2-40B4-BE49-F238E27FC236}">
                <a16:creationId xmlns:a16="http://schemas.microsoft.com/office/drawing/2014/main" id="{B1DF739D-9BA8-334E-91B6-50C88D3DE8A5}"/>
              </a:ext>
            </a:extLst>
          </p:cNvPr>
          <p:cNvSpPr/>
          <p:nvPr/>
        </p:nvSpPr>
        <p:spPr>
          <a:xfrm>
            <a:off x="7356000" y="4216877"/>
            <a:ext cx="1800000" cy="1494881"/>
          </a:xfrm>
          <a:prstGeom prst="roundRect">
            <a:avLst/>
          </a:prstGeom>
          <a:solidFill>
            <a:srgbClr val="E2F0DA"/>
          </a:solidFill>
          <a:ln>
            <a:solidFill>
              <a:srgbClr val="E2F0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500" dirty="0">
                <a:solidFill>
                  <a:schemeClr val="tx1">
                    <a:lumMod val="75000"/>
                    <a:lumOff val="25000"/>
                  </a:schemeClr>
                </a:solidFill>
                <a:latin typeface="BR R" panose="02020603020101020101" pitchFamily="18" charset="-127"/>
                <a:ea typeface="BR R" panose="02020603020101020101" pitchFamily="18" charset="-127"/>
              </a:rPr>
              <a:t>Google</a:t>
            </a:r>
          </a:p>
          <a:p>
            <a:pPr algn="ctr"/>
            <a:r>
              <a:rPr kumimoji="1" lang="en-US" altLang="ko-KR" sz="2500" dirty="0">
                <a:solidFill>
                  <a:schemeClr val="tx1">
                    <a:lumMod val="75000"/>
                    <a:lumOff val="25000"/>
                  </a:schemeClr>
                </a:solidFill>
                <a:latin typeface="BR R" panose="02020603020101020101" pitchFamily="18" charset="-127"/>
                <a:ea typeface="BR R" panose="02020603020101020101" pitchFamily="18" charset="-127"/>
              </a:rPr>
              <a:t>Vision</a:t>
            </a:r>
          </a:p>
        </p:txBody>
      </p:sp>
      <p:sp>
        <p:nvSpPr>
          <p:cNvPr id="16" name="모서리가 둥근 직사각형 15">
            <a:extLst>
              <a:ext uri="{FF2B5EF4-FFF2-40B4-BE49-F238E27FC236}">
                <a16:creationId xmlns:a16="http://schemas.microsoft.com/office/drawing/2014/main" id="{79C14AC8-ACDE-1B4A-87A4-D8907A71D337}"/>
              </a:ext>
            </a:extLst>
          </p:cNvPr>
          <p:cNvSpPr/>
          <p:nvPr/>
        </p:nvSpPr>
        <p:spPr>
          <a:xfrm>
            <a:off x="9516000" y="4962068"/>
            <a:ext cx="1800000" cy="749690"/>
          </a:xfrm>
          <a:prstGeom prst="roundRect">
            <a:avLst/>
          </a:prstGeom>
          <a:solidFill>
            <a:srgbClr val="E2F0DA"/>
          </a:solidFill>
          <a:ln>
            <a:solidFill>
              <a:srgbClr val="E2F0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500" dirty="0" err="1">
                <a:solidFill>
                  <a:schemeClr val="tx1">
                    <a:lumMod val="75000"/>
                    <a:lumOff val="25000"/>
                  </a:schemeClr>
                </a:solidFill>
                <a:latin typeface="BR R" panose="02020603020101020101" pitchFamily="18" charset="-127"/>
                <a:ea typeface="BR R" panose="02020603020101020101" pitchFamily="18" charset="-127"/>
              </a:rPr>
              <a:t>Klaytn</a:t>
            </a:r>
            <a:endParaRPr kumimoji="1" lang="ko-KR" altLang="en-US" sz="2500" dirty="0">
              <a:solidFill>
                <a:schemeClr val="tx1">
                  <a:lumMod val="75000"/>
                  <a:lumOff val="25000"/>
                </a:schemeClr>
              </a:solidFill>
              <a:latin typeface="BR R" panose="02020603020101020101" pitchFamily="18" charset="-127"/>
              <a:ea typeface="BR R" panose="02020603020101020101" pitchFamily="18" charset="-127"/>
            </a:endParaRPr>
          </a:p>
        </p:txBody>
      </p:sp>
      <p:sp>
        <p:nvSpPr>
          <p:cNvPr id="17" name="모서리가 둥근 직사각형 16">
            <a:extLst>
              <a:ext uri="{FF2B5EF4-FFF2-40B4-BE49-F238E27FC236}">
                <a16:creationId xmlns:a16="http://schemas.microsoft.com/office/drawing/2014/main" id="{77DFD8AD-71B9-1545-88C6-D9114B0871EE}"/>
              </a:ext>
            </a:extLst>
          </p:cNvPr>
          <p:cNvSpPr/>
          <p:nvPr/>
        </p:nvSpPr>
        <p:spPr>
          <a:xfrm>
            <a:off x="9516000" y="4216878"/>
            <a:ext cx="1800000" cy="626301"/>
          </a:xfrm>
          <a:prstGeom prst="roundRect">
            <a:avLst/>
          </a:prstGeom>
          <a:solidFill>
            <a:srgbClr val="E2F0DA"/>
          </a:solidFill>
          <a:ln>
            <a:solidFill>
              <a:srgbClr val="E2F0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500" dirty="0">
                <a:solidFill>
                  <a:schemeClr val="tx1">
                    <a:lumMod val="75000"/>
                    <a:lumOff val="25000"/>
                  </a:schemeClr>
                </a:solidFill>
                <a:latin typeface="BR R" panose="02020603020101020101" pitchFamily="18" charset="-127"/>
                <a:ea typeface="BR R" panose="02020603020101020101" pitchFamily="18" charset="-127"/>
              </a:rPr>
              <a:t>Node.js</a:t>
            </a:r>
            <a:endParaRPr kumimoji="1" lang="ko-KR" altLang="en-US" sz="2500" dirty="0">
              <a:solidFill>
                <a:schemeClr val="tx1">
                  <a:lumMod val="75000"/>
                  <a:lumOff val="25000"/>
                </a:schemeClr>
              </a:solidFill>
              <a:latin typeface="BR R" panose="02020603020101020101" pitchFamily="18" charset="-127"/>
              <a:ea typeface="BR R" panose="02020603020101020101" pitchFamily="18" charset="-127"/>
            </a:endParaRPr>
          </a:p>
        </p:txBody>
      </p:sp>
      <p:sp>
        <p:nvSpPr>
          <p:cNvPr id="18" name="正方形/長方形 2">
            <a:extLst>
              <a:ext uri="{FF2B5EF4-FFF2-40B4-BE49-F238E27FC236}">
                <a16:creationId xmlns:a16="http://schemas.microsoft.com/office/drawing/2014/main" id="{70B88581-61C2-4115-9A20-46353A319E6E}"/>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0" name="그림 19">
            <a:extLst>
              <a:ext uri="{FF2B5EF4-FFF2-40B4-BE49-F238E27FC236}">
                <a16:creationId xmlns:a16="http://schemas.microsoft.com/office/drawing/2014/main" id="{46E34667-96D7-4E72-A398-99DA47B1B7BD}"/>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21" name="正方形/長方形 1">
            <a:extLst>
              <a:ext uri="{FF2B5EF4-FFF2-40B4-BE49-F238E27FC236}">
                <a16:creationId xmlns:a16="http://schemas.microsoft.com/office/drawing/2014/main" id="{40431C50-4264-4B6E-ABC9-3F0DA907B948}"/>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내용 개체 틀 2">
            <a:extLst>
              <a:ext uri="{FF2B5EF4-FFF2-40B4-BE49-F238E27FC236}">
                <a16:creationId xmlns:a16="http://schemas.microsoft.com/office/drawing/2014/main" id="{9DA1258B-861A-4E2D-84EF-72861511F53D}"/>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23" name="正方形/長方形 1">
            <a:extLst>
              <a:ext uri="{FF2B5EF4-FFF2-40B4-BE49-F238E27FC236}">
                <a16:creationId xmlns:a16="http://schemas.microsoft.com/office/drawing/2014/main" id="{75520E77-5AC6-4BBF-890B-97FAA2585CD7}"/>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1">
            <a:extLst>
              <a:ext uri="{FF2B5EF4-FFF2-40B4-BE49-F238E27FC236}">
                <a16:creationId xmlns:a16="http://schemas.microsoft.com/office/drawing/2014/main" id="{DFB3E11E-34BE-4955-B559-C354B5AEFC32}"/>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1">
            <a:extLst>
              <a:ext uri="{FF2B5EF4-FFF2-40B4-BE49-F238E27FC236}">
                <a16:creationId xmlns:a16="http://schemas.microsoft.com/office/drawing/2014/main" id="{A57D712B-03AC-41FF-86F6-8042B4D494B3}"/>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69240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2">
            <a:extLst>
              <a:ext uri="{FF2B5EF4-FFF2-40B4-BE49-F238E27FC236}">
                <a16:creationId xmlns:a16="http://schemas.microsoft.com/office/drawing/2014/main" id="{30DB16E5-642A-4801-BF61-BE23CA6C0B80}"/>
              </a:ext>
            </a:extLst>
          </p:cNvPr>
          <p:cNvSpPr/>
          <p:nvPr/>
        </p:nvSpPr>
        <p:spPr>
          <a:xfrm>
            <a:off x="-2" y="2"/>
            <a:ext cx="12192000" cy="685799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2">
            <a:extLst>
              <a:ext uri="{FF2B5EF4-FFF2-40B4-BE49-F238E27FC236}">
                <a16:creationId xmlns:a16="http://schemas.microsoft.com/office/drawing/2014/main" id="{7BABC33F-6D7F-4775-8155-159A2B536678}"/>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 name="그림 5">
            <a:extLst>
              <a:ext uri="{FF2B5EF4-FFF2-40B4-BE49-F238E27FC236}">
                <a16:creationId xmlns:a16="http://schemas.microsoft.com/office/drawing/2014/main" id="{0D9FED84-DBEA-4E0C-908D-FC9F3C4EBC11}"/>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5566608" y="0"/>
            <a:ext cx="1058779" cy="1058779"/>
          </a:xfrm>
          <a:prstGeom prst="rect">
            <a:avLst/>
          </a:prstGeom>
        </p:spPr>
      </p:pic>
      <p:sp>
        <p:nvSpPr>
          <p:cNvPr id="7" name="正方形/長方形 1">
            <a:extLst>
              <a:ext uri="{FF2B5EF4-FFF2-40B4-BE49-F238E27FC236}">
                <a16:creationId xmlns:a16="http://schemas.microsoft.com/office/drawing/2014/main" id="{175BEE50-4C2B-4A1C-9CCE-65722E7FF9E5}"/>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내용 개체 틀 2">
            <a:extLst>
              <a:ext uri="{FF2B5EF4-FFF2-40B4-BE49-F238E27FC236}">
                <a16:creationId xmlns:a16="http://schemas.microsoft.com/office/drawing/2014/main" id="{7AD5E5E5-E9D1-4021-85A3-40E95A1096CE}"/>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10" name="正方形/長方形 1">
            <a:extLst>
              <a:ext uri="{FF2B5EF4-FFF2-40B4-BE49-F238E27FC236}">
                <a16:creationId xmlns:a16="http://schemas.microsoft.com/office/drawing/2014/main" id="{E9A01ECD-1417-46B3-9A02-03B5AB0BAA6B}"/>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
            <a:extLst>
              <a:ext uri="{FF2B5EF4-FFF2-40B4-BE49-F238E27FC236}">
                <a16:creationId xmlns:a16="http://schemas.microsoft.com/office/drawing/2014/main" id="{00DB9447-A074-4D92-A722-9BC7072E8D2F}"/>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
            <a:extLst>
              <a:ext uri="{FF2B5EF4-FFF2-40B4-BE49-F238E27FC236}">
                <a16:creationId xmlns:a16="http://schemas.microsoft.com/office/drawing/2014/main" id="{466F8EAC-D954-458F-BCBB-82FFDE578081}"/>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제목 3">
            <a:extLst>
              <a:ext uri="{FF2B5EF4-FFF2-40B4-BE49-F238E27FC236}">
                <a16:creationId xmlns:a16="http://schemas.microsoft.com/office/drawing/2014/main" id="{099325E4-971A-4A69-B75F-5E1BD1A41B4A}"/>
              </a:ext>
            </a:extLst>
          </p:cNvPr>
          <p:cNvSpPr>
            <a:spLocks noGrp="1"/>
          </p:cNvSpPr>
          <p:nvPr>
            <p:ph type="ctrTitle"/>
          </p:nvPr>
        </p:nvSpPr>
        <p:spPr>
          <a:xfrm>
            <a:off x="1524000" y="1595103"/>
            <a:ext cx="9144000" cy="2387600"/>
          </a:xfrm>
        </p:spPr>
        <p:txBody>
          <a:bodyPr/>
          <a:lstStyle/>
          <a:p>
            <a:r>
              <a:rPr lang="en-US" altLang="ko-KR" dirty="0">
                <a:latin typeface="BR B" panose="02020603020101020101" pitchFamily="18" charset="-127"/>
                <a:ea typeface="BR B" panose="02020603020101020101" pitchFamily="18" charset="-127"/>
              </a:rPr>
              <a:t>1. Our idea</a:t>
            </a:r>
            <a:endParaRPr lang="ko-KR" altLang="en-US" dirty="0">
              <a:latin typeface="BR B" panose="02020603020101020101" pitchFamily="18" charset="-127"/>
              <a:ea typeface="BR B" panose="02020603020101020101" pitchFamily="18" charset="-127"/>
            </a:endParaRPr>
          </a:p>
        </p:txBody>
      </p:sp>
    </p:spTree>
    <p:extLst>
      <p:ext uri="{BB962C8B-B14F-4D97-AF65-F5344CB8AC3E}">
        <p14:creationId xmlns:p14="http://schemas.microsoft.com/office/powerpoint/2010/main" val="1280813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2">
            <a:extLst>
              <a:ext uri="{FF2B5EF4-FFF2-40B4-BE49-F238E27FC236}">
                <a16:creationId xmlns:a16="http://schemas.microsoft.com/office/drawing/2014/main" id="{80FF6667-4F54-4577-B807-DBB9E24C97C4}"/>
              </a:ext>
            </a:extLst>
          </p:cNvPr>
          <p:cNvSpPr/>
          <p:nvPr/>
        </p:nvSpPr>
        <p:spPr>
          <a:xfrm>
            <a:off x="0" y="-13035"/>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제목 1">
            <a:extLst>
              <a:ext uri="{FF2B5EF4-FFF2-40B4-BE49-F238E27FC236}">
                <a16:creationId xmlns:a16="http://schemas.microsoft.com/office/drawing/2014/main" id="{93039451-053F-584E-9819-E6B710F2E311}"/>
              </a:ext>
            </a:extLst>
          </p:cNvPr>
          <p:cNvSpPr>
            <a:spLocks noGrp="1"/>
          </p:cNvSpPr>
          <p:nvPr>
            <p:ph type="title"/>
          </p:nvPr>
        </p:nvSpPr>
        <p:spPr>
          <a:xfrm>
            <a:off x="1058779" y="154543"/>
            <a:ext cx="10515600" cy="749691"/>
          </a:xfrm>
        </p:spPr>
        <p:txBody>
          <a:bodyPr/>
          <a:lstStyle/>
          <a:p>
            <a:r>
              <a:rPr kumimoji="1" lang="en-US" altLang="ko-KR">
                <a:latin typeface="BR B" panose="02020603020101020101" pitchFamily="18" charset="-127"/>
                <a:ea typeface="BR B" panose="02020603020101020101" pitchFamily="18" charset="-127"/>
              </a:rPr>
              <a:t>Used Technology </a:t>
            </a:r>
            <a:r>
              <a:rPr lang="en-US" altLang="ko-KR" sz="4000"/>
              <a:t>– </a:t>
            </a:r>
            <a:r>
              <a:rPr lang="en-US" altLang="ko-KR" sz="2800"/>
              <a:t>Frontend</a:t>
            </a:r>
            <a:endParaRPr kumimoji="1" lang="ko-KR" altLang="en-US" dirty="0">
              <a:latin typeface="BR B" panose="02020603020101020101" pitchFamily="18" charset="-127"/>
              <a:ea typeface="BR B" panose="02020603020101020101" pitchFamily="18" charset="-127"/>
            </a:endParaRPr>
          </a:p>
        </p:txBody>
      </p:sp>
      <p:pic>
        <p:nvPicPr>
          <p:cNvPr id="10" name="그림 9">
            <a:extLst>
              <a:ext uri="{FF2B5EF4-FFF2-40B4-BE49-F238E27FC236}">
                <a16:creationId xmlns:a16="http://schemas.microsoft.com/office/drawing/2014/main" id="{D3C7E531-E424-D84D-AED1-649EEB8E9571}"/>
              </a:ext>
            </a:extLst>
          </p:cNvPr>
          <p:cNvPicPr>
            <a:picLocks noChangeAspect="1"/>
          </p:cNvPicPr>
          <p:nvPr/>
        </p:nvPicPr>
        <p:blipFill>
          <a:blip r:embed="rId3"/>
          <a:stretch>
            <a:fillRect/>
          </a:stretch>
        </p:blipFill>
        <p:spPr>
          <a:xfrm>
            <a:off x="2431094" y="1908652"/>
            <a:ext cx="2870200" cy="2679700"/>
          </a:xfrm>
          <a:prstGeom prst="rect">
            <a:avLst/>
          </a:prstGeom>
        </p:spPr>
      </p:pic>
      <p:pic>
        <p:nvPicPr>
          <p:cNvPr id="19" name="그림 18">
            <a:extLst>
              <a:ext uri="{FF2B5EF4-FFF2-40B4-BE49-F238E27FC236}">
                <a16:creationId xmlns:a16="http://schemas.microsoft.com/office/drawing/2014/main" id="{1FD64B3E-746F-BF4E-A559-35BA77AE6D9B}"/>
              </a:ext>
            </a:extLst>
          </p:cNvPr>
          <p:cNvPicPr>
            <a:picLocks noChangeAspect="1"/>
          </p:cNvPicPr>
          <p:nvPr/>
        </p:nvPicPr>
        <p:blipFill>
          <a:blip r:embed="rId4"/>
          <a:stretch>
            <a:fillRect/>
          </a:stretch>
        </p:blipFill>
        <p:spPr>
          <a:xfrm>
            <a:off x="6890707" y="1533393"/>
            <a:ext cx="3054959" cy="3054959"/>
          </a:xfrm>
          <a:prstGeom prst="rect">
            <a:avLst/>
          </a:prstGeom>
        </p:spPr>
      </p:pic>
      <p:sp>
        <p:nvSpPr>
          <p:cNvPr id="21" name="TextBox 20">
            <a:extLst>
              <a:ext uri="{FF2B5EF4-FFF2-40B4-BE49-F238E27FC236}">
                <a16:creationId xmlns:a16="http://schemas.microsoft.com/office/drawing/2014/main" id="{D0B09B03-366C-EC42-B966-6BC26CF4C82D}"/>
              </a:ext>
            </a:extLst>
          </p:cNvPr>
          <p:cNvSpPr txBox="1"/>
          <p:nvPr/>
        </p:nvSpPr>
        <p:spPr>
          <a:xfrm>
            <a:off x="3056351" y="4816430"/>
            <a:ext cx="1579278" cy="553998"/>
          </a:xfrm>
          <a:prstGeom prst="rect">
            <a:avLst/>
          </a:prstGeom>
          <a:noFill/>
        </p:spPr>
        <p:txBody>
          <a:bodyPr wrap="none" rtlCol="0">
            <a:spAutoFit/>
          </a:bodyPr>
          <a:lstStyle/>
          <a:p>
            <a:r>
              <a:rPr kumimoji="1" lang="en-US" altLang="ko-KR" sz="3000" b="1" dirty="0">
                <a:latin typeface="BR B" panose="02020603020101020101" pitchFamily="18" charset="-127"/>
                <a:ea typeface="BR B" panose="02020603020101020101" pitchFamily="18" charset="-127"/>
              </a:rPr>
              <a:t>Android</a:t>
            </a:r>
            <a:endParaRPr kumimoji="1" lang="ko-KR" altLang="en-US" sz="3000" b="1" dirty="0">
              <a:latin typeface="BR B" panose="02020603020101020101" pitchFamily="18" charset="-127"/>
              <a:ea typeface="BR B" panose="02020603020101020101" pitchFamily="18" charset="-127"/>
            </a:endParaRPr>
          </a:p>
        </p:txBody>
      </p:sp>
      <p:sp>
        <p:nvSpPr>
          <p:cNvPr id="23" name="TextBox 22">
            <a:extLst>
              <a:ext uri="{FF2B5EF4-FFF2-40B4-BE49-F238E27FC236}">
                <a16:creationId xmlns:a16="http://schemas.microsoft.com/office/drawing/2014/main" id="{0B1560A8-1700-8941-AEC7-16CA1304928D}"/>
              </a:ext>
            </a:extLst>
          </p:cNvPr>
          <p:cNvSpPr txBox="1"/>
          <p:nvPr/>
        </p:nvSpPr>
        <p:spPr>
          <a:xfrm>
            <a:off x="7835334" y="4816430"/>
            <a:ext cx="1165704" cy="553998"/>
          </a:xfrm>
          <a:prstGeom prst="rect">
            <a:avLst/>
          </a:prstGeom>
          <a:noFill/>
        </p:spPr>
        <p:txBody>
          <a:bodyPr wrap="none" rtlCol="0">
            <a:spAutoFit/>
          </a:bodyPr>
          <a:lstStyle/>
          <a:p>
            <a:r>
              <a:rPr kumimoji="1" lang="en-US" altLang="ko-KR" sz="3000" b="1" dirty="0">
                <a:latin typeface="BR B" panose="02020603020101020101" pitchFamily="18" charset="-127"/>
                <a:ea typeface="BR B" panose="02020603020101020101" pitchFamily="18" charset="-127"/>
              </a:rPr>
              <a:t>React</a:t>
            </a:r>
            <a:endParaRPr kumimoji="1" lang="ko-KR" altLang="en-US" sz="3000" b="1" dirty="0">
              <a:latin typeface="BR B" panose="02020603020101020101" pitchFamily="18" charset="-127"/>
              <a:ea typeface="BR B" panose="02020603020101020101" pitchFamily="18" charset="-127"/>
            </a:endParaRPr>
          </a:p>
        </p:txBody>
      </p:sp>
      <p:sp>
        <p:nvSpPr>
          <p:cNvPr id="24" name="TextBox 23">
            <a:extLst>
              <a:ext uri="{FF2B5EF4-FFF2-40B4-BE49-F238E27FC236}">
                <a16:creationId xmlns:a16="http://schemas.microsoft.com/office/drawing/2014/main" id="{F55A2701-9F0F-BC40-A4B4-EDB12A2C9DD2}"/>
              </a:ext>
            </a:extLst>
          </p:cNvPr>
          <p:cNvSpPr txBox="1"/>
          <p:nvPr/>
        </p:nvSpPr>
        <p:spPr>
          <a:xfrm>
            <a:off x="2357441" y="5398451"/>
            <a:ext cx="2977097" cy="400110"/>
          </a:xfrm>
          <a:prstGeom prst="rect">
            <a:avLst/>
          </a:prstGeom>
          <a:noFill/>
        </p:spPr>
        <p:txBody>
          <a:bodyPr wrap="none" rtlCol="0">
            <a:spAutoFit/>
          </a:bodyPr>
          <a:lstStyle/>
          <a:p>
            <a:r>
              <a:rPr kumimoji="1" lang="en-US" altLang="ko-KR" sz="2000" b="1" dirty="0">
                <a:latin typeface="BR R" panose="02020603020101020101" pitchFamily="18" charset="-127"/>
                <a:ea typeface="BR R" panose="02020603020101020101" pitchFamily="18" charset="-127"/>
              </a:rPr>
              <a:t>Mobile Operating System</a:t>
            </a:r>
            <a:endParaRPr kumimoji="1" lang="ko-KR" altLang="en-US" sz="2000" b="1" dirty="0">
              <a:latin typeface="BR R" panose="02020603020101020101" pitchFamily="18" charset="-127"/>
              <a:ea typeface="BR R" panose="02020603020101020101" pitchFamily="18" charset="-127"/>
            </a:endParaRPr>
          </a:p>
        </p:txBody>
      </p:sp>
      <p:sp>
        <p:nvSpPr>
          <p:cNvPr id="25" name="TextBox 24">
            <a:extLst>
              <a:ext uri="{FF2B5EF4-FFF2-40B4-BE49-F238E27FC236}">
                <a16:creationId xmlns:a16="http://schemas.microsoft.com/office/drawing/2014/main" id="{45583A5F-A6B7-4D41-A6EE-9A90C9E8BBDB}"/>
              </a:ext>
            </a:extLst>
          </p:cNvPr>
          <p:cNvSpPr txBox="1"/>
          <p:nvPr/>
        </p:nvSpPr>
        <p:spPr>
          <a:xfrm>
            <a:off x="7137228" y="5398451"/>
            <a:ext cx="2561920" cy="400110"/>
          </a:xfrm>
          <a:prstGeom prst="rect">
            <a:avLst/>
          </a:prstGeom>
          <a:noFill/>
        </p:spPr>
        <p:txBody>
          <a:bodyPr wrap="none" rtlCol="0">
            <a:spAutoFit/>
          </a:bodyPr>
          <a:lstStyle/>
          <a:p>
            <a:pPr algn="ctr"/>
            <a:r>
              <a:rPr kumimoji="1" lang="en-US" altLang="ko-KR" sz="2000" b="1" dirty="0">
                <a:latin typeface="BR R" panose="02020603020101020101" pitchFamily="18" charset="-127"/>
                <a:ea typeface="BR R" panose="02020603020101020101" pitchFamily="18" charset="-127"/>
              </a:rPr>
              <a:t>User Interface Library</a:t>
            </a:r>
            <a:endParaRPr kumimoji="1" lang="ko-KR" altLang="en-US" sz="2000" b="1" dirty="0">
              <a:latin typeface="BR R" panose="02020603020101020101" pitchFamily="18" charset="-127"/>
              <a:ea typeface="BR R" panose="02020603020101020101" pitchFamily="18" charset="-127"/>
            </a:endParaRPr>
          </a:p>
        </p:txBody>
      </p:sp>
      <p:sp>
        <p:nvSpPr>
          <p:cNvPr id="11" name="正方形/長方形 2">
            <a:extLst>
              <a:ext uri="{FF2B5EF4-FFF2-40B4-BE49-F238E27FC236}">
                <a16:creationId xmlns:a16="http://schemas.microsoft.com/office/drawing/2014/main" id="{FAA39854-31EB-4D98-8F08-0258A69A9ADB}"/>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3" name="그림 12">
            <a:extLst>
              <a:ext uri="{FF2B5EF4-FFF2-40B4-BE49-F238E27FC236}">
                <a16:creationId xmlns:a16="http://schemas.microsoft.com/office/drawing/2014/main" id="{E01EC5E4-900B-406D-87FE-5544A05D3682}"/>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14" name="正方形/長方形 1">
            <a:extLst>
              <a:ext uri="{FF2B5EF4-FFF2-40B4-BE49-F238E27FC236}">
                <a16:creationId xmlns:a16="http://schemas.microsoft.com/office/drawing/2014/main" id="{BA702503-6A67-4437-8C1B-9D0DFF183D83}"/>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내용 개체 틀 2">
            <a:extLst>
              <a:ext uri="{FF2B5EF4-FFF2-40B4-BE49-F238E27FC236}">
                <a16:creationId xmlns:a16="http://schemas.microsoft.com/office/drawing/2014/main" id="{6C4E0141-E8BF-4DF9-9CBC-11A7AA7CD13D}"/>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16" name="正方形/長方形 1">
            <a:extLst>
              <a:ext uri="{FF2B5EF4-FFF2-40B4-BE49-F238E27FC236}">
                <a16:creationId xmlns:a16="http://schemas.microsoft.com/office/drawing/2014/main" id="{38351256-DEF0-47D6-B88D-FAB3EC184602}"/>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
            <a:extLst>
              <a:ext uri="{FF2B5EF4-FFF2-40B4-BE49-F238E27FC236}">
                <a16:creationId xmlns:a16="http://schemas.microsoft.com/office/drawing/2014/main" id="{2C0AAA86-6451-44B7-8F18-508BF1EF8972}"/>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
            <a:extLst>
              <a:ext uri="{FF2B5EF4-FFF2-40B4-BE49-F238E27FC236}">
                <a16:creationId xmlns:a16="http://schemas.microsoft.com/office/drawing/2014/main" id="{307FDEAC-231D-4219-8015-7DC3DB870F73}"/>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39682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2">
            <a:extLst>
              <a:ext uri="{FF2B5EF4-FFF2-40B4-BE49-F238E27FC236}">
                <a16:creationId xmlns:a16="http://schemas.microsoft.com/office/drawing/2014/main" id="{FB20451F-CCC9-4836-94D2-8151853D3905}"/>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제목 1">
            <a:extLst>
              <a:ext uri="{FF2B5EF4-FFF2-40B4-BE49-F238E27FC236}">
                <a16:creationId xmlns:a16="http://schemas.microsoft.com/office/drawing/2014/main" id="{93039451-053F-584E-9819-E6B710F2E311}"/>
              </a:ext>
            </a:extLst>
          </p:cNvPr>
          <p:cNvSpPr>
            <a:spLocks noGrp="1"/>
          </p:cNvSpPr>
          <p:nvPr>
            <p:ph type="title"/>
          </p:nvPr>
        </p:nvSpPr>
        <p:spPr>
          <a:xfrm>
            <a:off x="1058779" y="155405"/>
            <a:ext cx="10515600" cy="749691"/>
          </a:xfrm>
        </p:spPr>
        <p:txBody>
          <a:bodyPr/>
          <a:lstStyle/>
          <a:p>
            <a:r>
              <a:rPr kumimoji="1" lang="en-US" altLang="ko-KR">
                <a:latin typeface="BR B" panose="02020603020101020101" pitchFamily="18" charset="-127"/>
                <a:ea typeface="BR B" panose="02020603020101020101" pitchFamily="18" charset="-127"/>
              </a:rPr>
              <a:t>Used Technology </a:t>
            </a:r>
            <a:r>
              <a:rPr lang="en-US" altLang="ko-KR"/>
              <a:t>– </a:t>
            </a:r>
            <a:r>
              <a:rPr lang="en-US" altLang="ko-KR" sz="2800"/>
              <a:t>Backend</a:t>
            </a:r>
            <a:endParaRPr kumimoji="1" lang="ko-KR" altLang="en-US" dirty="0">
              <a:latin typeface="BR B" panose="02020603020101020101" pitchFamily="18" charset="-127"/>
              <a:ea typeface="BR B" panose="02020603020101020101" pitchFamily="18" charset="-127"/>
            </a:endParaRPr>
          </a:p>
        </p:txBody>
      </p:sp>
      <p:pic>
        <p:nvPicPr>
          <p:cNvPr id="6" name="그림 5">
            <a:extLst>
              <a:ext uri="{FF2B5EF4-FFF2-40B4-BE49-F238E27FC236}">
                <a16:creationId xmlns:a16="http://schemas.microsoft.com/office/drawing/2014/main" id="{05CFC658-5BB0-3D41-A49E-09F145A5972B}"/>
              </a:ext>
            </a:extLst>
          </p:cNvPr>
          <p:cNvPicPr>
            <a:picLocks noChangeAspect="1"/>
          </p:cNvPicPr>
          <p:nvPr/>
        </p:nvPicPr>
        <p:blipFill rotWithShape="1">
          <a:blip r:embed="rId3"/>
          <a:srcRect t="16875" r="4494" b="18372"/>
          <a:stretch/>
        </p:blipFill>
        <p:spPr>
          <a:xfrm>
            <a:off x="4877003" y="1174821"/>
            <a:ext cx="2170027" cy="1011506"/>
          </a:xfrm>
          <a:prstGeom prst="rect">
            <a:avLst/>
          </a:prstGeom>
        </p:spPr>
      </p:pic>
      <p:pic>
        <p:nvPicPr>
          <p:cNvPr id="11" name="그림 10">
            <a:extLst>
              <a:ext uri="{FF2B5EF4-FFF2-40B4-BE49-F238E27FC236}">
                <a16:creationId xmlns:a16="http://schemas.microsoft.com/office/drawing/2014/main" id="{E694FBFC-4D04-9E49-B9C1-4C52DB57F855}"/>
              </a:ext>
            </a:extLst>
          </p:cNvPr>
          <p:cNvPicPr>
            <a:picLocks noChangeAspect="1"/>
          </p:cNvPicPr>
          <p:nvPr/>
        </p:nvPicPr>
        <p:blipFill rotWithShape="1">
          <a:blip r:embed="rId4"/>
          <a:srcRect l="30523" t="1" r="28906" b="6573"/>
          <a:stretch/>
        </p:blipFill>
        <p:spPr>
          <a:xfrm>
            <a:off x="8179496" y="2070225"/>
            <a:ext cx="1102422" cy="1621917"/>
          </a:xfrm>
          <a:prstGeom prst="rect">
            <a:avLst/>
          </a:prstGeom>
        </p:spPr>
      </p:pic>
      <p:pic>
        <p:nvPicPr>
          <p:cNvPr id="27" name="그림 26">
            <a:extLst>
              <a:ext uri="{FF2B5EF4-FFF2-40B4-BE49-F238E27FC236}">
                <a16:creationId xmlns:a16="http://schemas.microsoft.com/office/drawing/2014/main" id="{6E847965-B708-4548-B926-D06DB4327168}"/>
              </a:ext>
            </a:extLst>
          </p:cNvPr>
          <p:cNvPicPr>
            <a:picLocks noChangeAspect="1"/>
          </p:cNvPicPr>
          <p:nvPr/>
        </p:nvPicPr>
        <p:blipFill rotWithShape="1">
          <a:blip r:embed="rId5"/>
          <a:srcRect l="30106" t="6806" r="29322" b="9295"/>
          <a:stretch/>
        </p:blipFill>
        <p:spPr>
          <a:xfrm>
            <a:off x="2618462" y="2070225"/>
            <a:ext cx="1237228" cy="1634645"/>
          </a:xfrm>
          <a:prstGeom prst="rect">
            <a:avLst/>
          </a:prstGeom>
        </p:spPr>
      </p:pic>
      <p:cxnSp>
        <p:nvCxnSpPr>
          <p:cNvPr id="29" name="직선 연결선[R] 28">
            <a:extLst>
              <a:ext uri="{FF2B5EF4-FFF2-40B4-BE49-F238E27FC236}">
                <a16:creationId xmlns:a16="http://schemas.microsoft.com/office/drawing/2014/main" id="{333B698E-A121-7746-AAE3-3E2DBEF180AB}"/>
              </a:ext>
            </a:extLst>
          </p:cNvPr>
          <p:cNvCxnSpPr>
            <a:cxnSpLocks/>
          </p:cNvCxnSpPr>
          <p:nvPr/>
        </p:nvCxnSpPr>
        <p:spPr>
          <a:xfrm>
            <a:off x="6096000" y="2163701"/>
            <a:ext cx="0" cy="441713"/>
          </a:xfrm>
          <a:prstGeom prst="line">
            <a:avLst/>
          </a:prstGeom>
          <a:ln>
            <a:solidFill>
              <a:srgbClr val="83B053"/>
            </a:solidFill>
          </a:ln>
        </p:spPr>
        <p:style>
          <a:lnRef idx="1">
            <a:schemeClr val="accent1"/>
          </a:lnRef>
          <a:fillRef idx="0">
            <a:schemeClr val="accent1"/>
          </a:fillRef>
          <a:effectRef idx="0">
            <a:schemeClr val="accent1"/>
          </a:effectRef>
          <a:fontRef idx="minor">
            <a:schemeClr val="tx1"/>
          </a:fontRef>
        </p:style>
      </p:cxnSp>
      <p:cxnSp>
        <p:nvCxnSpPr>
          <p:cNvPr id="32" name="직선 연결선[R] 31">
            <a:extLst>
              <a:ext uri="{FF2B5EF4-FFF2-40B4-BE49-F238E27FC236}">
                <a16:creationId xmlns:a16="http://schemas.microsoft.com/office/drawing/2014/main" id="{907CFDA7-86EF-F445-B923-FAD1B7DC4231}"/>
              </a:ext>
            </a:extLst>
          </p:cNvPr>
          <p:cNvCxnSpPr>
            <a:cxnSpLocks/>
          </p:cNvCxnSpPr>
          <p:nvPr/>
        </p:nvCxnSpPr>
        <p:spPr>
          <a:xfrm flipH="1">
            <a:off x="3913676" y="2615484"/>
            <a:ext cx="4265820" cy="0"/>
          </a:xfrm>
          <a:prstGeom prst="line">
            <a:avLst/>
          </a:prstGeom>
          <a:ln>
            <a:solidFill>
              <a:srgbClr val="83B053"/>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82CF37A-1C86-3E48-8C97-2140FDABD5A9}"/>
              </a:ext>
            </a:extLst>
          </p:cNvPr>
          <p:cNvSpPr txBox="1"/>
          <p:nvPr/>
        </p:nvSpPr>
        <p:spPr>
          <a:xfrm>
            <a:off x="5614138" y="2674947"/>
            <a:ext cx="963725" cy="553998"/>
          </a:xfrm>
          <a:prstGeom prst="rect">
            <a:avLst/>
          </a:prstGeom>
          <a:noFill/>
        </p:spPr>
        <p:txBody>
          <a:bodyPr wrap="none" rtlCol="0">
            <a:spAutoFit/>
          </a:bodyPr>
          <a:lstStyle/>
          <a:p>
            <a:r>
              <a:rPr kumimoji="1" lang="en-US" altLang="ko-KR" sz="3000" b="1" dirty="0">
                <a:latin typeface="BR B" panose="02020603020101020101" pitchFamily="18" charset="-127"/>
                <a:ea typeface="BR B" panose="02020603020101020101" pitchFamily="18" charset="-127"/>
              </a:rPr>
              <a:t>AWS</a:t>
            </a:r>
            <a:endParaRPr kumimoji="1" lang="ko-KR" altLang="en-US" sz="3000" b="1" dirty="0">
              <a:latin typeface="BR B" panose="02020603020101020101" pitchFamily="18" charset="-127"/>
              <a:ea typeface="BR B" panose="02020603020101020101" pitchFamily="18" charset="-127"/>
            </a:endParaRPr>
          </a:p>
        </p:txBody>
      </p:sp>
      <p:sp>
        <p:nvSpPr>
          <p:cNvPr id="53" name="TextBox 52">
            <a:extLst>
              <a:ext uri="{FF2B5EF4-FFF2-40B4-BE49-F238E27FC236}">
                <a16:creationId xmlns:a16="http://schemas.microsoft.com/office/drawing/2014/main" id="{F880FBCC-7BEB-7740-ADB3-33F858BC82C7}"/>
              </a:ext>
            </a:extLst>
          </p:cNvPr>
          <p:cNvSpPr txBox="1"/>
          <p:nvPr/>
        </p:nvSpPr>
        <p:spPr>
          <a:xfrm>
            <a:off x="4877003" y="3194184"/>
            <a:ext cx="2590774" cy="400110"/>
          </a:xfrm>
          <a:prstGeom prst="rect">
            <a:avLst/>
          </a:prstGeom>
          <a:noFill/>
        </p:spPr>
        <p:txBody>
          <a:bodyPr wrap="none" rtlCol="0">
            <a:spAutoFit/>
          </a:bodyPr>
          <a:lstStyle/>
          <a:p>
            <a:r>
              <a:rPr kumimoji="1" lang="en-US" altLang="ko-KR" sz="2000" b="1" dirty="0">
                <a:latin typeface="BR R" panose="02020603020101020101" pitchFamily="18" charset="-127"/>
                <a:ea typeface="BR R" panose="02020603020101020101" pitchFamily="18" charset="-127"/>
              </a:rPr>
              <a:t>Cloud Hosting Service</a:t>
            </a:r>
            <a:endParaRPr kumimoji="1" lang="ko-KR" altLang="en-US" sz="2000" b="1" dirty="0">
              <a:latin typeface="BR R" panose="02020603020101020101" pitchFamily="18" charset="-127"/>
              <a:ea typeface="BR R" panose="02020603020101020101" pitchFamily="18" charset="-127"/>
            </a:endParaRPr>
          </a:p>
        </p:txBody>
      </p:sp>
      <p:sp>
        <p:nvSpPr>
          <p:cNvPr id="55" name="TextBox 54">
            <a:extLst>
              <a:ext uri="{FF2B5EF4-FFF2-40B4-BE49-F238E27FC236}">
                <a16:creationId xmlns:a16="http://schemas.microsoft.com/office/drawing/2014/main" id="{8E485FF7-867A-4647-AC94-B0D7CC35A0BF}"/>
              </a:ext>
            </a:extLst>
          </p:cNvPr>
          <p:cNvSpPr txBox="1"/>
          <p:nvPr/>
        </p:nvSpPr>
        <p:spPr>
          <a:xfrm>
            <a:off x="2808308" y="3814816"/>
            <a:ext cx="830677" cy="553998"/>
          </a:xfrm>
          <a:prstGeom prst="rect">
            <a:avLst/>
          </a:prstGeom>
          <a:noFill/>
        </p:spPr>
        <p:txBody>
          <a:bodyPr wrap="none" rtlCol="0">
            <a:spAutoFit/>
          </a:bodyPr>
          <a:lstStyle/>
          <a:p>
            <a:r>
              <a:rPr kumimoji="1" lang="en-US" altLang="ko-KR" sz="3000" b="1" dirty="0">
                <a:latin typeface="BR B" panose="02020603020101020101" pitchFamily="18" charset="-127"/>
                <a:ea typeface="BR B" panose="02020603020101020101" pitchFamily="18" charset="-127"/>
              </a:rPr>
              <a:t>EC2</a:t>
            </a:r>
            <a:endParaRPr kumimoji="1" lang="ko-KR" altLang="en-US" sz="3000" b="1" dirty="0">
              <a:latin typeface="BR B" panose="02020603020101020101" pitchFamily="18" charset="-127"/>
              <a:ea typeface="BR B" panose="02020603020101020101" pitchFamily="18" charset="-127"/>
            </a:endParaRPr>
          </a:p>
        </p:txBody>
      </p:sp>
      <p:sp>
        <p:nvSpPr>
          <p:cNvPr id="56" name="TextBox 55">
            <a:extLst>
              <a:ext uri="{FF2B5EF4-FFF2-40B4-BE49-F238E27FC236}">
                <a16:creationId xmlns:a16="http://schemas.microsoft.com/office/drawing/2014/main" id="{7236CCA6-8E89-E340-BB96-C4B1AE29C55E}"/>
              </a:ext>
            </a:extLst>
          </p:cNvPr>
          <p:cNvSpPr txBox="1"/>
          <p:nvPr/>
        </p:nvSpPr>
        <p:spPr>
          <a:xfrm>
            <a:off x="1696628" y="4302377"/>
            <a:ext cx="3054041" cy="400110"/>
          </a:xfrm>
          <a:prstGeom prst="rect">
            <a:avLst/>
          </a:prstGeom>
          <a:noFill/>
        </p:spPr>
        <p:txBody>
          <a:bodyPr wrap="none" rtlCol="0">
            <a:spAutoFit/>
          </a:bodyPr>
          <a:lstStyle/>
          <a:p>
            <a:pPr algn="ctr"/>
            <a:r>
              <a:rPr kumimoji="1" lang="en-US" altLang="ko-KR" sz="2000" b="1" dirty="0">
                <a:latin typeface="BR R" panose="02020603020101020101" pitchFamily="18" charset="-127"/>
                <a:ea typeface="BR R" panose="02020603020101020101" pitchFamily="18" charset="-127"/>
              </a:rPr>
              <a:t>Cloud Computing Hosting</a:t>
            </a:r>
            <a:endParaRPr kumimoji="1" lang="ko-KR" altLang="en-US" sz="2000" b="1" dirty="0">
              <a:latin typeface="BR R" panose="02020603020101020101" pitchFamily="18" charset="-127"/>
              <a:ea typeface="BR R" panose="02020603020101020101" pitchFamily="18" charset="-127"/>
            </a:endParaRPr>
          </a:p>
        </p:txBody>
      </p:sp>
      <p:sp>
        <p:nvSpPr>
          <p:cNvPr id="57" name="TextBox 56">
            <a:extLst>
              <a:ext uri="{FF2B5EF4-FFF2-40B4-BE49-F238E27FC236}">
                <a16:creationId xmlns:a16="http://schemas.microsoft.com/office/drawing/2014/main" id="{1641FAC1-E08D-F743-9CE5-E25ADCE58DB8}"/>
              </a:ext>
            </a:extLst>
          </p:cNvPr>
          <p:cNvSpPr txBox="1"/>
          <p:nvPr/>
        </p:nvSpPr>
        <p:spPr>
          <a:xfrm>
            <a:off x="8309322" y="3811982"/>
            <a:ext cx="881973" cy="553998"/>
          </a:xfrm>
          <a:prstGeom prst="rect">
            <a:avLst/>
          </a:prstGeom>
          <a:noFill/>
        </p:spPr>
        <p:txBody>
          <a:bodyPr wrap="none" rtlCol="0">
            <a:spAutoFit/>
          </a:bodyPr>
          <a:lstStyle/>
          <a:p>
            <a:r>
              <a:rPr kumimoji="1" lang="en-US" altLang="ko-KR" sz="3000" b="1" dirty="0">
                <a:latin typeface="BR B" panose="02020603020101020101" pitchFamily="18" charset="-127"/>
                <a:ea typeface="BR B" panose="02020603020101020101" pitchFamily="18" charset="-127"/>
              </a:rPr>
              <a:t>RDS</a:t>
            </a:r>
            <a:endParaRPr kumimoji="1" lang="ko-KR" altLang="en-US" sz="3000" b="1" dirty="0">
              <a:latin typeface="BR B" panose="02020603020101020101" pitchFamily="18" charset="-127"/>
              <a:ea typeface="BR B" panose="02020603020101020101" pitchFamily="18" charset="-127"/>
            </a:endParaRPr>
          </a:p>
        </p:txBody>
      </p:sp>
      <p:sp>
        <p:nvSpPr>
          <p:cNvPr id="58" name="TextBox 57">
            <a:extLst>
              <a:ext uri="{FF2B5EF4-FFF2-40B4-BE49-F238E27FC236}">
                <a16:creationId xmlns:a16="http://schemas.microsoft.com/office/drawing/2014/main" id="{6DC90C27-C073-C740-AF3A-14EC361CABE1}"/>
              </a:ext>
            </a:extLst>
          </p:cNvPr>
          <p:cNvSpPr txBox="1"/>
          <p:nvPr/>
        </p:nvSpPr>
        <p:spPr>
          <a:xfrm>
            <a:off x="7658503" y="4299543"/>
            <a:ext cx="2132315" cy="400110"/>
          </a:xfrm>
          <a:prstGeom prst="rect">
            <a:avLst/>
          </a:prstGeom>
          <a:noFill/>
        </p:spPr>
        <p:txBody>
          <a:bodyPr wrap="none" rtlCol="0">
            <a:spAutoFit/>
          </a:bodyPr>
          <a:lstStyle/>
          <a:p>
            <a:pPr algn="ctr"/>
            <a:r>
              <a:rPr kumimoji="1" lang="en-US" altLang="ko-KR" sz="2000" b="1" dirty="0">
                <a:latin typeface="BR R" panose="02020603020101020101" pitchFamily="18" charset="-127"/>
                <a:ea typeface="BR R" panose="02020603020101020101" pitchFamily="18" charset="-127"/>
              </a:rPr>
              <a:t>Database Hosting</a:t>
            </a:r>
            <a:endParaRPr kumimoji="1" lang="ko-KR" altLang="en-US" sz="2000" b="1" dirty="0">
              <a:latin typeface="BR R" panose="02020603020101020101" pitchFamily="18" charset="-127"/>
              <a:ea typeface="BR R" panose="02020603020101020101" pitchFamily="18" charset="-127"/>
            </a:endParaRPr>
          </a:p>
        </p:txBody>
      </p:sp>
      <p:sp>
        <p:nvSpPr>
          <p:cNvPr id="15" name="正方形/長方形 2">
            <a:extLst>
              <a:ext uri="{FF2B5EF4-FFF2-40B4-BE49-F238E27FC236}">
                <a16:creationId xmlns:a16="http://schemas.microsoft.com/office/drawing/2014/main" id="{1B038667-7162-4B4B-9C6C-BA3C8B359B95}"/>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그림 17">
            <a:extLst>
              <a:ext uri="{FF2B5EF4-FFF2-40B4-BE49-F238E27FC236}">
                <a16:creationId xmlns:a16="http://schemas.microsoft.com/office/drawing/2014/main" id="{512BF52B-B8F3-4084-93B4-038023FE99BC}"/>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19" name="正方形/長方形 1">
            <a:extLst>
              <a:ext uri="{FF2B5EF4-FFF2-40B4-BE49-F238E27FC236}">
                <a16:creationId xmlns:a16="http://schemas.microsoft.com/office/drawing/2014/main" id="{5FBD15E6-4F86-4AC0-8788-F44B9A87BB55}"/>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내용 개체 틀 2">
            <a:extLst>
              <a:ext uri="{FF2B5EF4-FFF2-40B4-BE49-F238E27FC236}">
                <a16:creationId xmlns:a16="http://schemas.microsoft.com/office/drawing/2014/main" id="{4C42C58D-976E-485E-9997-AC81B1C2F368}"/>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21" name="正方形/長方形 1">
            <a:extLst>
              <a:ext uri="{FF2B5EF4-FFF2-40B4-BE49-F238E27FC236}">
                <a16:creationId xmlns:a16="http://schemas.microsoft.com/office/drawing/2014/main" id="{547CF62B-60DF-4D60-8A89-E8177EC30811}"/>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1">
            <a:extLst>
              <a:ext uri="{FF2B5EF4-FFF2-40B4-BE49-F238E27FC236}">
                <a16:creationId xmlns:a16="http://schemas.microsoft.com/office/drawing/2014/main" id="{8E545B7F-1424-4EC7-8E2E-A723E7891CC7}"/>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1">
            <a:extLst>
              <a:ext uri="{FF2B5EF4-FFF2-40B4-BE49-F238E27FC236}">
                <a16:creationId xmlns:a16="http://schemas.microsoft.com/office/drawing/2014/main" id="{7031BAF9-C7B7-4392-8591-7E7F9756F1EC}"/>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4461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2">
            <a:extLst>
              <a:ext uri="{FF2B5EF4-FFF2-40B4-BE49-F238E27FC236}">
                <a16:creationId xmlns:a16="http://schemas.microsoft.com/office/drawing/2014/main" id="{088390CC-6084-4AEC-869C-F3DD9EFD4026}"/>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제목 1">
            <a:extLst>
              <a:ext uri="{FF2B5EF4-FFF2-40B4-BE49-F238E27FC236}">
                <a16:creationId xmlns:a16="http://schemas.microsoft.com/office/drawing/2014/main" id="{93039451-053F-584E-9819-E6B710F2E311}"/>
              </a:ext>
            </a:extLst>
          </p:cNvPr>
          <p:cNvSpPr>
            <a:spLocks noGrp="1"/>
          </p:cNvSpPr>
          <p:nvPr>
            <p:ph type="title"/>
          </p:nvPr>
        </p:nvSpPr>
        <p:spPr>
          <a:xfrm>
            <a:off x="1058779" y="154844"/>
            <a:ext cx="10515600" cy="749691"/>
          </a:xfrm>
        </p:spPr>
        <p:txBody>
          <a:bodyPr/>
          <a:lstStyle/>
          <a:p>
            <a:r>
              <a:rPr kumimoji="1" lang="en-US" altLang="ko-KR">
                <a:latin typeface="BR B" panose="02020603020101020101" pitchFamily="18" charset="-127"/>
                <a:ea typeface="BR B" panose="02020603020101020101" pitchFamily="18" charset="-127"/>
              </a:rPr>
              <a:t>Used Technology </a:t>
            </a:r>
            <a:r>
              <a:rPr lang="en-US" altLang="ko-KR"/>
              <a:t>– </a:t>
            </a:r>
            <a:r>
              <a:rPr lang="en-US" altLang="ko-KR" sz="2800"/>
              <a:t>Backend</a:t>
            </a:r>
            <a:endParaRPr kumimoji="1" lang="ko-KR" altLang="en-US" dirty="0">
              <a:latin typeface="BR B" panose="02020603020101020101" pitchFamily="18" charset="-127"/>
              <a:ea typeface="BR B" panose="02020603020101020101" pitchFamily="18" charset="-127"/>
            </a:endParaRPr>
          </a:p>
        </p:txBody>
      </p:sp>
      <p:pic>
        <p:nvPicPr>
          <p:cNvPr id="6" name="그림 5">
            <a:extLst>
              <a:ext uri="{FF2B5EF4-FFF2-40B4-BE49-F238E27FC236}">
                <a16:creationId xmlns:a16="http://schemas.microsoft.com/office/drawing/2014/main" id="{05CFC658-5BB0-3D41-A49E-09F145A5972B}"/>
              </a:ext>
            </a:extLst>
          </p:cNvPr>
          <p:cNvPicPr>
            <a:picLocks noChangeAspect="1"/>
          </p:cNvPicPr>
          <p:nvPr/>
        </p:nvPicPr>
        <p:blipFill rotWithShape="1">
          <a:blip r:embed="rId3"/>
          <a:srcRect t="16875" r="4494" b="18372"/>
          <a:stretch/>
        </p:blipFill>
        <p:spPr>
          <a:xfrm>
            <a:off x="4877003" y="1174821"/>
            <a:ext cx="2170027" cy="1011506"/>
          </a:xfrm>
          <a:prstGeom prst="rect">
            <a:avLst/>
          </a:prstGeom>
        </p:spPr>
      </p:pic>
      <p:pic>
        <p:nvPicPr>
          <p:cNvPr id="11" name="그림 10">
            <a:extLst>
              <a:ext uri="{FF2B5EF4-FFF2-40B4-BE49-F238E27FC236}">
                <a16:creationId xmlns:a16="http://schemas.microsoft.com/office/drawing/2014/main" id="{E694FBFC-4D04-9E49-B9C1-4C52DB57F855}"/>
              </a:ext>
            </a:extLst>
          </p:cNvPr>
          <p:cNvPicPr>
            <a:picLocks noChangeAspect="1"/>
          </p:cNvPicPr>
          <p:nvPr/>
        </p:nvPicPr>
        <p:blipFill rotWithShape="1">
          <a:blip r:embed="rId4"/>
          <a:srcRect l="30523" t="1" r="28906" b="6573"/>
          <a:stretch/>
        </p:blipFill>
        <p:spPr>
          <a:xfrm>
            <a:off x="8179496" y="2070225"/>
            <a:ext cx="1102422" cy="1621917"/>
          </a:xfrm>
          <a:prstGeom prst="rect">
            <a:avLst/>
          </a:prstGeom>
        </p:spPr>
      </p:pic>
      <p:pic>
        <p:nvPicPr>
          <p:cNvPr id="13" name="그림 12">
            <a:extLst>
              <a:ext uri="{FF2B5EF4-FFF2-40B4-BE49-F238E27FC236}">
                <a16:creationId xmlns:a16="http://schemas.microsoft.com/office/drawing/2014/main" id="{D4438637-AF15-E241-8E53-8CDD5B6CBC15}"/>
              </a:ext>
            </a:extLst>
          </p:cNvPr>
          <p:cNvPicPr>
            <a:picLocks noChangeAspect="1"/>
          </p:cNvPicPr>
          <p:nvPr/>
        </p:nvPicPr>
        <p:blipFill>
          <a:blip r:embed="rId5"/>
          <a:stretch>
            <a:fillRect/>
          </a:stretch>
        </p:blipFill>
        <p:spPr>
          <a:xfrm>
            <a:off x="7782854" y="4302358"/>
            <a:ext cx="1830524" cy="1207470"/>
          </a:xfrm>
          <a:prstGeom prst="rect">
            <a:avLst/>
          </a:prstGeom>
        </p:spPr>
      </p:pic>
      <p:pic>
        <p:nvPicPr>
          <p:cNvPr id="27" name="그림 26">
            <a:extLst>
              <a:ext uri="{FF2B5EF4-FFF2-40B4-BE49-F238E27FC236}">
                <a16:creationId xmlns:a16="http://schemas.microsoft.com/office/drawing/2014/main" id="{6E847965-B708-4548-B926-D06DB4327168}"/>
              </a:ext>
            </a:extLst>
          </p:cNvPr>
          <p:cNvPicPr>
            <a:picLocks noChangeAspect="1"/>
          </p:cNvPicPr>
          <p:nvPr/>
        </p:nvPicPr>
        <p:blipFill rotWithShape="1">
          <a:blip r:embed="rId6"/>
          <a:srcRect l="30106" t="6806" r="29322" b="9295"/>
          <a:stretch/>
        </p:blipFill>
        <p:spPr>
          <a:xfrm>
            <a:off x="2618462" y="2070225"/>
            <a:ext cx="1237228" cy="1634645"/>
          </a:xfrm>
          <a:prstGeom prst="rect">
            <a:avLst/>
          </a:prstGeom>
        </p:spPr>
      </p:pic>
      <p:cxnSp>
        <p:nvCxnSpPr>
          <p:cNvPr id="29" name="직선 연결선[R] 28">
            <a:extLst>
              <a:ext uri="{FF2B5EF4-FFF2-40B4-BE49-F238E27FC236}">
                <a16:creationId xmlns:a16="http://schemas.microsoft.com/office/drawing/2014/main" id="{333B698E-A121-7746-AAE3-3E2DBEF180AB}"/>
              </a:ext>
            </a:extLst>
          </p:cNvPr>
          <p:cNvCxnSpPr>
            <a:cxnSpLocks/>
          </p:cNvCxnSpPr>
          <p:nvPr/>
        </p:nvCxnSpPr>
        <p:spPr>
          <a:xfrm>
            <a:off x="6096000" y="2163701"/>
            <a:ext cx="0" cy="441713"/>
          </a:xfrm>
          <a:prstGeom prst="line">
            <a:avLst/>
          </a:prstGeom>
          <a:ln>
            <a:solidFill>
              <a:srgbClr val="83B053"/>
            </a:solidFill>
          </a:ln>
        </p:spPr>
        <p:style>
          <a:lnRef idx="1">
            <a:schemeClr val="accent1"/>
          </a:lnRef>
          <a:fillRef idx="0">
            <a:schemeClr val="accent1"/>
          </a:fillRef>
          <a:effectRef idx="0">
            <a:schemeClr val="accent1"/>
          </a:effectRef>
          <a:fontRef idx="minor">
            <a:schemeClr val="tx1"/>
          </a:fontRef>
        </p:style>
      </p:cxnSp>
      <p:cxnSp>
        <p:nvCxnSpPr>
          <p:cNvPr id="32" name="직선 연결선[R] 31">
            <a:extLst>
              <a:ext uri="{FF2B5EF4-FFF2-40B4-BE49-F238E27FC236}">
                <a16:creationId xmlns:a16="http://schemas.microsoft.com/office/drawing/2014/main" id="{907CFDA7-86EF-F445-B923-FAD1B7DC4231}"/>
              </a:ext>
            </a:extLst>
          </p:cNvPr>
          <p:cNvCxnSpPr>
            <a:cxnSpLocks/>
          </p:cNvCxnSpPr>
          <p:nvPr/>
        </p:nvCxnSpPr>
        <p:spPr>
          <a:xfrm flipH="1">
            <a:off x="3913676" y="2615484"/>
            <a:ext cx="4265820" cy="0"/>
          </a:xfrm>
          <a:prstGeom prst="line">
            <a:avLst/>
          </a:prstGeom>
          <a:ln>
            <a:solidFill>
              <a:srgbClr val="83B053"/>
            </a:solidFill>
          </a:ln>
        </p:spPr>
        <p:style>
          <a:lnRef idx="1">
            <a:schemeClr val="accent1"/>
          </a:lnRef>
          <a:fillRef idx="0">
            <a:schemeClr val="accent1"/>
          </a:fillRef>
          <a:effectRef idx="0">
            <a:schemeClr val="accent1"/>
          </a:effectRef>
          <a:fontRef idx="minor">
            <a:schemeClr val="tx1"/>
          </a:fontRef>
        </p:style>
      </p:cxnSp>
      <p:cxnSp>
        <p:nvCxnSpPr>
          <p:cNvPr id="37" name="직선 연결선[R] 36">
            <a:extLst>
              <a:ext uri="{FF2B5EF4-FFF2-40B4-BE49-F238E27FC236}">
                <a16:creationId xmlns:a16="http://schemas.microsoft.com/office/drawing/2014/main" id="{0151D82C-87A1-5D47-AFCC-7B8BD84C10C5}"/>
              </a:ext>
            </a:extLst>
          </p:cNvPr>
          <p:cNvCxnSpPr>
            <a:cxnSpLocks/>
          </p:cNvCxnSpPr>
          <p:nvPr/>
        </p:nvCxnSpPr>
        <p:spPr>
          <a:xfrm>
            <a:off x="8698116" y="3714968"/>
            <a:ext cx="0" cy="441713"/>
          </a:xfrm>
          <a:prstGeom prst="line">
            <a:avLst/>
          </a:prstGeom>
          <a:ln>
            <a:solidFill>
              <a:srgbClr val="83B053"/>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F39AF8F-C641-164F-85C6-8F240ADA5A26}"/>
              </a:ext>
            </a:extLst>
          </p:cNvPr>
          <p:cNvSpPr txBox="1"/>
          <p:nvPr/>
        </p:nvSpPr>
        <p:spPr>
          <a:xfrm>
            <a:off x="8029502" y="5539370"/>
            <a:ext cx="1337226" cy="553998"/>
          </a:xfrm>
          <a:prstGeom prst="rect">
            <a:avLst/>
          </a:prstGeom>
          <a:noFill/>
        </p:spPr>
        <p:txBody>
          <a:bodyPr wrap="none" rtlCol="0">
            <a:spAutoFit/>
          </a:bodyPr>
          <a:lstStyle/>
          <a:p>
            <a:pPr algn="ctr"/>
            <a:r>
              <a:rPr kumimoji="1" lang="en-US" altLang="ko-KR" sz="3000" b="1" dirty="0">
                <a:latin typeface="BR B" panose="02020603020101020101" pitchFamily="18" charset="-127"/>
                <a:ea typeface="BR B" panose="02020603020101020101" pitchFamily="18" charset="-127"/>
              </a:rPr>
              <a:t>MySQL</a:t>
            </a:r>
            <a:endParaRPr kumimoji="1" lang="ko-KR" altLang="en-US" sz="3000" b="1" dirty="0">
              <a:latin typeface="BR B" panose="02020603020101020101" pitchFamily="18" charset="-127"/>
              <a:ea typeface="BR B" panose="02020603020101020101" pitchFamily="18" charset="-127"/>
            </a:endParaRPr>
          </a:p>
        </p:txBody>
      </p:sp>
      <p:sp>
        <p:nvSpPr>
          <p:cNvPr id="21" name="TextBox 20">
            <a:extLst>
              <a:ext uri="{FF2B5EF4-FFF2-40B4-BE49-F238E27FC236}">
                <a16:creationId xmlns:a16="http://schemas.microsoft.com/office/drawing/2014/main" id="{B9BEC01C-2ECB-4643-A764-E85FFE869F39}"/>
              </a:ext>
            </a:extLst>
          </p:cNvPr>
          <p:cNvSpPr txBox="1"/>
          <p:nvPr/>
        </p:nvSpPr>
        <p:spPr>
          <a:xfrm>
            <a:off x="6908209" y="5997389"/>
            <a:ext cx="3579827" cy="400110"/>
          </a:xfrm>
          <a:prstGeom prst="rect">
            <a:avLst/>
          </a:prstGeom>
          <a:noFill/>
        </p:spPr>
        <p:txBody>
          <a:bodyPr wrap="none" rtlCol="0">
            <a:spAutoFit/>
          </a:bodyPr>
          <a:lstStyle/>
          <a:p>
            <a:pPr algn="ctr"/>
            <a:r>
              <a:rPr kumimoji="1" lang="en-US" altLang="ko-KR" sz="2000" b="1" dirty="0">
                <a:latin typeface="BR R" panose="02020603020101020101" pitchFamily="18" charset="-127"/>
                <a:ea typeface="BR R" panose="02020603020101020101" pitchFamily="18" charset="-127"/>
              </a:rPr>
              <a:t>Database Management System</a:t>
            </a:r>
            <a:endParaRPr kumimoji="1" lang="ko-KR" altLang="en-US" sz="2000" b="1" dirty="0">
              <a:latin typeface="BR R" panose="02020603020101020101" pitchFamily="18" charset="-127"/>
              <a:ea typeface="BR R" panose="02020603020101020101" pitchFamily="18" charset="-127"/>
            </a:endParaRPr>
          </a:p>
        </p:txBody>
      </p:sp>
      <p:sp>
        <p:nvSpPr>
          <p:cNvPr id="14" name="正方形/長方形 2">
            <a:extLst>
              <a:ext uri="{FF2B5EF4-FFF2-40B4-BE49-F238E27FC236}">
                <a16:creationId xmlns:a16="http://schemas.microsoft.com/office/drawing/2014/main" id="{4542074E-3D5B-4288-B1C9-3A36E9CEC09D}"/>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6" name="그림 15">
            <a:extLst>
              <a:ext uri="{FF2B5EF4-FFF2-40B4-BE49-F238E27FC236}">
                <a16:creationId xmlns:a16="http://schemas.microsoft.com/office/drawing/2014/main" id="{A5D90CE2-298E-4B90-9BD2-07F93DC001C5}"/>
              </a:ext>
            </a:extLst>
          </p:cNvPr>
          <p:cNvPicPr>
            <a:picLocks noChangeAspect="1"/>
          </p:cNvPicPr>
          <p:nvPr/>
        </p:nvPicPr>
        <p:blipFill rotWithShape="1">
          <a:blip r:embed="rId7" cstate="print">
            <a:extLst>
              <a:ext uri="{BEBA8EAE-BF5A-486C-A8C5-ECC9F3942E4B}">
                <a14:imgProps xmlns:a14="http://schemas.microsoft.com/office/drawing/2010/main">
                  <a14:imgLayer r:embed="rId8">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18" name="正方形/長方形 1">
            <a:extLst>
              <a:ext uri="{FF2B5EF4-FFF2-40B4-BE49-F238E27FC236}">
                <a16:creationId xmlns:a16="http://schemas.microsoft.com/office/drawing/2014/main" id="{6DD5A627-A2F9-44B0-9514-F82EF99F8D3F}"/>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내용 개체 틀 2">
            <a:extLst>
              <a:ext uri="{FF2B5EF4-FFF2-40B4-BE49-F238E27FC236}">
                <a16:creationId xmlns:a16="http://schemas.microsoft.com/office/drawing/2014/main" id="{85CA5979-3C29-4056-9A5E-A28B00A4D817}"/>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22" name="正方形/長方形 1">
            <a:extLst>
              <a:ext uri="{FF2B5EF4-FFF2-40B4-BE49-F238E27FC236}">
                <a16:creationId xmlns:a16="http://schemas.microsoft.com/office/drawing/2014/main" id="{86A787AE-8531-40D1-B147-63A7BF527AA7}"/>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1">
            <a:extLst>
              <a:ext uri="{FF2B5EF4-FFF2-40B4-BE49-F238E27FC236}">
                <a16:creationId xmlns:a16="http://schemas.microsoft.com/office/drawing/2014/main" id="{777D22F9-9F5D-4066-8467-CB5F401118D8}"/>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1">
            <a:extLst>
              <a:ext uri="{FF2B5EF4-FFF2-40B4-BE49-F238E27FC236}">
                <a16:creationId xmlns:a16="http://schemas.microsoft.com/office/drawing/2014/main" id="{921F94FF-0DA7-4BB4-82F9-9CE9A5266D1C}"/>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90171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
            <a:extLst>
              <a:ext uri="{FF2B5EF4-FFF2-40B4-BE49-F238E27FC236}">
                <a16:creationId xmlns:a16="http://schemas.microsoft.com/office/drawing/2014/main" id="{9737DCC9-39CD-4151-A4CE-D5AF764A480D}"/>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제목 1">
            <a:extLst>
              <a:ext uri="{FF2B5EF4-FFF2-40B4-BE49-F238E27FC236}">
                <a16:creationId xmlns:a16="http://schemas.microsoft.com/office/drawing/2014/main" id="{93039451-053F-584E-9819-E6B710F2E311}"/>
              </a:ext>
            </a:extLst>
          </p:cNvPr>
          <p:cNvSpPr>
            <a:spLocks noGrp="1"/>
          </p:cNvSpPr>
          <p:nvPr>
            <p:ph type="title"/>
          </p:nvPr>
        </p:nvSpPr>
        <p:spPr>
          <a:xfrm>
            <a:off x="1070167" y="164433"/>
            <a:ext cx="10515600" cy="749691"/>
          </a:xfrm>
        </p:spPr>
        <p:txBody>
          <a:bodyPr/>
          <a:lstStyle/>
          <a:p>
            <a:r>
              <a:rPr kumimoji="1" lang="en-US" altLang="ko-KR">
                <a:latin typeface="BR B" panose="02020603020101020101" pitchFamily="18" charset="-127"/>
                <a:ea typeface="BR B" panose="02020603020101020101" pitchFamily="18" charset="-127"/>
              </a:rPr>
              <a:t>Used Technology </a:t>
            </a:r>
            <a:r>
              <a:rPr lang="en-US" altLang="ko-KR"/>
              <a:t>– </a:t>
            </a:r>
            <a:r>
              <a:rPr lang="en-US" altLang="ko-KR" sz="2800"/>
              <a:t>Backend</a:t>
            </a:r>
            <a:endParaRPr kumimoji="1" lang="ko-KR" altLang="en-US" dirty="0">
              <a:latin typeface="BR B" panose="02020603020101020101" pitchFamily="18" charset="-127"/>
              <a:ea typeface="BR B" panose="02020603020101020101" pitchFamily="18" charset="-127"/>
            </a:endParaRPr>
          </a:p>
        </p:txBody>
      </p:sp>
      <p:pic>
        <p:nvPicPr>
          <p:cNvPr id="6" name="그림 5">
            <a:extLst>
              <a:ext uri="{FF2B5EF4-FFF2-40B4-BE49-F238E27FC236}">
                <a16:creationId xmlns:a16="http://schemas.microsoft.com/office/drawing/2014/main" id="{05CFC658-5BB0-3D41-A49E-09F145A5972B}"/>
              </a:ext>
            </a:extLst>
          </p:cNvPr>
          <p:cNvPicPr>
            <a:picLocks noChangeAspect="1"/>
          </p:cNvPicPr>
          <p:nvPr/>
        </p:nvPicPr>
        <p:blipFill rotWithShape="1">
          <a:blip r:embed="rId3"/>
          <a:srcRect t="16875" r="4494" b="18372"/>
          <a:stretch/>
        </p:blipFill>
        <p:spPr>
          <a:xfrm>
            <a:off x="4877003" y="1174821"/>
            <a:ext cx="2170027" cy="1011506"/>
          </a:xfrm>
          <a:prstGeom prst="rect">
            <a:avLst/>
          </a:prstGeom>
        </p:spPr>
      </p:pic>
      <p:pic>
        <p:nvPicPr>
          <p:cNvPr id="11" name="그림 10">
            <a:extLst>
              <a:ext uri="{FF2B5EF4-FFF2-40B4-BE49-F238E27FC236}">
                <a16:creationId xmlns:a16="http://schemas.microsoft.com/office/drawing/2014/main" id="{E694FBFC-4D04-9E49-B9C1-4C52DB57F855}"/>
              </a:ext>
            </a:extLst>
          </p:cNvPr>
          <p:cNvPicPr>
            <a:picLocks noChangeAspect="1"/>
          </p:cNvPicPr>
          <p:nvPr/>
        </p:nvPicPr>
        <p:blipFill rotWithShape="1">
          <a:blip r:embed="rId4"/>
          <a:srcRect l="30523" t="1" r="28906" b="6573"/>
          <a:stretch/>
        </p:blipFill>
        <p:spPr>
          <a:xfrm>
            <a:off x="8179496" y="2070225"/>
            <a:ext cx="1102422" cy="1621917"/>
          </a:xfrm>
          <a:prstGeom prst="rect">
            <a:avLst/>
          </a:prstGeom>
        </p:spPr>
      </p:pic>
      <p:pic>
        <p:nvPicPr>
          <p:cNvPr id="13" name="그림 12">
            <a:extLst>
              <a:ext uri="{FF2B5EF4-FFF2-40B4-BE49-F238E27FC236}">
                <a16:creationId xmlns:a16="http://schemas.microsoft.com/office/drawing/2014/main" id="{D4438637-AF15-E241-8E53-8CDD5B6CBC15}"/>
              </a:ext>
            </a:extLst>
          </p:cNvPr>
          <p:cNvPicPr>
            <a:picLocks noChangeAspect="1"/>
          </p:cNvPicPr>
          <p:nvPr/>
        </p:nvPicPr>
        <p:blipFill>
          <a:blip r:embed="rId5"/>
          <a:stretch>
            <a:fillRect/>
          </a:stretch>
        </p:blipFill>
        <p:spPr>
          <a:xfrm>
            <a:off x="7782854" y="4302358"/>
            <a:ext cx="1830524" cy="1207470"/>
          </a:xfrm>
          <a:prstGeom prst="rect">
            <a:avLst/>
          </a:prstGeom>
        </p:spPr>
      </p:pic>
      <p:pic>
        <p:nvPicPr>
          <p:cNvPr id="18" name="그림 17">
            <a:extLst>
              <a:ext uri="{FF2B5EF4-FFF2-40B4-BE49-F238E27FC236}">
                <a16:creationId xmlns:a16="http://schemas.microsoft.com/office/drawing/2014/main" id="{26B88405-2E07-F947-8ADC-3D088F1A0138}"/>
              </a:ext>
            </a:extLst>
          </p:cNvPr>
          <p:cNvPicPr>
            <a:picLocks noChangeAspect="1"/>
          </p:cNvPicPr>
          <p:nvPr/>
        </p:nvPicPr>
        <p:blipFill>
          <a:blip r:embed="rId6"/>
          <a:stretch>
            <a:fillRect/>
          </a:stretch>
        </p:blipFill>
        <p:spPr>
          <a:xfrm>
            <a:off x="1202956" y="3806172"/>
            <a:ext cx="1575019" cy="964507"/>
          </a:xfrm>
          <a:prstGeom prst="rect">
            <a:avLst/>
          </a:prstGeom>
        </p:spPr>
      </p:pic>
      <p:pic>
        <p:nvPicPr>
          <p:cNvPr id="22" name="그림 21">
            <a:extLst>
              <a:ext uri="{FF2B5EF4-FFF2-40B4-BE49-F238E27FC236}">
                <a16:creationId xmlns:a16="http://schemas.microsoft.com/office/drawing/2014/main" id="{7F1810B0-3718-A64F-B3F1-8237CF2A1542}"/>
              </a:ext>
            </a:extLst>
          </p:cNvPr>
          <p:cNvPicPr>
            <a:picLocks noChangeAspect="1"/>
          </p:cNvPicPr>
          <p:nvPr/>
        </p:nvPicPr>
        <p:blipFill rotWithShape="1">
          <a:blip r:embed="rId7"/>
          <a:srcRect l="19275" t="25836" r="20879" b="32740"/>
          <a:stretch/>
        </p:blipFill>
        <p:spPr>
          <a:xfrm>
            <a:off x="1004864" y="5332064"/>
            <a:ext cx="1971201" cy="749692"/>
          </a:xfrm>
          <a:prstGeom prst="rect">
            <a:avLst/>
          </a:prstGeom>
        </p:spPr>
      </p:pic>
      <p:pic>
        <p:nvPicPr>
          <p:cNvPr id="27" name="그림 26">
            <a:extLst>
              <a:ext uri="{FF2B5EF4-FFF2-40B4-BE49-F238E27FC236}">
                <a16:creationId xmlns:a16="http://schemas.microsoft.com/office/drawing/2014/main" id="{6E847965-B708-4548-B926-D06DB4327168}"/>
              </a:ext>
            </a:extLst>
          </p:cNvPr>
          <p:cNvPicPr>
            <a:picLocks noChangeAspect="1"/>
          </p:cNvPicPr>
          <p:nvPr/>
        </p:nvPicPr>
        <p:blipFill rotWithShape="1">
          <a:blip r:embed="rId8"/>
          <a:srcRect l="30106" t="6806" r="29322" b="9295"/>
          <a:stretch/>
        </p:blipFill>
        <p:spPr>
          <a:xfrm>
            <a:off x="2618462" y="2070225"/>
            <a:ext cx="1237228" cy="1634645"/>
          </a:xfrm>
          <a:prstGeom prst="rect">
            <a:avLst/>
          </a:prstGeom>
        </p:spPr>
      </p:pic>
      <p:cxnSp>
        <p:nvCxnSpPr>
          <p:cNvPr id="29" name="직선 연결선[R] 28">
            <a:extLst>
              <a:ext uri="{FF2B5EF4-FFF2-40B4-BE49-F238E27FC236}">
                <a16:creationId xmlns:a16="http://schemas.microsoft.com/office/drawing/2014/main" id="{333B698E-A121-7746-AAE3-3E2DBEF180AB}"/>
              </a:ext>
            </a:extLst>
          </p:cNvPr>
          <p:cNvCxnSpPr>
            <a:cxnSpLocks/>
          </p:cNvCxnSpPr>
          <p:nvPr/>
        </p:nvCxnSpPr>
        <p:spPr>
          <a:xfrm>
            <a:off x="6096000" y="2163701"/>
            <a:ext cx="0" cy="441713"/>
          </a:xfrm>
          <a:prstGeom prst="line">
            <a:avLst/>
          </a:prstGeom>
          <a:ln>
            <a:solidFill>
              <a:srgbClr val="83B053"/>
            </a:solidFill>
          </a:ln>
        </p:spPr>
        <p:style>
          <a:lnRef idx="1">
            <a:schemeClr val="accent1"/>
          </a:lnRef>
          <a:fillRef idx="0">
            <a:schemeClr val="accent1"/>
          </a:fillRef>
          <a:effectRef idx="0">
            <a:schemeClr val="accent1"/>
          </a:effectRef>
          <a:fontRef idx="minor">
            <a:schemeClr val="tx1"/>
          </a:fontRef>
        </p:style>
      </p:cxnSp>
      <p:cxnSp>
        <p:nvCxnSpPr>
          <p:cNvPr id="32" name="직선 연결선[R] 31">
            <a:extLst>
              <a:ext uri="{FF2B5EF4-FFF2-40B4-BE49-F238E27FC236}">
                <a16:creationId xmlns:a16="http://schemas.microsoft.com/office/drawing/2014/main" id="{907CFDA7-86EF-F445-B923-FAD1B7DC4231}"/>
              </a:ext>
            </a:extLst>
          </p:cNvPr>
          <p:cNvCxnSpPr>
            <a:cxnSpLocks/>
          </p:cNvCxnSpPr>
          <p:nvPr/>
        </p:nvCxnSpPr>
        <p:spPr>
          <a:xfrm flipH="1">
            <a:off x="3913676" y="2615484"/>
            <a:ext cx="4265820" cy="0"/>
          </a:xfrm>
          <a:prstGeom prst="line">
            <a:avLst/>
          </a:prstGeom>
          <a:ln>
            <a:solidFill>
              <a:srgbClr val="83B053"/>
            </a:solidFill>
          </a:ln>
        </p:spPr>
        <p:style>
          <a:lnRef idx="1">
            <a:schemeClr val="accent1"/>
          </a:lnRef>
          <a:fillRef idx="0">
            <a:schemeClr val="accent1"/>
          </a:fillRef>
          <a:effectRef idx="0">
            <a:schemeClr val="accent1"/>
          </a:effectRef>
          <a:fontRef idx="minor">
            <a:schemeClr val="tx1"/>
          </a:fontRef>
        </p:style>
      </p:cxnSp>
      <p:cxnSp>
        <p:nvCxnSpPr>
          <p:cNvPr id="37" name="직선 연결선[R] 36">
            <a:extLst>
              <a:ext uri="{FF2B5EF4-FFF2-40B4-BE49-F238E27FC236}">
                <a16:creationId xmlns:a16="http://schemas.microsoft.com/office/drawing/2014/main" id="{0151D82C-87A1-5D47-AFCC-7B8BD84C10C5}"/>
              </a:ext>
            </a:extLst>
          </p:cNvPr>
          <p:cNvCxnSpPr>
            <a:cxnSpLocks/>
          </p:cNvCxnSpPr>
          <p:nvPr/>
        </p:nvCxnSpPr>
        <p:spPr>
          <a:xfrm>
            <a:off x="8698116" y="3714968"/>
            <a:ext cx="0" cy="441713"/>
          </a:xfrm>
          <a:prstGeom prst="line">
            <a:avLst/>
          </a:prstGeom>
          <a:ln>
            <a:solidFill>
              <a:srgbClr val="83B053"/>
            </a:solidFill>
          </a:ln>
        </p:spPr>
        <p:style>
          <a:lnRef idx="1">
            <a:schemeClr val="accent1"/>
          </a:lnRef>
          <a:fillRef idx="0">
            <a:schemeClr val="accent1"/>
          </a:fillRef>
          <a:effectRef idx="0">
            <a:schemeClr val="accent1"/>
          </a:effectRef>
          <a:fontRef idx="minor">
            <a:schemeClr val="tx1"/>
          </a:fontRef>
        </p:style>
      </p:cxnSp>
      <p:cxnSp>
        <p:nvCxnSpPr>
          <p:cNvPr id="38" name="직선 연결선[R] 37">
            <a:extLst>
              <a:ext uri="{FF2B5EF4-FFF2-40B4-BE49-F238E27FC236}">
                <a16:creationId xmlns:a16="http://schemas.microsoft.com/office/drawing/2014/main" id="{7299BE61-86C9-4243-B6A1-8BC44BC9F83C}"/>
              </a:ext>
            </a:extLst>
          </p:cNvPr>
          <p:cNvCxnSpPr>
            <a:cxnSpLocks/>
          </p:cNvCxnSpPr>
          <p:nvPr/>
        </p:nvCxnSpPr>
        <p:spPr>
          <a:xfrm>
            <a:off x="3253699" y="3720908"/>
            <a:ext cx="0" cy="441713"/>
          </a:xfrm>
          <a:prstGeom prst="line">
            <a:avLst/>
          </a:prstGeom>
          <a:ln>
            <a:solidFill>
              <a:srgbClr val="83B053"/>
            </a:solidFill>
          </a:ln>
        </p:spPr>
        <p:style>
          <a:lnRef idx="1">
            <a:schemeClr val="accent1"/>
          </a:lnRef>
          <a:fillRef idx="0">
            <a:schemeClr val="accent1"/>
          </a:fillRef>
          <a:effectRef idx="0">
            <a:schemeClr val="accent1"/>
          </a:effectRef>
          <a:fontRef idx="minor">
            <a:schemeClr val="tx1"/>
          </a:fontRef>
        </p:style>
      </p:cxnSp>
      <p:cxnSp>
        <p:nvCxnSpPr>
          <p:cNvPr id="39" name="직선 연결선[R] 38">
            <a:extLst>
              <a:ext uri="{FF2B5EF4-FFF2-40B4-BE49-F238E27FC236}">
                <a16:creationId xmlns:a16="http://schemas.microsoft.com/office/drawing/2014/main" id="{BE2A0FDB-1CA0-F841-B598-EFBA19142885}"/>
              </a:ext>
            </a:extLst>
          </p:cNvPr>
          <p:cNvCxnSpPr>
            <a:cxnSpLocks/>
          </p:cNvCxnSpPr>
          <p:nvPr/>
        </p:nvCxnSpPr>
        <p:spPr>
          <a:xfrm flipH="1">
            <a:off x="2870961" y="4161197"/>
            <a:ext cx="382738" cy="1"/>
          </a:xfrm>
          <a:prstGeom prst="line">
            <a:avLst/>
          </a:prstGeom>
          <a:ln>
            <a:solidFill>
              <a:srgbClr val="83B053"/>
            </a:solidFill>
          </a:ln>
        </p:spPr>
        <p:style>
          <a:lnRef idx="1">
            <a:schemeClr val="accent1"/>
          </a:lnRef>
          <a:fillRef idx="0">
            <a:schemeClr val="accent1"/>
          </a:fillRef>
          <a:effectRef idx="0">
            <a:schemeClr val="accent1"/>
          </a:effectRef>
          <a:fontRef idx="minor">
            <a:schemeClr val="tx1"/>
          </a:fontRef>
        </p:style>
      </p:cxnSp>
      <p:cxnSp>
        <p:nvCxnSpPr>
          <p:cNvPr id="47" name="직선 연결선[R] 46">
            <a:extLst>
              <a:ext uri="{FF2B5EF4-FFF2-40B4-BE49-F238E27FC236}">
                <a16:creationId xmlns:a16="http://schemas.microsoft.com/office/drawing/2014/main" id="{D9258A5F-5F26-D54E-BA9A-06AD42A54C72}"/>
              </a:ext>
            </a:extLst>
          </p:cNvPr>
          <p:cNvCxnSpPr>
            <a:cxnSpLocks/>
          </p:cNvCxnSpPr>
          <p:nvPr/>
        </p:nvCxnSpPr>
        <p:spPr>
          <a:xfrm>
            <a:off x="1960027" y="4890351"/>
            <a:ext cx="0" cy="441713"/>
          </a:xfrm>
          <a:prstGeom prst="line">
            <a:avLst/>
          </a:prstGeom>
          <a:ln>
            <a:solidFill>
              <a:srgbClr val="83B053"/>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7910506-6D28-7546-9B63-F1FA774C9F25}"/>
              </a:ext>
            </a:extLst>
          </p:cNvPr>
          <p:cNvSpPr txBox="1"/>
          <p:nvPr/>
        </p:nvSpPr>
        <p:spPr>
          <a:xfrm>
            <a:off x="3898695" y="3804332"/>
            <a:ext cx="1476686" cy="553998"/>
          </a:xfrm>
          <a:prstGeom prst="rect">
            <a:avLst/>
          </a:prstGeom>
          <a:noFill/>
        </p:spPr>
        <p:txBody>
          <a:bodyPr wrap="none" rtlCol="0">
            <a:spAutoFit/>
          </a:bodyPr>
          <a:lstStyle/>
          <a:p>
            <a:pPr algn="ctr"/>
            <a:r>
              <a:rPr kumimoji="1" lang="en-US" altLang="ko-KR" sz="3000" b="1" dirty="0">
                <a:latin typeface="BR B" panose="02020603020101020101" pitchFamily="18" charset="-127"/>
                <a:ea typeface="BR B" panose="02020603020101020101" pitchFamily="18" charset="-127"/>
              </a:rPr>
              <a:t>Node.js</a:t>
            </a:r>
            <a:endParaRPr kumimoji="1" lang="ko-KR" altLang="en-US" sz="3000" b="1" dirty="0">
              <a:latin typeface="BR B" panose="02020603020101020101" pitchFamily="18" charset="-127"/>
              <a:ea typeface="BR B" panose="02020603020101020101" pitchFamily="18" charset="-127"/>
            </a:endParaRPr>
          </a:p>
        </p:txBody>
      </p:sp>
      <p:sp>
        <p:nvSpPr>
          <p:cNvPr id="23" name="TextBox 22">
            <a:extLst>
              <a:ext uri="{FF2B5EF4-FFF2-40B4-BE49-F238E27FC236}">
                <a16:creationId xmlns:a16="http://schemas.microsoft.com/office/drawing/2014/main" id="{6ACEB76B-D4BA-0347-94A7-E63B612BAC1C}"/>
              </a:ext>
            </a:extLst>
          </p:cNvPr>
          <p:cNvSpPr txBox="1"/>
          <p:nvPr/>
        </p:nvSpPr>
        <p:spPr>
          <a:xfrm>
            <a:off x="2978583" y="4262351"/>
            <a:ext cx="3316935" cy="400110"/>
          </a:xfrm>
          <a:prstGeom prst="rect">
            <a:avLst/>
          </a:prstGeom>
          <a:noFill/>
        </p:spPr>
        <p:txBody>
          <a:bodyPr wrap="none" rtlCol="0">
            <a:spAutoFit/>
          </a:bodyPr>
          <a:lstStyle/>
          <a:p>
            <a:pPr algn="ctr"/>
            <a:r>
              <a:rPr kumimoji="1" lang="en-US" altLang="ko-KR" sz="2000" b="1" dirty="0" err="1">
                <a:latin typeface="BR R" panose="02020603020101020101" pitchFamily="18" charset="-127"/>
                <a:ea typeface="BR R" panose="02020603020101020101" pitchFamily="18" charset="-127"/>
              </a:rPr>
              <a:t>Javascript</a:t>
            </a:r>
            <a:r>
              <a:rPr kumimoji="1" lang="en-US" altLang="ko-KR" sz="2000" b="1" dirty="0">
                <a:latin typeface="BR R" panose="02020603020101020101" pitchFamily="18" charset="-127"/>
                <a:ea typeface="BR R" panose="02020603020101020101" pitchFamily="18" charset="-127"/>
              </a:rPr>
              <a:t> Server Framework</a:t>
            </a:r>
            <a:endParaRPr kumimoji="1" lang="ko-KR" altLang="en-US" sz="2000" b="1" dirty="0">
              <a:latin typeface="BR R" panose="02020603020101020101" pitchFamily="18" charset="-127"/>
              <a:ea typeface="BR R" panose="02020603020101020101" pitchFamily="18" charset="-127"/>
            </a:endParaRPr>
          </a:p>
        </p:txBody>
      </p:sp>
      <p:sp>
        <p:nvSpPr>
          <p:cNvPr id="24" name="TextBox 23">
            <a:extLst>
              <a:ext uri="{FF2B5EF4-FFF2-40B4-BE49-F238E27FC236}">
                <a16:creationId xmlns:a16="http://schemas.microsoft.com/office/drawing/2014/main" id="{30179708-46D2-AD4A-AC38-D0F54060D53C}"/>
              </a:ext>
            </a:extLst>
          </p:cNvPr>
          <p:cNvSpPr txBox="1"/>
          <p:nvPr/>
        </p:nvSpPr>
        <p:spPr>
          <a:xfrm>
            <a:off x="3971930" y="5307817"/>
            <a:ext cx="1305165" cy="553998"/>
          </a:xfrm>
          <a:prstGeom prst="rect">
            <a:avLst/>
          </a:prstGeom>
          <a:noFill/>
        </p:spPr>
        <p:txBody>
          <a:bodyPr wrap="none" rtlCol="0">
            <a:spAutoFit/>
          </a:bodyPr>
          <a:lstStyle/>
          <a:p>
            <a:pPr algn="ctr"/>
            <a:r>
              <a:rPr kumimoji="1" lang="en-US" altLang="ko-KR" sz="3000" b="1" dirty="0" err="1">
                <a:latin typeface="BR B" panose="02020603020101020101" pitchFamily="18" charset="-127"/>
                <a:ea typeface="BR B" panose="02020603020101020101" pitchFamily="18" charset="-127"/>
              </a:rPr>
              <a:t>Klaytn</a:t>
            </a:r>
            <a:endParaRPr kumimoji="1" lang="ko-KR" altLang="en-US" sz="3000" b="1" dirty="0">
              <a:latin typeface="BR B" panose="02020603020101020101" pitchFamily="18" charset="-127"/>
              <a:ea typeface="BR B" panose="02020603020101020101" pitchFamily="18" charset="-127"/>
            </a:endParaRPr>
          </a:p>
        </p:txBody>
      </p:sp>
      <p:sp>
        <p:nvSpPr>
          <p:cNvPr id="25" name="TextBox 24">
            <a:extLst>
              <a:ext uri="{FF2B5EF4-FFF2-40B4-BE49-F238E27FC236}">
                <a16:creationId xmlns:a16="http://schemas.microsoft.com/office/drawing/2014/main" id="{2673F9A0-14E0-EC44-9AF7-45181309E2E1}"/>
              </a:ext>
            </a:extLst>
          </p:cNvPr>
          <p:cNvSpPr txBox="1"/>
          <p:nvPr/>
        </p:nvSpPr>
        <p:spPr>
          <a:xfrm>
            <a:off x="3379635" y="5765836"/>
            <a:ext cx="2489784" cy="400110"/>
          </a:xfrm>
          <a:prstGeom prst="rect">
            <a:avLst/>
          </a:prstGeom>
          <a:noFill/>
        </p:spPr>
        <p:txBody>
          <a:bodyPr wrap="none" rtlCol="0">
            <a:spAutoFit/>
          </a:bodyPr>
          <a:lstStyle/>
          <a:p>
            <a:pPr algn="ctr"/>
            <a:r>
              <a:rPr kumimoji="1" lang="en-US" altLang="ko-KR" sz="2000" b="1" dirty="0">
                <a:latin typeface="BR R" panose="02020603020101020101" pitchFamily="18" charset="-127"/>
                <a:ea typeface="BR R" panose="02020603020101020101" pitchFamily="18" charset="-127"/>
              </a:rPr>
              <a:t>Blockchain platform</a:t>
            </a:r>
            <a:endParaRPr kumimoji="1" lang="ko-KR" altLang="en-US" sz="2000" b="1" dirty="0">
              <a:latin typeface="BR R" panose="02020603020101020101" pitchFamily="18" charset="-127"/>
              <a:ea typeface="BR R" panose="02020603020101020101" pitchFamily="18" charset="-127"/>
            </a:endParaRPr>
          </a:p>
        </p:txBody>
      </p:sp>
      <p:sp>
        <p:nvSpPr>
          <p:cNvPr id="20" name="正方形/長方形 2">
            <a:extLst>
              <a:ext uri="{FF2B5EF4-FFF2-40B4-BE49-F238E27FC236}">
                <a16:creationId xmlns:a16="http://schemas.microsoft.com/office/drawing/2014/main" id="{08BDCC4D-CECA-4834-B5A2-1202D54D9BD0}"/>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8" name="그림 27">
            <a:extLst>
              <a:ext uri="{FF2B5EF4-FFF2-40B4-BE49-F238E27FC236}">
                <a16:creationId xmlns:a16="http://schemas.microsoft.com/office/drawing/2014/main" id="{346BB4C1-6844-4B67-8874-F3228D0185C8}"/>
              </a:ext>
            </a:extLst>
          </p:cNvPr>
          <p:cNvPicPr>
            <a:picLocks noChangeAspect="1"/>
          </p:cNvPicPr>
          <p:nvPr/>
        </p:nvPicPr>
        <p:blipFill rotWithShape="1">
          <a:blip r:embed="rId9" cstate="print">
            <a:extLst>
              <a:ext uri="{BEBA8EAE-BF5A-486C-A8C5-ECC9F3942E4B}">
                <a14:imgProps xmlns:a14="http://schemas.microsoft.com/office/drawing/2010/main">
                  <a14:imgLayer r:embed="rId10">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30" name="正方形/長方形 1">
            <a:extLst>
              <a:ext uri="{FF2B5EF4-FFF2-40B4-BE49-F238E27FC236}">
                <a16:creationId xmlns:a16="http://schemas.microsoft.com/office/drawing/2014/main" id="{1FBA4D0F-022D-49FD-B12E-0E14BE0B788B}"/>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내용 개체 틀 2">
            <a:extLst>
              <a:ext uri="{FF2B5EF4-FFF2-40B4-BE49-F238E27FC236}">
                <a16:creationId xmlns:a16="http://schemas.microsoft.com/office/drawing/2014/main" id="{1C32F82B-2377-41D0-8FB7-B2D3D9E6A970}"/>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33" name="正方形/長方形 1">
            <a:extLst>
              <a:ext uri="{FF2B5EF4-FFF2-40B4-BE49-F238E27FC236}">
                <a16:creationId xmlns:a16="http://schemas.microsoft.com/office/drawing/2014/main" id="{B2B974C6-9A6E-4005-B43D-273C9C4D3D6A}"/>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1">
            <a:extLst>
              <a:ext uri="{FF2B5EF4-FFF2-40B4-BE49-F238E27FC236}">
                <a16:creationId xmlns:a16="http://schemas.microsoft.com/office/drawing/2014/main" id="{0C45A907-FD7B-4846-BD6B-D15989337E3E}"/>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1">
            <a:extLst>
              <a:ext uri="{FF2B5EF4-FFF2-40B4-BE49-F238E27FC236}">
                <a16:creationId xmlns:a16="http://schemas.microsoft.com/office/drawing/2014/main" id="{A874EBFC-EA0E-4E87-9517-1EBE5D514DB1}"/>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12629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
            <a:extLst>
              <a:ext uri="{FF2B5EF4-FFF2-40B4-BE49-F238E27FC236}">
                <a16:creationId xmlns:a16="http://schemas.microsoft.com/office/drawing/2014/main" id="{E6F5DD8C-F2F9-492D-9B36-BA3AC3F059C6}"/>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제목 1">
            <a:extLst>
              <a:ext uri="{FF2B5EF4-FFF2-40B4-BE49-F238E27FC236}">
                <a16:creationId xmlns:a16="http://schemas.microsoft.com/office/drawing/2014/main" id="{93039451-053F-584E-9819-E6B710F2E311}"/>
              </a:ext>
            </a:extLst>
          </p:cNvPr>
          <p:cNvSpPr>
            <a:spLocks noGrp="1"/>
          </p:cNvSpPr>
          <p:nvPr>
            <p:ph type="title"/>
          </p:nvPr>
        </p:nvSpPr>
        <p:spPr>
          <a:xfrm>
            <a:off x="1058779" y="147275"/>
            <a:ext cx="10515600" cy="749691"/>
          </a:xfrm>
        </p:spPr>
        <p:txBody>
          <a:bodyPr/>
          <a:lstStyle/>
          <a:p>
            <a:r>
              <a:rPr kumimoji="1" lang="en-US" altLang="ko-KR">
                <a:latin typeface="BR B" panose="02020603020101020101" pitchFamily="18" charset="-127"/>
                <a:ea typeface="BR B" panose="02020603020101020101" pitchFamily="18" charset="-127"/>
              </a:rPr>
              <a:t>Used Technology </a:t>
            </a:r>
            <a:r>
              <a:rPr lang="en-US" altLang="ko-KR"/>
              <a:t>– </a:t>
            </a:r>
            <a:r>
              <a:rPr lang="en-US" altLang="ko-KR" sz="2800"/>
              <a:t>Backend</a:t>
            </a:r>
            <a:endParaRPr kumimoji="1" lang="ko-KR" altLang="en-US" dirty="0">
              <a:latin typeface="BR B" panose="02020603020101020101" pitchFamily="18" charset="-127"/>
              <a:ea typeface="BR B" panose="02020603020101020101" pitchFamily="18" charset="-127"/>
            </a:endParaRPr>
          </a:p>
        </p:txBody>
      </p:sp>
      <p:pic>
        <p:nvPicPr>
          <p:cNvPr id="6" name="그림 5">
            <a:extLst>
              <a:ext uri="{FF2B5EF4-FFF2-40B4-BE49-F238E27FC236}">
                <a16:creationId xmlns:a16="http://schemas.microsoft.com/office/drawing/2014/main" id="{05CFC658-5BB0-3D41-A49E-09F145A5972B}"/>
              </a:ext>
            </a:extLst>
          </p:cNvPr>
          <p:cNvPicPr>
            <a:picLocks noChangeAspect="1"/>
          </p:cNvPicPr>
          <p:nvPr/>
        </p:nvPicPr>
        <p:blipFill rotWithShape="1">
          <a:blip r:embed="rId3"/>
          <a:srcRect t="16875" r="4494" b="18372"/>
          <a:stretch/>
        </p:blipFill>
        <p:spPr>
          <a:xfrm>
            <a:off x="4877003" y="1174821"/>
            <a:ext cx="2170027" cy="1011506"/>
          </a:xfrm>
          <a:prstGeom prst="rect">
            <a:avLst/>
          </a:prstGeom>
        </p:spPr>
      </p:pic>
      <p:pic>
        <p:nvPicPr>
          <p:cNvPr id="8" name="그림 7">
            <a:extLst>
              <a:ext uri="{FF2B5EF4-FFF2-40B4-BE49-F238E27FC236}">
                <a16:creationId xmlns:a16="http://schemas.microsoft.com/office/drawing/2014/main" id="{1EC9F494-4986-0D44-86E7-1FBDB71372BA}"/>
              </a:ext>
            </a:extLst>
          </p:cNvPr>
          <p:cNvPicPr>
            <a:picLocks noChangeAspect="1"/>
          </p:cNvPicPr>
          <p:nvPr/>
        </p:nvPicPr>
        <p:blipFill>
          <a:blip r:embed="rId4"/>
          <a:stretch>
            <a:fillRect/>
          </a:stretch>
        </p:blipFill>
        <p:spPr>
          <a:xfrm>
            <a:off x="4483683" y="3605024"/>
            <a:ext cx="1062474" cy="1366801"/>
          </a:xfrm>
          <a:prstGeom prst="rect">
            <a:avLst/>
          </a:prstGeom>
        </p:spPr>
      </p:pic>
      <p:pic>
        <p:nvPicPr>
          <p:cNvPr id="11" name="그림 10">
            <a:extLst>
              <a:ext uri="{FF2B5EF4-FFF2-40B4-BE49-F238E27FC236}">
                <a16:creationId xmlns:a16="http://schemas.microsoft.com/office/drawing/2014/main" id="{E694FBFC-4D04-9E49-B9C1-4C52DB57F855}"/>
              </a:ext>
            </a:extLst>
          </p:cNvPr>
          <p:cNvPicPr>
            <a:picLocks noChangeAspect="1"/>
          </p:cNvPicPr>
          <p:nvPr/>
        </p:nvPicPr>
        <p:blipFill rotWithShape="1">
          <a:blip r:embed="rId5"/>
          <a:srcRect l="30523" t="1" r="28906" b="6573"/>
          <a:stretch/>
        </p:blipFill>
        <p:spPr>
          <a:xfrm>
            <a:off x="8179496" y="2070225"/>
            <a:ext cx="1102422" cy="1621917"/>
          </a:xfrm>
          <a:prstGeom prst="rect">
            <a:avLst/>
          </a:prstGeom>
        </p:spPr>
      </p:pic>
      <p:pic>
        <p:nvPicPr>
          <p:cNvPr id="13" name="그림 12">
            <a:extLst>
              <a:ext uri="{FF2B5EF4-FFF2-40B4-BE49-F238E27FC236}">
                <a16:creationId xmlns:a16="http://schemas.microsoft.com/office/drawing/2014/main" id="{D4438637-AF15-E241-8E53-8CDD5B6CBC15}"/>
              </a:ext>
            </a:extLst>
          </p:cNvPr>
          <p:cNvPicPr>
            <a:picLocks noChangeAspect="1"/>
          </p:cNvPicPr>
          <p:nvPr/>
        </p:nvPicPr>
        <p:blipFill>
          <a:blip r:embed="rId6"/>
          <a:stretch>
            <a:fillRect/>
          </a:stretch>
        </p:blipFill>
        <p:spPr>
          <a:xfrm>
            <a:off x="7782854" y="4302358"/>
            <a:ext cx="1830524" cy="1207470"/>
          </a:xfrm>
          <a:prstGeom prst="rect">
            <a:avLst/>
          </a:prstGeom>
        </p:spPr>
      </p:pic>
      <p:pic>
        <p:nvPicPr>
          <p:cNvPr id="15" name="그림 14">
            <a:extLst>
              <a:ext uri="{FF2B5EF4-FFF2-40B4-BE49-F238E27FC236}">
                <a16:creationId xmlns:a16="http://schemas.microsoft.com/office/drawing/2014/main" id="{31C378BE-AB45-714C-ACBD-FA36F4ABBAFA}"/>
              </a:ext>
            </a:extLst>
          </p:cNvPr>
          <p:cNvPicPr>
            <a:picLocks noChangeAspect="1"/>
          </p:cNvPicPr>
          <p:nvPr/>
        </p:nvPicPr>
        <p:blipFill>
          <a:blip r:embed="rId7"/>
          <a:stretch>
            <a:fillRect/>
          </a:stretch>
        </p:blipFill>
        <p:spPr>
          <a:xfrm>
            <a:off x="5993721" y="5187394"/>
            <a:ext cx="1053309" cy="1053309"/>
          </a:xfrm>
          <a:prstGeom prst="rect">
            <a:avLst/>
          </a:prstGeom>
        </p:spPr>
      </p:pic>
      <p:pic>
        <p:nvPicPr>
          <p:cNvPr id="27" name="그림 26">
            <a:extLst>
              <a:ext uri="{FF2B5EF4-FFF2-40B4-BE49-F238E27FC236}">
                <a16:creationId xmlns:a16="http://schemas.microsoft.com/office/drawing/2014/main" id="{6E847965-B708-4548-B926-D06DB4327168}"/>
              </a:ext>
            </a:extLst>
          </p:cNvPr>
          <p:cNvPicPr>
            <a:picLocks noChangeAspect="1"/>
          </p:cNvPicPr>
          <p:nvPr/>
        </p:nvPicPr>
        <p:blipFill rotWithShape="1">
          <a:blip r:embed="rId8"/>
          <a:srcRect l="30106" t="6806" r="29322" b="9295"/>
          <a:stretch/>
        </p:blipFill>
        <p:spPr>
          <a:xfrm>
            <a:off x="2618462" y="2070225"/>
            <a:ext cx="1237228" cy="1634645"/>
          </a:xfrm>
          <a:prstGeom prst="rect">
            <a:avLst/>
          </a:prstGeom>
        </p:spPr>
      </p:pic>
      <p:cxnSp>
        <p:nvCxnSpPr>
          <p:cNvPr id="29" name="직선 연결선[R] 28">
            <a:extLst>
              <a:ext uri="{FF2B5EF4-FFF2-40B4-BE49-F238E27FC236}">
                <a16:creationId xmlns:a16="http://schemas.microsoft.com/office/drawing/2014/main" id="{333B698E-A121-7746-AAE3-3E2DBEF180AB}"/>
              </a:ext>
            </a:extLst>
          </p:cNvPr>
          <p:cNvCxnSpPr>
            <a:cxnSpLocks/>
          </p:cNvCxnSpPr>
          <p:nvPr/>
        </p:nvCxnSpPr>
        <p:spPr>
          <a:xfrm>
            <a:off x="6096000" y="2163701"/>
            <a:ext cx="0" cy="441713"/>
          </a:xfrm>
          <a:prstGeom prst="line">
            <a:avLst/>
          </a:prstGeom>
          <a:ln>
            <a:solidFill>
              <a:srgbClr val="83B053"/>
            </a:solidFill>
          </a:ln>
        </p:spPr>
        <p:style>
          <a:lnRef idx="1">
            <a:schemeClr val="accent1"/>
          </a:lnRef>
          <a:fillRef idx="0">
            <a:schemeClr val="accent1"/>
          </a:fillRef>
          <a:effectRef idx="0">
            <a:schemeClr val="accent1"/>
          </a:effectRef>
          <a:fontRef idx="minor">
            <a:schemeClr val="tx1"/>
          </a:fontRef>
        </p:style>
      </p:cxnSp>
      <p:cxnSp>
        <p:nvCxnSpPr>
          <p:cNvPr id="32" name="직선 연결선[R] 31">
            <a:extLst>
              <a:ext uri="{FF2B5EF4-FFF2-40B4-BE49-F238E27FC236}">
                <a16:creationId xmlns:a16="http://schemas.microsoft.com/office/drawing/2014/main" id="{907CFDA7-86EF-F445-B923-FAD1B7DC4231}"/>
              </a:ext>
            </a:extLst>
          </p:cNvPr>
          <p:cNvCxnSpPr>
            <a:cxnSpLocks/>
          </p:cNvCxnSpPr>
          <p:nvPr/>
        </p:nvCxnSpPr>
        <p:spPr>
          <a:xfrm flipH="1">
            <a:off x="3913676" y="2615484"/>
            <a:ext cx="4265820" cy="0"/>
          </a:xfrm>
          <a:prstGeom prst="line">
            <a:avLst/>
          </a:prstGeom>
          <a:ln>
            <a:solidFill>
              <a:srgbClr val="83B053"/>
            </a:solidFill>
          </a:ln>
        </p:spPr>
        <p:style>
          <a:lnRef idx="1">
            <a:schemeClr val="accent1"/>
          </a:lnRef>
          <a:fillRef idx="0">
            <a:schemeClr val="accent1"/>
          </a:fillRef>
          <a:effectRef idx="0">
            <a:schemeClr val="accent1"/>
          </a:effectRef>
          <a:fontRef idx="minor">
            <a:schemeClr val="tx1"/>
          </a:fontRef>
        </p:style>
      </p:cxnSp>
      <p:cxnSp>
        <p:nvCxnSpPr>
          <p:cNvPr id="37" name="직선 연결선[R] 36">
            <a:extLst>
              <a:ext uri="{FF2B5EF4-FFF2-40B4-BE49-F238E27FC236}">
                <a16:creationId xmlns:a16="http://schemas.microsoft.com/office/drawing/2014/main" id="{0151D82C-87A1-5D47-AFCC-7B8BD84C10C5}"/>
              </a:ext>
            </a:extLst>
          </p:cNvPr>
          <p:cNvCxnSpPr>
            <a:cxnSpLocks/>
          </p:cNvCxnSpPr>
          <p:nvPr/>
        </p:nvCxnSpPr>
        <p:spPr>
          <a:xfrm>
            <a:off x="8698116" y="3714968"/>
            <a:ext cx="0" cy="441713"/>
          </a:xfrm>
          <a:prstGeom prst="line">
            <a:avLst/>
          </a:prstGeom>
          <a:ln>
            <a:solidFill>
              <a:srgbClr val="83B053"/>
            </a:solidFill>
          </a:ln>
        </p:spPr>
        <p:style>
          <a:lnRef idx="1">
            <a:schemeClr val="accent1"/>
          </a:lnRef>
          <a:fillRef idx="0">
            <a:schemeClr val="accent1"/>
          </a:fillRef>
          <a:effectRef idx="0">
            <a:schemeClr val="accent1"/>
          </a:effectRef>
          <a:fontRef idx="minor">
            <a:schemeClr val="tx1"/>
          </a:fontRef>
        </p:style>
      </p:cxnSp>
      <p:cxnSp>
        <p:nvCxnSpPr>
          <p:cNvPr id="38" name="직선 연결선[R] 37">
            <a:extLst>
              <a:ext uri="{FF2B5EF4-FFF2-40B4-BE49-F238E27FC236}">
                <a16:creationId xmlns:a16="http://schemas.microsoft.com/office/drawing/2014/main" id="{7299BE61-86C9-4243-B6A1-8BC44BC9F83C}"/>
              </a:ext>
            </a:extLst>
          </p:cNvPr>
          <p:cNvCxnSpPr>
            <a:cxnSpLocks/>
          </p:cNvCxnSpPr>
          <p:nvPr/>
        </p:nvCxnSpPr>
        <p:spPr>
          <a:xfrm>
            <a:off x="3253699" y="3720908"/>
            <a:ext cx="0" cy="441713"/>
          </a:xfrm>
          <a:prstGeom prst="line">
            <a:avLst/>
          </a:prstGeom>
          <a:ln>
            <a:solidFill>
              <a:srgbClr val="83B053"/>
            </a:solidFill>
          </a:ln>
        </p:spPr>
        <p:style>
          <a:lnRef idx="1">
            <a:schemeClr val="accent1"/>
          </a:lnRef>
          <a:fillRef idx="0">
            <a:schemeClr val="accent1"/>
          </a:fillRef>
          <a:effectRef idx="0">
            <a:schemeClr val="accent1"/>
          </a:effectRef>
          <a:fontRef idx="minor">
            <a:schemeClr val="tx1"/>
          </a:fontRef>
        </p:style>
      </p:cxnSp>
      <p:cxnSp>
        <p:nvCxnSpPr>
          <p:cNvPr id="39" name="직선 연결선[R] 38">
            <a:extLst>
              <a:ext uri="{FF2B5EF4-FFF2-40B4-BE49-F238E27FC236}">
                <a16:creationId xmlns:a16="http://schemas.microsoft.com/office/drawing/2014/main" id="{BE2A0FDB-1CA0-F841-B598-EFBA19142885}"/>
              </a:ext>
            </a:extLst>
          </p:cNvPr>
          <p:cNvCxnSpPr>
            <a:cxnSpLocks/>
          </p:cNvCxnSpPr>
          <p:nvPr/>
        </p:nvCxnSpPr>
        <p:spPr>
          <a:xfrm flipH="1" flipV="1">
            <a:off x="3253699" y="4161198"/>
            <a:ext cx="1042728" cy="1"/>
          </a:xfrm>
          <a:prstGeom prst="line">
            <a:avLst/>
          </a:prstGeom>
          <a:ln>
            <a:solidFill>
              <a:srgbClr val="83B053"/>
            </a:solidFill>
          </a:ln>
        </p:spPr>
        <p:style>
          <a:lnRef idx="1">
            <a:schemeClr val="accent1"/>
          </a:lnRef>
          <a:fillRef idx="0">
            <a:schemeClr val="accent1"/>
          </a:fillRef>
          <a:effectRef idx="0">
            <a:schemeClr val="accent1"/>
          </a:effectRef>
          <a:fontRef idx="minor">
            <a:schemeClr val="tx1"/>
          </a:fontRef>
        </p:style>
      </p:cxnSp>
      <p:cxnSp>
        <p:nvCxnSpPr>
          <p:cNvPr id="49" name="구부러진 연결선[U] 48">
            <a:extLst>
              <a:ext uri="{FF2B5EF4-FFF2-40B4-BE49-F238E27FC236}">
                <a16:creationId xmlns:a16="http://schemas.microsoft.com/office/drawing/2014/main" id="{A550C3BF-CAB4-A54C-AF28-0C455A1881E7}"/>
              </a:ext>
            </a:extLst>
          </p:cNvPr>
          <p:cNvCxnSpPr>
            <a:cxnSpLocks/>
          </p:cNvCxnSpPr>
          <p:nvPr/>
        </p:nvCxnSpPr>
        <p:spPr>
          <a:xfrm rot="16200000" flipH="1">
            <a:off x="5026965" y="4992919"/>
            <a:ext cx="742224" cy="978801"/>
          </a:xfrm>
          <a:prstGeom prst="curvedConnector2">
            <a:avLst/>
          </a:prstGeom>
          <a:ln>
            <a:solidFill>
              <a:srgbClr val="83B053"/>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8AFF2D5D-2117-6C4E-B360-A5ABB6BC3950}"/>
              </a:ext>
            </a:extLst>
          </p:cNvPr>
          <p:cNvSpPr txBox="1"/>
          <p:nvPr/>
        </p:nvSpPr>
        <p:spPr>
          <a:xfrm>
            <a:off x="4172852" y="5532255"/>
            <a:ext cx="1042273" cy="400110"/>
          </a:xfrm>
          <a:prstGeom prst="rect">
            <a:avLst/>
          </a:prstGeom>
          <a:noFill/>
        </p:spPr>
        <p:txBody>
          <a:bodyPr wrap="none" rtlCol="0">
            <a:spAutoFit/>
          </a:bodyPr>
          <a:lstStyle/>
          <a:p>
            <a:r>
              <a:rPr kumimoji="1" lang="en-US" altLang="ko-KR" sz="2000" b="1" dirty="0">
                <a:solidFill>
                  <a:srgbClr val="83B053"/>
                </a:solidFill>
                <a:latin typeface="BR R" panose="02020603020101020101" pitchFamily="18" charset="-127"/>
                <a:ea typeface="BR R" panose="02020603020101020101" pitchFamily="18" charset="-127"/>
              </a:rPr>
              <a:t>API Call</a:t>
            </a:r>
            <a:endParaRPr kumimoji="1" lang="ko-KR" altLang="en-US" sz="2000" b="1" dirty="0">
              <a:solidFill>
                <a:srgbClr val="83B053"/>
              </a:solidFill>
              <a:latin typeface="BR R" panose="02020603020101020101" pitchFamily="18" charset="-127"/>
              <a:ea typeface="BR R" panose="02020603020101020101" pitchFamily="18" charset="-127"/>
            </a:endParaRPr>
          </a:p>
        </p:txBody>
      </p:sp>
      <p:sp>
        <p:nvSpPr>
          <p:cNvPr id="23" name="TextBox 22">
            <a:extLst>
              <a:ext uri="{FF2B5EF4-FFF2-40B4-BE49-F238E27FC236}">
                <a16:creationId xmlns:a16="http://schemas.microsoft.com/office/drawing/2014/main" id="{A00CA725-10E0-D54A-93BA-2ACA8872E52C}"/>
              </a:ext>
            </a:extLst>
          </p:cNvPr>
          <p:cNvSpPr txBox="1"/>
          <p:nvPr/>
        </p:nvSpPr>
        <p:spPr>
          <a:xfrm>
            <a:off x="1550021" y="3865592"/>
            <a:ext cx="1055097" cy="553998"/>
          </a:xfrm>
          <a:prstGeom prst="rect">
            <a:avLst/>
          </a:prstGeom>
          <a:noFill/>
        </p:spPr>
        <p:txBody>
          <a:bodyPr wrap="none" rtlCol="0">
            <a:spAutoFit/>
          </a:bodyPr>
          <a:lstStyle/>
          <a:p>
            <a:pPr algn="ctr"/>
            <a:r>
              <a:rPr kumimoji="1" lang="en-US" altLang="ko-KR" sz="3000" b="1" dirty="0">
                <a:latin typeface="BR B" panose="02020603020101020101" pitchFamily="18" charset="-127"/>
                <a:ea typeface="BR B" panose="02020603020101020101" pitchFamily="18" charset="-127"/>
              </a:rPr>
              <a:t>Flask</a:t>
            </a:r>
            <a:endParaRPr kumimoji="1" lang="ko-KR" altLang="en-US" sz="3000" b="1" dirty="0">
              <a:latin typeface="BR B" panose="02020603020101020101" pitchFamily="18" charset="-127"/>
              <a:ea typeface="BR B" panose="02020603020101020101" pitchFamily="18" charset="-127"/>
            </a:endParaRPr>
          </a:p>
        </p:txBody>
      </p:sp>
      <p:sp>
        <p:nvSpPr>
          <p:cNvPr id="24" name="TextBox 23">
            <a:extLst>
              <a:ext uri="{FF2B5EF4-FFF2-40B4-BE49-F238E27FC236}">
                <a16:creationId xmlns:a16="http://schemas.microsoft.com/office/drawing/2014/main" id="{E1D78B70-DDF8-E14D-81DF-9EF5F7766B63}"/>
              </a:ext>
            </a:extLst>
          </p:cNvPr>
          <p:cNvSpPr txBox="1"/>
          <p:nvPr/>
        </p:nvSpPr>
        <p:spPr>
          <a:xfrm>
            <a:off x="562594" y="4323611"/>
            <a:ext cx="3029997" cy="400110"/>
          </a:xfrm>
          <a:prstGeom prst="rect">
            <a:avLst/>
          </a:prstGeom>
          <a:noFill/>
        </p:spPr>
        <p:txBody>
          <a:bodyPr wrap="none" rtlCol="0">
            <a:spAutoFit/>
          </a:bodyPr>
          <a:lstStyle/>
          <a:p>
            <a:pPr algn="ctr"/>
            <a:r>
              <a:rPr kumimoji="1" lang="en-US" altLang="ko-KR" sz="2000" b="1" dirty="0">
                <a:latin typeface="BR R" panose="02020603020101020101" pitchFamily="18" charset="-127"/>
                <a:ea typeface="BR R" panose="02020603020101020101" pitchFamily="18" charset="-127"/>
              </a:rPr>
              <a:t>Python Server Framework</a:t>
            </a:r>
            <a:endParaRPr kumimoji="1" lang="ko-KR" altLang="en-US" sz="2000" b="1" dirty="0">
              <a:latin typeface="BR R" panose="02020603020101020101" pitchFamily="18" charset="-127"/>
              <a:ea typeface="BR R" panose="02020603020101020101" pitchFamily="18" charset="-127"/>
            </a:endParaRPr>
          </a:p>
        </p:txBody>
      </p:sp>
      <p:sp>
        <p:nvSpPr>
          <p:cNvPr id="25" name="TextBox 24">
            <a:extLst>
              <a:ext uri="{FF2B5EF4-FFF2-40B4-BE49-F238E27FC236}">
                <a16:creationId xmlns:a16="http://schemas.microsoft.com/office/drawing/2014/main" id="{F01111CE-2916-0641-ADF6-005ECABB5018}"/>
              </a:ext>
            </a:extLst>
          </p:cNvPr>
          <p:cNvSpPr txBox="1"/>
          <p:nvPr/>
        </p:nvSpPr>
        <p:spPr>
          <a:xfrm>
            <a:off x="770164" y="5207382"/>
            <a:ext cx="2614819" cy="553998"/>
          </a:xfrm>
          <a:prstGeom prst="rect">
            <a:avLst/>
          </a:prstGeom>
          <a:noFill/>
        </p:spPr>
        <p:txBody>
          <a:bodyPr wrap="none" rtlCol="0">
            <a:spAutoFit/>
          </a:bodyPr>
          <a:lstStyle/>
          <a:p>
            <a:pPr algn="ctr"/>
            <a:r>
              <a:rPr kumimoji="1" lang="en-US" altLang="ko-KR" sz="3000" b="1" dirty="0">
                <a:latin typeface="BR B" panose="02020603020101020101" pitchFamily="18" charset="-127"/>
                <a:ea typeface="BR B" panose="02020603020101020101" pitchFamily="18" charset="-127"/>
              </a:rPr>
              <a:t>Google Vision</a:t>
            </a:r>
            <a:endParaRPr kumimoji="1" lang="ko-KR" altLang="en-US" sz="3000" b="1" dirty="0">
              <a:latin typeface="BR B" panose="02020603020101020101" pitchFamily="18" charset="-127"/>
              <a:ea typeface="BR B" panose="02020603020101020101" pitchFamily="18" charset="-127"/>
            </a:endParaRPr>
          </a:p>
        </p:txBody>
      </p:sp>
      <p:sp>
        <p:nvSpPr>
          <p:cNvPr id="26" name="TextBox 25">
            <a:extLst>
              <a:ext uri="{FF2B5EF4-FFF2-40B4-BE49-F238E27FC236}">
                <a16:creationId xmlns:a16="http://schemas.microsoft.com/office/drawing/2014/main" id="{CF410C2D-E82C-294F-BB15-79701360F3EA}"/>
              </a:ext>
            </a:extLst>
          </p:cNvPr>
          <p:cNvSpPr txBox="1"/>
          <p:nvPr/>
        </p:nvSpPr>
        <p:spPr>
          <a:xfrm>
            <a:off x="252421" y="5665401"/>
            <a:ext cx="3650359" cy="400110"/>
          </a:xfrm>
          <a:prstGeom prst="rect">
            <a:avLst/>
          </a:prstGeom>
          <a:noFill/>
        </p:spPr>
        <p:txBody>
          <a:bodyPr wrap="none" rtlCol="0">
            <a:spAutoFit/>
          </a:bodyPr>
          <a:lstStyle/>
          <a:p>
            <a:pPr algn="ctr"/>
            <a:r>
              <a:rPr kumimoji="1" lang="en-US" altLang="ko-KR" sz="2000" b="1" dirty="0">
                <a:latin typeface="BR R" panose="02020603020101020101" pitchFamily="18" charset="-127"/>
                <a:ea typeface="BR R" panose="02020603020101020101" pitchFamily="18" charset="-127"/>
              </a:rPr>
              <a:t>Google Cloud API for vision ML</a:t>
            </a:r>
            <a:endParaRPr kumimoji="1" lang="ko-KR" altLang="en-US" sz="2000" b="1" dirty="0">
              <a:latin typeface="BR R" panose="02020603020101020101" pitchFamily="18" charset="-127"/>
              <a:ea typeface="BR R" panose="02020603020101020101" pitchFamily="18" charset="-127"/>
            </a:endParaRPr>
          </a:p>
        </p:txBody>
      </p:sp>
      <p:sp>
        <p:nvSpPr>
          <p:cNvPr id="21" name="正方形/長方形 2">
            <a:extLst>
              <a:ext uri="{FF2B5EF4-FFF2-40B4-BE49-F238E27FC236}">
                <a16:creationId xmlns:a16="http://schemas.microsoft.com/office/drawing/2014/main" id="{CE58E5EC-2965-4984-9DBF-CC22BA5CCC60}"/>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8" name="그림 27">
            <a:extLst>
              <a:ext uri="{FF2B5EF4-FFF2-40B4-BE49-F238E27FC236}">
                <a16:creationId xmlns:a16="http://schemas.microsoft.com/office/drawing/2014/main" id="{2B22DB25-6CEC-4E16-B1A8-5FD3550D03A0}"/>
              </a:ext>
            </a:extLst>
          </p:cNvPr>
          <p:cNvPicPr>
            <a:picLocks noChangeAspect="1"/>
          </p:cNvPicPr>
          <p:nvPr/>
        </p:nvPicPr>
        <p:blipFill rotWithShape="1">
          <a:blip r:embed="rId9" cstate="print">
            <a:extLst>
              <a:ext uri="{BEBA8EAE-BF5A-486C-A8C5-ECC9F3942E4B}">
                <a14:imgProps xmlns:a14="http://schemas.microsoft.com/office/drawing/2010/main">
                  <a14:imgLayer r:embed="rId10">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30" name="正方形/長方形 1">
            <a:extLst>
              <a:ext uri="{FF2B5EF4-FFF2-40B4-BE49-F238E27FC236}">
                <a16:creationId xmlns:a16="http://schemas.microsoft.com/office/drawing/2014/main" id="{BC40C6E1-B17E-4336-9850-ECE0D4955786}"/>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내용 개체 틀 2">
            <a:extLst>
              <a:ext uri="{FF2B5EF4-FFF2-40B4-BE49-F238E27FC236}">
                <a16:creationId xmlns:a16="http://schemas.microsoft.com/office/drawing/2014/main" id="{D63E92A3-A4D5-4EC2-A8A1-D8AAFB0B1021}"/>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33" name="正方形/長方形 1">
            <a:extLst>
              <a:ext uri="{FF2B5EF4-FFF2-40B4-BE49-F238E27FC236}">
                <a16:creationId xmlns:a16="http://schemas.microsoft.com/office/drawing/2014/main" id="{6EDEBB8F-C732-4F00-8B33-CB050FFFD71F}"/>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1">
            <a:extLst>
              <a:ext uri="{FF2B5EF4-FFF2-40B4-BE49-F238E27FC236}">
                <a16:creationId xmlns:a16="http://schemas.microsoft.com/office/drawing/2014/main" id="{1F6BE155-412E-40B5-B51B-7CFBAB64276D}"/>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1">
            <a:extLst>
              <a:ext uri="{FF2B5EF4-FFF2-40B4-BE49-F238E27FC236}">
                <a16:creationId xmlns:a16="http://schemas.microsoft.com/office/drawing/2014/main" id="{B63D5681-07C8-4BBF-AE06-EE2D5DD2C883}"/>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22943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
            <a:extLst>
              <a:ext uri="{FF2B5EF4-FFF2-40B4-BE49-F238E27FC236}">
                <a16:creationId xmlns:a16="http://schemas.microsoft.com/office/drawing/2014/main" id="{B89EFFCE-7ED7-4FD7-B67A-ABC0B8256D94}"/>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제목 1">
            <a:extLst>
              <a:ext uri="{FF2B5EF4-FFF2-40B4-BE49-F238E27FC236}">
                <a16:creationId xmlns:a16="http://schemas.microsoft.com/office/drawing/2014/main" id="{93039451-053F-584E-9819-E6B710F2E311}"/>
              </a:ext>
            </a:extLst>
          </p:cNvPr>
          <p:cNvSpPr>
            <a:spLocks noGrp="1"/>
          </p:cNvSpPr>
          <p:nvPr>
            <p:ph type="title"/>
          </p:nvPr>
        </p:nvSpPr>
        <p:spPr>
          <a:xfrm>
            <a:off x="1004864" y="155663"/>
            <a:ext cx="10515600" cy="749691"/>
          </a:xfrm>
        </p:spPr>
        <p:txBody>
          <a:bodyPr/>
          <a:lstStyle/>
          <a:p>
            <a:r>
              <a:rPr kumimoji="1" lang="en-US" altLang="ko-KR">
                <a:latin typeface="BR B" panose="02020603020101020101" pitchFamily="18" charset="-127"/>
                <a:ea typeface="BR B" panose="02020603020101020101" pitchFamily="18" charset="-127"/>
              </a:rPr>
              <a:t>Used Technology </a:t>
            </a:r>
            <a:r>
              <a:rPr lang="en-US" altLang="ko-KR"/>
              <a:t>– </a:t>
            </a:r>
            <a:r>
              <a:rPr lang="en-US" altLang="ko-KR" sz="2800"/>
              <a:t>Backend</a:t>
            </a:r>
            <a:endParaRPr kumimoji="1" lang="ko-KR" altLang="en-US" dirty="0">
              <a:latin typeface="BR B" panose="02020603020101020101" pitchFamily="18" charset="-127"/>
              <a:ea typeface="BR B" panose="02020603020101020101" pitchFamily="18" charset="-127"/>
            </a:endParaRPr>
          </a:p>
        </p:txBody>
      </p:sp>
      <p:pic>
        <p:nvPicPr>
          <p:cNvPr id="6" name="그림 5">
            <a:extLst>
              <a:ext uri="{FF2B5EF4-FFF2-40B4-BE49-F238E27FC236}">
                <a16:creationId xmlns:a16="http://schemas.microsoft.com/office/drawing/2014/main" id="{05CFC658-5BB0-3D41-A49E-09F145A5972B}"/>
              </a:ext>
            </a:extLst>
          </p:cNvPr>
          <p:cNvPicPr>
            <a:picLocks noChangeAspect="1"/>
          </p:cNvPicPr>
          <p:nvPr/>
        </p:nvPicPr>
        <p:blipFill rotWithShape="1">
          <a:blip r:embed="rId3"/>
          <a:srcRect t="16875" r="4494" b="18372"/>
          <a:stretch/>
        </p:blipFill>
        <p:spPr>
          <a:xfrm>
            <a:off x="4877003" y="1174821"/>
            <a:ext cx="2170027" cy="1011506"/>
          </a:xfrm>
          <a:prstGeom prst="rect">
            <a:avLst/>
          </a:prstGeom>
        </p:spPr>
      </p:pic>
      <p:pic>
        <p:nvPicPr>
          <p:cNvPr id="8" name="그림 7">
            <a:extLst>
              <a:ext uri="{FF2B5EF4-FFF2-40B4-BE49-F238E27FC236}">
                <a16:creationId xmlns:a16="http://schemas.microsoft.com/office/drawing/2014/main" id="{1EC9F494-4986-0D44-86E7-1FBDB71372BA}"/>
              </a:ext>
            </a:extLst>
          </p:cNvPr>
          <p:cNvPicPr>
            <a:picLocks noChangeAspect="1"/>
          </p:cNvPicPr>
          <p:nvPr/>
        </p:nvPicPr>
        <p:blipFill>
          <a:blip r:embed="rId4"/>
          <a:stretch>
            <a:fillRect/>
          </a:stretch>
        </p:blipFill>
        <p:spPr>
          <a:xfrm>
            <a:off x="4483683" y="3605024"/>
            <a:ext cx="1062474" cy="1366801"/>
          </a:xfrm>
          <a:prstGeom prst="rect">
            <a:avLst/>
          </a:prstGeom>
        </p:spPr>
      </p:pic>
      <p:pic>
        <p:nvPicPr>
          <p:cNvPr id="11" name="그림 10">
            <a:extLst>
              <a:ext uri="{FF2B5EF4-FFF2-40B4-BE49-F238E27FC236}">
                <a16:creationId xmlns:a16="http://schemas.microsoft.com/office/drawing/2014/main" id="{E694FBFC-4D04-9E49-B9C1-4C52DB57F855}"/>
              </a:ext>
            </a:extLst>
          </p:cNvPr>
          <p:cNvPicPr>
            <a:picLocks noChangeAspect="1"/>
          </p:cNvPicPr>
          <p:nvPr/>
        </p:nvPicPr>
        <p:blipFill rotWithShape="1">
          <a:blip r:embed="rId5"/>
          <a:srcRect l="30523" t="1" r="28906" b="6573"/>
          <a:stretch/>
        </p:blipFill>
        <p:spPr>
          <a:xfrm>
            <a:off x="8179496" y="2070225"/>
            <a:ext cx="1102422" cy="1621917"/>
          </a:xfrm>
          <a:prstGeom prst="rect">
            <a:avLst/>
          </a:prstGeom>
        </p:spPr>
      </p:pic>
      <p:pic>
        <p:nvPicPr>
          <p:cNvPr id="13" name="그림 12">
            <a:extLst>
              <a:ext uri="{FF2B5EF4-FFF2-40B4-BE49-F238E27FC236}">
                <a16:creationId xmlns:a16="http://schemas.microsoft.com/office/drawing/2014/main" id="{D4438637-AF15-E241-8E53-8CDD5B6CBC15}"/>
              </a:ext>
            </a:extLst>
          </p:cNvPr>
          <p:cNvPicPr>
            <a:picLocks noChangeAspect="1"/>
          </p:cNvPicPr>
          <p:nvPr/>
        </p:nvPicPr>
        <p:blipFill>
          <a:blip r:embed="rId6"/>
          <a:stretch>
            <a:fillRect/>
          </a:stretch>
        </p:blipFill>
        <p:spPr>
          <a:xfrm>
            <a:off x="7782854" y="4302358"/>
            <a:ext cx="1830524" cy="1207470"/>
          </a:xfrm>
          <a:prstGeom prst="rect">
            <a:avLst/>
          </a:prstGeom>
        </p:spPr>
      </p:pic>
      <p:pic>
        <p:nvPicPr>
          <p:cNvPr id="15" name="그림 14">
            <a:extLst>
              <a:ext uri="{FF2B5EF4-FFF2-40B4-BE49-F238E27FC236}">
                <a16:creationId xmlns:a16="http://schemas.microsoft.com/office/drawing/2014/main" id="{31C378BE-AB45-714C-ACBD-FA36F4ABBAFA}"/>
              </a:ext>
            </a:extLst>
          </p:cNvPr>
          <p:cNvPicPr>
            <a:picLocks noChangeAspect="1"/>
          </p:cNvPicPr>
          <p:nvPr/>
        </p:nvPicPr>
        <p:blipFill>
          <a:blip r:embed="rId7"/>
          <a:stretch>
            <a:fillRect/>
          </a:stretch>
        </p:blipFill>
        <p:spPr>
          <a:xfrm>
            <a:off x="5993721" y="5187394"/>
            <a:ext cx="1053309" cy="1053309"/>
          </a:xfrm>
          <a:prstGeom prst="rect">
            <a:avLst/>
          </a:prstGeom>
        </p:spPr>
      </p:pic>
      <p:pic>
        <p:nvPicPr>
          <p:cNvPr id="18" name="그림 17">
            <a:extLst>
              <a:ext uri="{FF2B5EF4-FFF2-40B4-BE49-F238E27FC236}">
                <a16:creationId xmlns:a16="http://schemas.microsoft.com/office/drawing/2014/main" id="{26B88405-2E07-F947-8ADC-3D088F1A0138}"/>
              </a:ext>
            </a:extLst>
          </p:cNvPr>
          <p:cNvPicPr>
            <a:picLocks noChangeAspect="1"/>
          </p:cNvPicPr>
          <p:nvPr/>
        </p:nvPicPr>
        <p:blipFill>
          <a:blip r:embed="rId8"/>
          <a:stretch>
            <a:fillRect/>
          </a:stretch>
        </p:blipFill>
        <p:spPr>
          <a:xfrm>
            <a:off x="1202956" y="3806172"/>
            <a:ext cx="1575019" cy="964507"/>
          </a:xfrm>
          <a:prstGeom prst="rect">
            <a:avLst/>
          </a:prstGeom>
        </p:spPr>
      </p:pic>
      <p:pic>
        <p:nvPicPr>
          <p:cNvPr id="22" name="그림 21">
            <a:extLst>
              <a:ext uri="{FF2B5EF4-FFF2-40B4-BE49-F238E27FC236}">
                <a16:creationId xmlns:a16="http://schemas.microsoft.com/office/drawing/2014/main" id="{7F1810B0-3718-A64F-B3F1-8237CF2A1542}"/>
              </a:ext>
            </a:extLst>
          </p:cNvPr>
          <p:cNvPicPr>
            <a:picLocks noChangeAspect="1"/>
          </p:cNvPicPr>
          <p:nvPr/>
        </p:nvPicPr>
        <p:blipFill rotWithShape="1">
          <a:blip r:embed="rId9"/>
          <a:srcRect l="19275" t="25836" r="20879" b="32740"/>
          <a:stretch/>
        </p:blipFill>
        <p:spPr>
          <a:xfrm>
            <a:off x="1004864" y="5332064"/>
            <a:ext cx="1971201" cy="749692"/>
          </a:xfrm>
          <a:prstGeom prst="rect">
            <a:avLst/>
          </a:prstGeom>
        </p:spPr>
      </p:pic>
      <p:pic>
        <p:nvPicPr>
          <p:cNvPr id="27" name="그림 26">
            <a:extLst>
              <a:ext uri="{FF2B5EF4-FFF2-40B4-BE49-F238E27FC236}">
                <a16:creationId xmlns:a16="http://schemas.microsoft.com/office/drawing/2014/main" id="{6E847965-B708-4548-B926-D06DB4327168}"/>
              </a:ext>
            </a:extLst>
          </p:cNvPr>
          <p:cNvPicPr>
            <a:picLocks noChangeAspect="1"/>
          </p:cNvPicPr>
          <p:nvPr/>
        </p:nvPicPr>
        <p:blipFill rotWithShape="1">
          <a:blip r:embed="rId10"/>
          <a:srcRect l="30106" t="6806" r="29322" b="9295"/>
          <a:stretch/>
        </p:blipFill>
        <p:spPr>
          <a:xfrm>
            <a:off x="2618462" y="2070225"/>
            <a:ext cx="1237228" cy="1634645"/>
          </a:xfrm>
          <a:prstGeom prst="rect">
            <a:avLst/>
          </a:prstGeom>
        </p:spPr>
      </p:pic>
      <p:cxnSp>
        <p:nvCxnSpPr>
          <p:cNvPr id="29" name="직선 연결선[R] 28">
            <a:extLst>
              <a:ext uri="{FF2B5EF4-FFF2-40B4-BE49-F238E27FC236}">
                <a16:creationId xmlns:a16="http://schemas.microsoft.com/office/drawing/2014/main" id="{333B698E-A121-7746-AAE3-3E2DBEF180AB}"/>
              </a:ext>
            </a:extLst>
          </p:cNvPr>
          <p:cNvCxnSpPr>
            <a:cxnSpLocks/>
          </p:cNvCxnSpPr>
          <p:nvPr/>
        </p:nvCxnSpPr>
        <p:spPr>
          <a:xfrm>
            <a:off x="6096000" y="2163701"/>
            <a:ext cx="0" cy="441713"/>
          </a:xfrm>
          <a:prstGeom prst="line">
            <a:avLst/>
          </a:prstGeom>
          <a:ln>
            <a:solidFill>
              <a:srgbClr val="83B053"/>
            </a:solidFill>
          </a:ln>
        </p:spPr>
        <p:style>
          <a:lnRef idx="1">
            <a:schemeClr val="accent1"/>
          </a:lnRef>
          <a:fillRef idx="0">
            <a:schemeClr val="accent1"/>
          </a:fillRef>
          <a:effectRef idx="0">
            <a:schemeClr val="accent1"/>
          </a:effectRef>
          <a:fontRef idx="minor">
            <a:schemeClr val="tx1"/>
          </a:fontRef>
        </p:style>
      </p:cxnSp>
      <p:cxnSp>
        <p:nvCxnSpPr>
          <p:cNvPr id="32" name="직선 연결선[R] 31">
            <a:extLst>
              <a:ext uri="{FF2B5EF4-FFF2-40B4-BE49-F238E27FC236}">
                <a16:creationId xmlns:a16="http://schemas.microsoft.com/office/drawing/2014/main" id="{907CFDA7-86EF-F445-B923-FAD1B7DC4231}"/>
              </a:ext>
            </a:extLst>
          </p:cNvPr>
          <p:cNvCxnSpPr>
            <a:cxnSpLocks/>
          </p:cNvCxnSpPr>
          <p:nvPr/>
        </p:nvCxnSpPr>
        <p:spPr>
          <a:xfrm flipH="1">
            <a:off x="3913676" y="2615484"/>
            <a:ext cx="4265820" cy="0"/>
          </a:xfrm>
          <a:prstGeom prst="line">
            <a:avLst/>
          </a:prstGeom>
          <a:ln>
            <a:solidFill>
              <a:srgbClr val="83B053"/>
            </a:solidFill>
          </a:ln>
        </p:spPr>
        <p:style>
          <a:lnRef idx="1">
            <a:schemeClr val="accent1"/>
          </a:lnRef>
          <a:fillRef idx="0">
            <a:schemeClr val="accent1"/>
          </a:fillRef>
          <a:effectRef idx="0">
            <a:schemeClr val="accent1"/>
          </a:effectRef>
          <a:fontRef idx="minor">
            <a:schemeClr val="tx1"/>
          </a:fontRef>
        </p:style>
      </p:cxnSp>
      <p:cxnSp>
        <p:nvCxnSpPr>
          <p:cNvPr id="37" name="직선 연결선[R] 36">
            <a:extLst>
              <a:ext uri="{FF2B5EF4-FFF2-40B4-BE49-F238E27FC236}">
                <a16:creationId xmlns:a16="http://schemas.microsoft.com/office/drawing/2014/main" id="{0151D82C-87A1-5D47-AFCC-7B8BD84C10C5}"/>
              </a:ext>
            </a:extLst>
          </p:cNvPr>
          <p:cNvCxnSpPr>
            <a:cxnSpLocks/>
          </p:cNvCxnSpPr>
          <p:nvPr/>
        </p:nvCxnSpPr>
        <p:spPr>
          <a:xfrm>
            <a:off x="8698116" y="3714968"/>
            <a:ext cx="0" cy="441713"/>
          </a:xfrm>
          <a:prstGeom prst="line">
            <a:avLst/>
          </a:prstGeom>
          <a:ln>
            <a:solidFill>
              <a:srgbClr val="83B053"/>
            </a:solidFill>
          </a:ln>
        </p:spPr>
        <p:style>
          <a:lnRef idx="1">
            <a:schemeClr val="accent1"/>
          </a:lnRef>
          <a:fillRef idx="0">
            <a:schemeClr val="accent1"/>
          </a:fillRef>
          <a:effectRef idx="0">
            <a:schemeClr val="accent1"/>
          </a:effectRef>
          <a:fontRef idx="minor">
            <a:schemeClr val="tx1"/>
          </a:fontRef>
        </p:style>
      </p:cxnSp>
      <p:cxnSp>
        <p:nvCxnSpPr>
          <p:cNvPr id="38" name="직선 연결선[R] 37">
            <a:extLst>
              <a:ext uri="{FF2B5EF4-FFF2-40B4-BE49-F238E27FC236}">
                <a16:creationId xmlns:a16="http://schemas.microsoft.com/office/drawing/2014/main" id="{7299BE61-86C9-4243-B6A1-8BC44BC9F83C}"/>
              </a:ext>
            </a:extLst>
          </p:cNvPr>
          <p:cNvCxnSpPr>
            <a:cxnSpLocks/>
          </p:cNvCxnSpPr>
          <p:nvPr/>
        </p:nvCxnSpPr>
        <p:spPr>
          <a:xfrm>
            <a:off x="3253699" y="3720908"/>
            <a:ext cx="0" cy="441713"/>
          </a:xfrm>
          <a:prstGeom prst="line">
            <a:avLst/>
          </a:prstGeom>
          <a:ln>
            <a:solidFill>
              <a:srgbClr val="83B053"/>
            </a:solidFill>
          </a:ln>
        </p:spPr>
        <p:style>
          <a:lnRef idx="1">
            <a:schemeClr val="accent1"/>
          </a:lnRef>
          <a:fillRef idx="0">
            <a:schemeClr val="accent1"/>
          </a:fillRef>
          <a:effectRef idx="0">
            <a:schemeClr val="accent1"/>
          </a:effectRef>
          <a:fontRef idx="minor">
            <a:schemeClr val="tx1"/>
          </a:fontRef>
        </p:style>
      </p:cxnSp>
      <p:cxnSp>
        <p:nvCxnSpPr>
          <p:cNvPr id="39" name="직선 연결선[R] 38">
            <a:extLst>
              <a:ext uri="{FF2B5EF4-FFF2-40B4-BE49-F238E27FC236}">
                <a16:creationId xmlns:a16="http://schemas.microsoft.com/office/drawing/2014/main" id="{BE2A0FDB-1CA0-F841-B598-EFBA19142885}"/>
              </a:ext>
            </a:extLst>
          </p:cNvPr>
          <p:cNvCxnSpPr>
            <a:cxnSpLocks/>
          </p:cNvCxnSpPr>
          <p:nvPr/>
        </p:nvCxnSpPr>
        <p:spPr>
          <a:xfrm flipH="1" flipV="1">
            <a:off x="2870961" y="4161197"/>
            <a:ext cx="1425466" cy="1"/>
          </a:xfrm>
          <a:prstGeom prst="line">
            <a:avLst/>
          </a:prstGeom>
          <a:ln>
            <a:solidFill>
              <a:srgbClr val="83B053"/>
            </a:solidFill>
          </a:ln>
        </p:spPr>
        <p:style>
          <a:lnRef idx="1">
            <a:schemeClr val="accent1"/>
          </a:lnRef>
          <a:fillRef idx="0">
            <a:schemeClr val="accent1"/>
          </a:fillRef>
          <a:effectRef idx="0">
            <a:schemeClr val="accent1"/>
          </a:effectRef>
          <a:fontRef idx="minor">
            <a:schemeClr val="tx1"/>
          </a:fontRef>
        </p:style>
      </p:cxnSp>
      <p:cxnSp>
        <p:nvCxnSpPr>
          <p:cNvPr id="47" name="직선 연결선[R] 46">
            <a:extLst>
              <a:ext uri="{FF2B5EF4-FFF2-40B4-BE49-F238E27FC236}">
                <a16:creationId xmlns:a16="http://schemas.microsoft.com/office/drawing/2014/main" id="{D9258A5F-5F26-D54E-BA9A-06AD42A54C72}"/>
              </a:ext>
            </a:extLst>
          </p:cNvPr>
          <p:cNvCxnSpPr>
            <a:cxnSpLocks/>
          </p:cNvCxnSpPr>
          <p:nvPr/>
        </p:nvCxnSpPr>
        <p:spPr>
          <a:xfrm>
            <a:off x="1960027" y="4890351"/>
            <a:ext cx="0" cy="441713"/>
          </a:xfrm>
          <a:prstGeom prst="line">
            <a:avLst/>
          </a:prstGeom>
          <a:ln>
            <a:solidFill>
              <a:srgbClr val="83B053"/>
            </a:solidFill>
          </a:ln>
        </p:spPr>
        <p:style>
          <a:lnRef idx="1">
            <a:schemeClr val="accent1"/>
          </a:lnRef>
          <a:fillRef idx="0">
            <a:schemeClr val="accent1"/>
          </a:fillRef>
          <a:effectRef idx="0">
            <a:schemeClr val="accent1"/>
          </a:effectRef>
          <a:fontRef idx="minor">
            <a:schemeClr val="tx1"/>
          </a:fontRef>
        </p:style>
      </p:cxnSp>
      <p:cxnSp>
        <p:nvCxnSpPr>
          <p:cNvPr id="49" name="구부러진 연결선[U] 48">
            <a:extLst>
              <a:ext uri="{FF2B5EF4-FFF2-40B4-BE49-F238E27FC236}">
                <a16:creationId xmlns:a16="http://schemas.microsoft.com/office/drawing/2014/main" id="{A550C3BF-CAB4-A54C-AF28-0C455A1881E7}"/>
              </a:ext>
            </a:extLst>
          </p:cNvPr>
          <p:cNvCxnSpPr>
            <a:cxnSpLocks/>
          </p:cNvCxnSpPr>
          <p:nvPr/>
        </p:nvCxnSpPr>
        <p:spPr>
          <a:xfrm rot="16200000" flipH="1">
            <a:off x="5026965" y="4992919"/>
            <a:ext cx="742224" cy="978801"/>
          </a:xfrm>
          <a:prstGeom prst="curvedConnector2">
            <a:avLst/>
          </a:prstGeom>
          <a:ln>
            <a:solidFill>
              <a:srgbClr val="83B053"/>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8AFF2D5D-2117-6C4E-B360-A5ABB6BC3950}"/>
              </a:ext>
            </a:extLst>
          </p:cNvPr>
          <p:cNvSpPr txBox="1"/>
          <p:nvPr/>
        </p:nvSpPr>
        <p:spPr>
          <a:xfrm>
            <a:off x="4172852" y="5532255"/>
            <a:ext cx="1042273" cy="400110"/>
          </a:xfrm>
          <a:prstGeom prst="rect">
            <a:avLst/>
          </a:prstGeom>
          <a:noFill/>
        </p:spPr>
        <p:txBody>
          <a:bodyPr wrap="none" rtlCol="0">
            <a:spAutoFit/>
          </a:bodyPr>
          <a:lstStyle/>
          <a:p>
            <a:r>
              <a:rPr kumimoji="1" lang="en-US" altLang="ko-KR" sz="2000" b="1" dirty="0">
                <a:solidFill>
                  <a:srgbClr val="83B053"/>
                </a:solidFill>
                <a:latin typeface="BR R" panose="02020603020101020101" pitchFamily="18" charset="-127"/>
                <a:ea typeface="BR R" panose="02020603020101020101" pitchFamily="18" charset="-127"/>
              </a:rPr>
              <a:t>API Call</a:t>
            </a:r>
            <a:endParaRPr kumimoji="1" lang="ko-KR" altLang="en-US" sz="2000" b="1" dirty="0">
              <a:solidFill>
                <a:srgbClr val="83B053"/>
              </a:solidFill>
              <a:latin typeface="BR R" panose="02020603020101020101" pitchFamily="18" charset="-127"/>
              <a:ea typeface="BR R" panose="02020603020101020101" pitchFamily="18" charset="-127"/>
            </a:endParaRPr>
          </a:p>
        </p:txBody>
      </p:sp>
      <p:sp>
        <p:nvSpPr>
          <p:cNvPr id="20" name="TextBox 19">
            <a:extLst>
              <a:ext uri="{FF2B5EF4-FFF2-40B4-BE49-F238E27FC236}">
                <a16:creationId xmlns:a16="http://schemas.microsoft.com/office/drawing/2014/main" id="{E8ADB6A6-0288-F04E-8E7C-573DE573C5FD}"/>
              </a:ext>
            </a:extLst>
          </p:cNvPr>
          <p:cNvSpPr txBox="1"/>
          <p:nvPr/>
        </p:nvSpPr>
        <p:spPr>
          <a:xfrm>
            <a:off x="1094296" y="6196171"/>
            <a:ext cx="4451861" cy="400110"/>
          </a:xfrm>
          <a:prstGeom prst="rect">
            <a:avLst/>
          </a:prstGeom>
          <a:noFill/>
        </p:spPr>
        <p:txBody>
          <a:bodyPr wrap="none" rtlCol="0">
            <a:spAutoFit/>
          </a:bodyPr>
          <a:lstStyle/>
          <a:p>
            <a:pPr algn="ctr"/>
            <a:r>
              <a:rPr kumimoji="1" lang="en-US" altLang="ko-KR" sz="2000" b="1" dirty="0">
                <a:latin typeface="BR R" panose="02020603020101020101" pitchFamily="18" charset="-127"/>
                <a:ea typeface="BR R" panose="02020603020101020101" pitchFamily="18" charset="-127"/>
              </a:rPr>
              <a:t>Use separate server for load balancing</a:t>
            </a:r>
            <a:endParaRPr kumimoji="1" lang="ko-KR" altLang="en-US" sz="2000" b="1" dirty="0">
              <a:latin typeface="BR R" panose="02020603020101020101" pitchFamily="18" charset="-127"/>
              <a:ea typeface="BR R" panose="02020603020101020101" pitchFamily="18" charset="-127"/>
            </a:endParaRPr>
          </a:p>
        </p:txBody>
      </p:sp>
      <p:sp>
        <p:nvSpPr>
          <p:cNvPr id="21" name="正方形/長方形 2">
            <a:extLst>
              <a:ext uri="{FF2B5EF4-FFF2-40B4-BE49-F238E27FC236}">
                <a16:creationId xmlns:a16="http://schemas.microsoft.com/office/drawing/2014/main" id="{3DF30E4F-07BC-409E-82CD-238B98AC7809}"/>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4" name="그림 23">
            <a:extLst>
              <a:ext uri="{FF2B5EF4-FFF2-40B4-BE49-F238E27FC236}">
                <a16:creationId xmlns:a16="http://schemas.microsoft.com/office/drawing/2014/main" id="{F22DB2F4-D941-43BE-B63F-0307A733C222}"/>
              </a:ext>
            </a:extLst>
          </p:cNvPr>
          <p:cNvPicPr>
            <a:picLocks noChangeAspect="1"/>
          </p:cNvPicPr>
          <p:nvPr/>
        </p:nvPicPr>
        <p:blipFill rotWithShape="1">
          <a:blip r:embed="rId11" cstate="print">
            <a:extLst>
              <a:ext uri="{BEBA8EAE-BF5A-486C-A8C5-ECC9F3942E4B}">
                <a14:imgProps xmlns:a14="http://schemas.microsoft.com/office/drawing/2010/main">
                  <a14:imgLayer r:embed="rId12">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25" name="正方形/長方形 1">
            <a:extLst>
              <a:ext uri="{FF2B5EF4-FFF2-40B4-BE49-F238E27FC236}">
                <a16:creationId xmlns:a16="http://schemas.microsoft.com/office/drawing/2014/main" id="{7445737B-F553-4498-B9FB-29171C8A345C}"/>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내용 개체 틀 2">
            <a:extLst>
              <a:ext uri="{FF2B5EF4-FFF2-40B4-BE49-F238E27FC236}">
                <a16:creationId xmlns:a16="http://schemas.microsoft.com/office/drawing/2014/main" id="{1074BD82-FB31-4776-8530-603F1271991F}"/>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28" name="正方形/長方形 1">
            <a:extLst>
              <a:ext uri="{FF2B5EF4-FFF2-40B4-BE49-F238E27FC236}">
                <a16:creationId xmlns:a16="http://schemas.microsoft.com/office/drawing/2014/main" id="{D379277A-4B77-48CE-807C-8A691A8405B1}"/>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1">
            <a:extLst>
              <a:ext uri="{FF2B5EF4-FFF2-40B4-BE49-F238E27FC236}">
                <a16:creationId xmlns:a16="http://schemas.microsoft.com/office/drawing/2014/main" id="{0A0F0C43-4196-4873-914B-A37B2B45032F}"/>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1">
            <a:extLst>
              <a:ext uri="{FF2B5EF4-FFF2-40B4-BE49-F238E27FC236}">
                <a16:creationId xmlns:a16="http://schemas.microsoft.com/office/drawing/2014/main" id="{54CA9C3F-AB1F-4514-9D57-654562C2D027}"/>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7374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2">
            <a:extLst>
              <a:ext uri="{FF2B5EF4-FFF2-40B4-BE49-F238E27FC236}">
                <a16:creationId xmlns:a16="http://schemas.microsoft.com/office/drawing/2014/main" id="{30DB16E5-642A-4801-BF61-BE23CA6C0B80}"/>
              </a:ext>
            </a:extLst>
          </p:cNvPr>
          <p:cNvSpPr/>
          <p:nvPr/>
        </p:nvSpPr>
        <p:spPr>
          <a:xfrm>
            <a:off x="-2" y="2"/>
            <a:ext cx="12192000" cy="685799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2">
            <a:extLst>
              <a:ext uri="{FF2B5EF4-FFF2-40B4-BE49-F238E27FC236}">
                <a16:creationId xmlns:a16="http://schemas.microsoft.com/office/drawing/2014/main" id="{7BABC33F-6D7F-4775-8155-159A2B536678}"/>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 name="그림 5">
            <a:extLst>
              <a:ext uri="{FF2B5EF4-FFF2-40B4-BE49-F238E27FC236}">
                <a16:creationId xmlns:a16="http://schemas.microsoft.com/office/drawing/2014/main" id="{0D9FED84-DBEA-4E0C-908D-FC9F3C4EBC11}"/>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5566608" y="0"/>
            <a:ext cx="1058779" cy="1058779"/>
          </a:xfrm>
          <a:prstGeom prst="rect">
            <a:avLst/>
          </a:prstGeom>
        </p:spPr>
      </p:pic>
      <p:sp>
        <p:nvSpPr>
          <p:cNvPr id="7" name="正方形/長方形 1">
            <a:extLst>
              <a:ext uri="{FF2B5EF4-FFF2-40B4-BE49-F238E27FC236}">
                <a16:creationId xmlns:a16="http://schemas.microsoft.com/office/drawing/2014/main" id="{175BEE50-4C2B-4A1C-9CCE-65722E7FF9E5}"/>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내용 개체 틀 2">
            <a:extLst>
              <a:ext uri="{FF2B5EF4-FFF2-40B4-BE49-F238E27FC236}">
                <a16:creationId xmlns:a16="http://schemas.microsoft.com/office/drawing/2014/main" id="{7AD5E5E5-E9D1-4021-85A3-40E95A1096CE}"/>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10" name="正方形/長方形 1">
            <a:extLst>
              <a:ext uri="{FF2B5EF4-FFF2-40B4-BE49-F238E27FC236}">
                <a16:creationId xmlns:a16="http://schemas.microsoft.com/office/drawing/2014/main" id="{E9A01ECD-1417-46B3-9A02-03B5AB0BAA6B}"/>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
            <a:extLst>
              <a:ext uri="{FF2B5EF4-FFF2-40B4-BE49-F238E27FC236}">
                <a16:creationId xmlns:a16="http://schemas.microsoft.com/office/drawing/2014/main" id="{00DB9447-A074-4D92-A722-9BC7072E8D2F}"/>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
            <a:extLst>
              <a:ext uri="{FF2B5EF4-FFF2-40B4-BE49-F238E27FC236}">
                <a16:creationId xmlns:a16="http://schemas.microsoft.com/office/drawing/2014/main" id="{466F8EAC-D954-458F-BCBB-82FFDE578081}"/>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제목 3">
            <a:extLst>
              <a:ext uri="{FF2B5EF4-FFF2-40B4-BE49-F238E27FC236}">
                <a16:creationId xmlns:a16="http://schemas.microsoft.com/office/drawing/2014/main" id="{099325E4-971A-4A69-B75F-5E1BD1A41B4A}"/>
              </a:ext>
            </a:extLst>
          </p:cNvPr>
          <p:cNvSpPr>
            <a:spLocks noGrp="1"/>
          </p:cNvSpPr>
          <p:nvPr>
            <p:ph type="ctrTitle"/>
          </p:nvPr>
        </p:nvSpPr>
        <p:spPr>
          <a:xfrm>
            <a:off x="1523998" y="2784329"/>
            <a:ext cx="9144000" cy="2387600"/>
          </a:xfrm>
        </p:spPr>
        <p:txBody>
          <a:bodyPr>
            <a:normAutofit/>
          </a:bodyPr>
          <a:lstStyle/>
          <a:p>
            <a:r>
              <a:rPr lang="en-US" altLang="ko-KR" sz="13800" dirty="0">
                <a:latin typeface="BR B" panose="02020603020101020101" pitchFamily="18" charset="-127"/>
                <a:ea typeface="BR B" panose="02020603020101020101" pitchFamily="18" charset="-127"/>
              </a:rPr>
              <a:t>Q &amp; A</a:t>
            </a:r>
            <a:endParaRPr lang="ko-KR" altLang="en-US" sz="13800" dirty="0">
              <a:latin typeface="BR B" panose="02020603020101020101" pitchFamily="18" charset="-127"/>
              <a:ea typeface="BR B" panose="02020603020101020101" pitchFamily="18" charset="-127"/>
            </a:endParaRPr>
          </a:p>
        </p:txBody>
      </p:sp>
    </p:spTree>
    <p:extLst>
      <p:ext uri="{BB962C8B-B14F-4D97-AF65-F5344CB8AC3E}">
        <p14:creationId xmlns:p14="http://schemas.microsoft.com/office/powerpoint/2010/main" val="1131132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2">
            <a:extLst>
              <a:ext uri="{FF2B5EF4-FFF2-40B4-BE49-F238E27FC236}">
                <a16:creationId xmlns:a16="http://schemas.microsoft.com/office/drawing/2014/main" id="{82E644F3-8BC8-4D71-B38E-1041234135B2}"/>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제목 36">
            <a:extLst>
              <a:ext uri="{FF2B5EF4-FFF2-40B4-BE49-F238E27FC236}">
                <a16:creationId xmlns:a16="http://schemas.microsoft.com/office/drawing/2014/main" id="{322B5039-7F3D-4C1A-B8E0-77A97D625668}"/>
              </a:ext>
            </a:extLst>
          </p:cNvPr>
          <p:cNvSpPr>
            <a:spLocks noGrp="1"/>
          </p:cNvSpPr>
          <p:nvPr>
            <p:ph type="title"/>
          </p:nvPr>
        </p:nvSpPr>
        <p:spPr>
          <a:xfrm>
            <a:off x="1058779" y="213710"/>
            <a:ext cx="10515600" cy="619088"/>
          </a:xfrm>
        </p:spPr>
        <p:txBody>
          <a:bodyPr>
            <a:normAutofit fontScale="90000"/>
          </a:bodyPr>
          <a:lstStyle/>
          <a:p>
            <a:r>
              <a:rPr lang="en-US" altLang="ko-KR" sz="4900" dirty="0">
                <a:latin typeface="BR B" panose="02020603020101020101" pitchFamily="18" charset="-127"/>
                <a:ea typeface="BR B" panose="02020603020101020101" pitchFamily="18" charset="-127"/>
              </a:rPr>
              <a:t>Poor Diet of Student and Office Workers </a:t>
            </a:r>
            <a:endParaRPr lang="ko-KR" altLang="en-US" dirty="0">
              <a:latin typeface="BR B" panose="02020603020101020101" pitchFamily="18" charset="-127"/>
              <a:ea typeface="BR B" panose="02020603020101020101" pitchFamily="18" charset="-127"/>
            </a:endParaRPr>
          </a:p>
        </p:txBody>
      </p:sp>
      <p:pic>
        <p:nvPicPr>
          <p:cNvPr id="10" name="그림 9">
            <a:extLst>
              <a:ext uri="{FF2B5EF4-FFF2-40B4-BE49-F238E27FC236}">
                <a16:creationId xmlns:a16="http://schemas.microsoft.com/office/drawing/2014/main" id="{6A75BAD2-5C22-41F3-9AA5-2053EA18FF0D}"/>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11" name="正方形/長方形 1">
            <a:extLst>
              <a:ext uri="{FF2B5EF4-FFF2-40B4-BE49-F238E27FC236}">
                <a16:creationId xmlns:a16="http://schemas.microsoft.com/office/drawing/2014/main" id="{02C984BF-C664-4C08-8A96-0B04494AA66F}"/>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내용 개체 틀 2">
            <a:extLst>
              <a:ext uri="{FF2B5EF4-FFF2-40B4-BE49-F238E27FC236}">
                <a16:creationId xmlns:a16="http://schemas.microsoft.com/office/drawing/2014/main" id="{6FD0D6A1-6CF3-4B2F-BCE4-11BE4265ACE0}"/>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14" name="正方形/長方形 1">
            <a:extLst>
              <a:ext uri="{FF2B5EF4-FFF2-40B4-BE49-F238E27FC236}">
                <a16:creationId xmlns:a16="http://schemas.microsoft.com/office/drawing/2014/main" id="{54A6AAA2-8ADD-4100-9C10-F5A88D3DEB08}"/>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
            <a:extLst>
              <a:ext uri="{FF2B5EF4-FFF2-40B4-BE49-F238E27FC236}">
                <a16:creationId xmlns:a16="http://schemas.microsoft.com/office/drawing/2014/main" id="{52BF7B6E-01C0-42FA-BC50-1586E47D00F1}"/>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
            <a:extLst>
              <a:ext uri="{FF2B5EF4-FFF2-40B4-BE49-F238E27FC236}">
                <a16:creationId xmlns:a16="http://schemas.microsoft.com/office/drawing/2014/main" id="{855D752F-84A0-4546-B27B-FF06654FFAEB}"/>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Picture 2">
            <a:extLst>
              <a:ext uri="{FF2B5EF4-FFF2-40B4-BE49-F238E27FC236}">
                <a16:creationId xmlns:a16="http://schemas.microsoft.com/office/drawing/2014/main" id="{1C1179CF-78F0-9940-B20F-00D2194A71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25" y="2718983"/>
            <a:ext cx="5378146" cy="3508018"/>
          </a:xfrm>
          <a:prstGeom prst="rect">
            <a:avLst/>
          </a:prstGeom>
        </p:spPr>
      </p:pic>
      <p:pic>
        <p:nvPicPr>
          <p:cNvPr id="4" name="Picture 4">
            <a:extLst>
              <a:ext uri="{FF2B5EF4-FFF2-40B4-BE49-F238E27FC236}">
                <a16:creationId xmlns:a16="http://schemas.microsoft.com/office/drawing/2014/main" id="{19386F4C-A132-4748-A44D-6C5D72E1D0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14981" y="2718982"/>
            <a:ext cx="5259398" cy="3508018"/>
          </a:xfrm>
          <a:prstGeom prst="rect">
            <a:avLst/>
          </a:prstGeom>
        </p:spPr>
      </p:pic>
      <p:sp>
        <p:nvSpPr>
          <p:cNvPr id="6" name="TextBox 5">
            <a:extLst>
              <a:ext uri="{FF2B5EF4-FFF2-40B4-BE49-F238E27FC236}">
                <a16:creationId xmlns:a16="http://schemas.microsoft.com/office/drawing/2014/main" id="{D7D4B979-2B5E-5147-982D-4F0B19E39761}"/>
              </a:ext>
            </a:extLst>
          </p:cNvPr>
          <p:cNvSpPr txBox="1"/>
          <p:nvPr/>
        </p:nvSpPr>
        <p:spPr>
          <a:xfrm>
            <a:off x="682724" y="1887410"/>
            <a:ext cx="11373047" cy="369332"/>
          </a:xfrm>
          <a:prstGeom prst="rect">
            <a:avLst/>
          </a:prstGeom>
          <a:noFill/>
        </p:spPr>
        <p:txBody>
          <a:bodyPr wrap="square" rtlCol="0">
            <a:spAutoFit/>
          </a:bodyPr>
          <a:lstStyle/>
          <a:p>
            <a:pPr algn="l"/>
            <a:r>
              <a:rPr lang="en-US" dirty="0">
                <a:latin typeface="BR R" panose="02020603020101020101" pitchFamily="18" charset="-127"/>
                <a:ea typeface="BR R" panose="02020603020101020101" pitchFamily="18" charset="-127"/>
              </a:rPr>
              <a:t>                      Students                                                                        Office workers</a:t>
            </a:r>
          </a:p>
        </p:txBody>
      </p:sp>
    </p:spTree>
    <p:extLst>
      <p:ext uri="{BB962C8B-B14F-4D97-AF65-F5344CB8AC3E}">
        <p14:creationId xmlns:p14="http://schemas.microsoft.com/office/powerpoint/2010/main" val="2152124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2">
            <a:extLst>
              <a:ext uri="{FF2B5EF4-FFF2-40B4-BE49-F238E27FC236}">
                <a16:creationId xmlns:a16="http://schemas.microsoft.com/office/drawing/2014/main" id="{82E644F3-8BC8-4D71-B38E-1041234135B2}"/>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BR B" panose="02020603020101020101" pitchFamily="18" charset="-127"/>
            </a:endParaRPr>
          </a:p>
        </p:txBody>
      </p:sp>
      <p:sp>
        <p:nvSpPr>
          <p:cNvPr id="37" name="제목 36">
            <a:extLst>
              <a:ext uri="{FF2B5EF4-FFF2-40B4-BE49-F238E27FC236}">
                <a16:creationId xmlns:a16="http://schemas.microsoft.com/office/drawing/2014/main" id="{322B5039-7F3D-4C1A-B8E0-77A97D625668}"/>
              </a:ext>
            </a:extLst>
          </p:cNvPr>
          <p:cNvSpPr>
            <a:spLocks noGrp="1"/>
          </p:cNvSpPr>
          <p:nvPr>
            <p:ph type="title"/>
          </p:nvPr>
        </p:nvSpPr>
        <p:spPr>
          <a:xfrm>
            <a:off x="1058779" y="213710"/>
            <a:ext cx="10515600" cy="619088"/>
          </a:xfrm>
        </p:spPr>
        <p:txBody>
          <a:bodyPr>
            <a:normAutofit fontScale="90000"/>
          </a:bodyPr>
          <a:lstStyle/>
          <a:p>
            <a:r>
              <a:rPr lang="en-US" altLang="ko-KR" sz="4900" dirty="0">
                <a:latin typeface="BR B" panose="02020603020101020101" pitchFamily="18" charset="-127"/>
                <a:ea typeface="BR B" panose="02020603020101020101" pitchFamily="18" charset="-127"/>
              </a:rPr>
              <a:t>Brain Development Healthy Lifestyle</a:t>
            </a:r>
            <a:endParaRPr lang="ko-KR" altLang="en-US" dirty="0">
              <a:latin typeface="BR B" panose="02020603020101020101" pitchFamily="18" charset="-127"/>
              <a:ea typeface="BR B" panose="02020603020101020101" pitchFamily="18" charset="-127"/>
            </a:endParaRPr>
          </a:p>
        </p:txBody>
      </p:sp>
      <p:pic>
        <p:nvPicPr>
          <p:cNvPr id="10" name="그림 9">
            <a:extLst>
              <a:ext uri="{FF2B5EF4-FFF2-40B4-BE49-F238E27FC236}">
                <a16:creationId xmlns:a16="http://schemas.microsoft.com/office/drawing/2014/main" id="{6A75BAD2-5C22-41F3-9AA5-2053EA18FF0D}"/>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11" name="正方形/長方形 1">
            <a:extLst>
              <a:ext uri="{FF2B5EF4-FFF2-40B4-BE49-F238E27FC236}">
                <a16:creationId xmlns:a16="http://schemas.microsoft.com/office/drawing/2014/main" id="{02C984BF-C664-4C08-8A96-0B04494AA66F}"/>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내용 개체 틀 2">
            <a:extLst>
              <a:ext uri="{FF2B5EF4-FFF2-40B4-BE49-F238E27FC236}">
                <a16:creationId xmlns:a16="http://schemas.microsoft.com/office/drawing/2014/main" id="{6FD0D6A1-6CF3-4B2F-BCE4-11BE4265ACE0}"/>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14" name="正方形/長方形 1">
            <a:extLst>
              <a:ext uri="{FF2B5EF4-FFF2-40B4-BE49-F238E27FC236}">
                <a16:creationId xmlns:a16="http://schemas.microsoft.com/office/drawing/2014/main" id="{54A6AAA2-8ADD-4100-9C10-F5A88D3DEB08}"/>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
            <a:extLst>
              <a:ext uri="{FF2B5EF4-FFF2-40B4-BE49-F238E27FC236}">
                <a16:creationId xmlns:a16="http://schemas.microsoft.com/office/drawing/2014/main" id="{52BF7B6E-01C0-42FA-BC50-1586E47D00F1}"/>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
            <a:extLst>
              <a:ext uri="{FF2B5EF4-FFF2-40B4-BE49-F238E27FC236}">
                <a16:creationId xmlns:a16="http://schemas.microsoft.com/office/drawing/2014/main" id="{855D752F-84A0-4546-B27B-FF06654FFAEB}"/>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Picture 4">
            <a:extLst>
              <a:ext uri="{FF2B5EF4-FFF2-40B4-BE49-F238E27FC236}">
                <a16:creationId xmlns:a16="http://schemas.microsoft.com/office/drawing/2014/main" id="{D117C761-74DE-6947-B6D1-1B194E3766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9731" y="2938484"/>
            <a:ext cx="5032535" cy="3774401"/>
          </a:xfrm>
          <a:prstGeom prst="rect">
            <a:avLst/>
          </a:prstGeom>
        </p:spPr>
      </p:pic>
      <p:sp>
        <p:nvSpPr>
          <p:cNvPr id="7" name="TextBox 6">
            <a:extLst>
              <a:ext uri="{FF2B5EF4-FFF2-40B4-BE49-F238E27FC236}">
                <a16:creationId xmlns:a16="http://schemas.microsoft.com/office/drawing/2014/main" id="{41E3D870-5980-F846-82CE-7DBA657B6EB9}"/>
              </a:ext>
            </a:extLst>
          </p:cNvPr>
          <p:cNvSpPr txBox="1"/>
          <p:nvPr/>
        </p:nvSpPr>
        <p:spPr>
          <a:xfrm>
            <a:off x="1541264" y="2104520"/>
            <a:ext cx="9109468" cy="371724"/>
          </a:xfrm>
          <a:prstGeom prst="rect">
            <a:avLst/>
          </a:prstGeom>
          <a:noFill/>
        </p:spPr>
        <p:txBody>
          <a:bodyPr wrap="square" rtlCol="0">
            <a:spAutoFit/>
          </a:bodyPr>
          <a:lstStyle/>
          <a:p>
            <a:pPr algn="ctr"/>
            <a:r>
              <a:rPr lang="en-US" dirty="0">
                <a:latin typeface="BR R" panose="02020603020101020101" pitchFamily="18" charset="-127"/>
                <a:ea typeface="BR R" panose="02020603020101020101" pitchFamily="18" charset="-127"/>
              </a:rPr>
              <a:t>Brain Development and Healthy Lifestyle </a:t>
            </a:r>
          </a:p>
        </p:txBody>
      </p:sp>
    </p:spTree>
    <p:extLst>
      <p:ext uri="{BB962C8B-B14F-4D97-AF65-F5344CB8AC3E}">
        <p14:creationId xmlns:p14="http://schemas.microsoft.com/office/powerpoint/2010/main" val="1924302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2">
            <a:extLst>
              <a:ext uri="{FF2B5EF4-FFF2-40B4-BE49-F238E27FC236}">
                <a16:creationId xmlns:a16="http://schemas.microsoft.com/office/drawing/2014/main" id="{30DB16E5-642A-4801-BF61-BE23CA6C0B80}"/>
              </a:ext>
            </a:extLst>
          </p:cNvPr>
          <p:cNvSpPr/>
          <p:nvPr/>
        </p:nvSpPr>
        <p:spPr>
          <a:xfrm>
            <a:off x="-2" y="2"/>
            <a:ext cx="12192000" cy="685799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2">
            <a:extLst>
              <a:ext uri="{FF2B5EF4-FFF2-40B4-BE49-F238E27FC236}">
                <a16:creationId xmlns:a16="http://schemas.microsoft.com/office/drawing/2014/main" id="{7BABC33F-6D7F-4775-8155-159A2B536678}"/>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 name="그림 5">
            <a:extLst>
              <a:ext uri="{FF2B5EF4-FFF2-40B4-BE49-F238E27FC236}">
                <a16:creationId xmlns:a16="http://schemas.microsoft.com/office/drawing/2014/main" id="{0D9FED84-DBEA-4E0C-908D-FC9F3C4EBC11}"/>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5566608" y="0"/>
            <a:ext cx="1058779" cy="1058779"/>
          </a:xfrm>
          <a:prstGeom prst="rect">
            <a:avLst/>
          </a:prstGeom>
        </p:spPr>
      </p:pic>
      <p:sp>
        <p:nvSpPr>
          <p:cNvPr id="7" name="正方形/長方形 1">
            <a:extLst>
              <a:ext uri="{FF2B5EF4-FFF2-40B4-BE49-F238E27FC236}">
                <a16:creationId xmlns:a16="http://schemas.microsoft.com/office/drawing/2014/main" id="{175BEE50-4C2B-4A1C-9CCE-65722E7FF9E5}"/>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내용 개체 틀 2">
            <a:extLst>
              <a:ext uri="{FF2B5EF4-FFF2-40B4-BE49-F238E27FC236}">
                <a16:creationId xmlns:a16="http://schemas.microsoft.com/office/drawing/2014/main" id="{7AD5E5E5-E9D1-4021-85A3-40E95A1096CE}"/>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10" name="正方形/長方形 1">
            <a:extLst>
              <a:ext uri="{FF2B5EF4-FFF2-40B4-BE49-F238E27FC236}">
                <a16:creationId xmlns:a16="http://schemas.microsoft.com/office/drawing/2014/main" id="{E9A01ECD-1417-46B3-9A02-03B5AB0BAA6B}"/>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
            <a:extLst>
              <a:ext uri="{FF2B5EF4-FFF2-40B4-BE49-F238E27FC236}">
                <a16:creationId xmlns:a16="http://schemas.microsoft.com/office/drawing/2014/main" id="{00DB9447-A074-4D92-A722-9BC7072E8D2F}"/>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
            <a:extLst>
              <a:ext uri="{FF2B5EF4-FFF2-40B4-BE49-F238E27FC236}">
                <a16:creationId xmlns:a16="http://schemas.microsoft.com/office/drawing/2014/main" id="{466F8EAC-D954-458F-BCBB-82FFDE578081}"/>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제목 3">
            <a:extLst>
              <a:ext uri="{FF2B5EF4-FFF2-40B4-BE49-F238E27FC236}">
                <a16:creationId xmlns:a16="http://schemas.microsoft.com/office/drawing/2014/main" id="{099325E4-971A-4A69-B75F-5E1BD1A41B4A}"/>
              </a:ext>
            </a:extLst>
          </p:cNvPr>
          <p:cNvSpPr>
            <a:spLocks noGrp="1"/>
          </p:cNvSpPr>
          <p:nvPr>
            <p:ph type="ctrTitle"/>
          </p:nvPr>
        </p:nvSpPr>
        <p:spPr>
          <a:xfrm>
            <a:off x="1524000" y="1595103"/>
            <a:ext cx="9144000" cy="2387600"/>
          </a:xfrm>
        </p:spPr>
        <p:txBody>
          <a:bodyPr/>
          <a:lstStyle/>
          <a:p>
            <a:r>
              <a:rPr lang="en-US" altLang="ko-KR" dirty="0">
                <a:latin typeface="BR B" panose="02020603020101020101" pitchFamily="18" charset="-127"/>
                <a:ea typeface="BR B" panose="02020603020101020101" pitchFamily="18" charset="-127"/>
              </a:rPr>
              <a:t>2. Function &amp; Design</a:t>
            </a:r>
            <a:endParaRPr lang="ko-KR" altLang="en-US" dirty="0">
              <a:latin typeface="BR B" panose="02020603020101020101" pitchFamily="18" charset="-127"/>
              <a:ea typeface="BR B" panose="02020603020101020101" pitchFamily="18" charset="-127"/>
            </a:endParaRPr>
          </a:p>
        </p:txBody>
      </p:sp>
    </p:spTree>
    <p:extLst>
      <p:ext uri="{BB962C8B-B14F-4D97-AF65-F5344CB8AC3E}">
        <p14:creationId xmlns:p14="http://schemas.microsoft.com/office/powerpoint/2010/main" val="2615339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2">
            <a:extLst>
              <a:ext uri="{FF2B5EF4-FFF2-40B4-BE49-F238E27FC236}">
                <a16:creationId xmlns:a16="http://schemas.microsoft.com/office/drawing/2014/main" id="{82E644F3-8BC8-4D71-B38E-1041234135B2}"/>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2">
            <a:extLst>
              <a:ext uri="{FF2B5EF4-FFF2-40B4-BE49-F238E27FC236}">
                <a16:creationId xmlns:a16="http://schemas.microsoft.com/office/drawing/2014/main" id="{E3E6D9EF-1885-4BE8-AD7E-34ABE20087A9}"/>
              </a:ext>
            </a:extLst>
          </p:cNvPr>
          <p:cNvSpPr/>
          <p:nvPr/>
        </p:nvSpPr>
        <p:spPr>
          <a:xfrm>
            <a:off x="201334" y="1295038"/>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TextBox 35">
            <a:extLst>
              <a:ext uri="{FF2B5EF4-FFF2-40B4-BE49-F238E27FC236}">
                <a16:creationId xmlns:a16="http://schemas.microsoft.com/office/drawing/2014/main" id="{40FA979B-0237-493F-86EF-4B1B9FA9687E}"/>
              </a:ext>
            </a:extLst>
          </p:cNvPr>
          <p:cNvSpPr txBox="1"/>
          <p:nvPr/>
        </p:nvSpPr>
        <p:spPr>
          <a:xfrm>
            <a:off x="4892042" y="2091670"/>
            <a:ext cx="6238240" cy="4401205"/>
          </a:xfrm>
          <a:prstGeom prst="rect">
            <a:avLst/>
          </a:prstGeom>
          <a:noFill/>
        </p:spPr>
        <p:txBody>
          <a:bodyPr wrap="square" rtlCol="0">
            <a:spAutoFit/>
          </a:bodyPr>
          <a:lstStyle/>
          <a:p>
            <a:pPr marL="285750" indent="-285750">
              <a:buFont typeface="Arial" panose="020B0604020202020204" pitchFamily="34" charset="0"/>
              <a:buChar char="•"/>
            </a:pPr>
            <a:r>
              <a:rPr lang="en-US" altLang="ko-KR" sz="2800" dirty="0">
                <a:latin typeface="BR R" panose="02020603020101020101" pitchFamily="18" charset="-127"/>
                <a:ea typeface="BR R" panose="02020603020101020101" pitchFamily="18" charset="-127"/>
              </a:rPr>
              <a:t>Camera : Just take a photo! AI recognition will find several candidates of the food. </a:t>
            </a:r>
          </a:p>
          <a:p>
            <a:pPr marL="285750" indent="-285750">
              <a:buFont typeface="Arial" panose="020B0604020202020204" pitchFamily="34" charset="0"/>
              <a:buChar char="•"/>
            </a:pPr>
            <a:endParaRPr lang="en-US" altLang="ko-KR" sz="2800" dirty="0">
              <a:latin typeface="BR R" panose="02020603020101020101" pitchFamily="18" charset="-127"/>
              <a:ea typeface="BR R" panose="02020603020101020101" pitchFamily="18" charset="-127"/>
            </a:endParaRPr>
          </a:p>
          <a:p>
            <a:pPr marL="285750" indent="-285750">
              <a:buFont typeface="Arial" panose="020B0604020202020204" pitchFamily="34" charset="0"/>
              <a:buChar char="•"/>
            </a:pPr>
            <a:r>
              <a:rPr lang="en-US" altLang="ko-KR" sz="2800" dirty="0">
                <a:latin typeface="BR R" panose="02020603020101020101" pitchFamily="18" charset="-127"/>
                <a:ea typeface="BR R" panose="02020603020101020101" pitchFamily="18" charset="-127"/>
              </a:rPr>
              <a:t>Candidate button : Choose the correct food going to eat. The nutrition information what you eat will be automatedly updated to the data base.</a:t>
            </a:r>
          </a:p>
          <a:p>
            <a:pPr marL="285750" indent="-285750">
              <a:buFont typeface="Arial" panose="020B0604020202020204" pitchFamily="34" charset="0"/>
              <a:buChar char="•"/>
            </a:pPr>
            <a:endParaRPr lang="en-US" altLang="ko-KR" sz="2800" dirty="0">
              <a:latin typeface="BR R" panose="02020603020101020101" pitchFamily="18" charset="-127"/>
              <a:ea typeface="BR R" panose="02020603020101020101" pitchFamily="18" charset="-127"/>
            </a:endParaRPr>
          </a:p>
        </p:txBody>
      </p:sp>
      <p:sp>
        <p:nvSpPr>
          <p:cNvPr id="37" name="제목 36">
            <a:extLst>
              <a:ext uri="{FF2B5EF4-FFF2-40B4-BE49-F238E27FC236}">
                <a16:creationId xmlns:a16="http://schemas.microsoft.com/office/drawing/2014/main" id="{322B5039-7F3D-4C1A-B8E0-77A97D625668}"/>
              </a:ext>
            </a:extLst>
          </p:cNvPr>
          <p:cNvSpPr>
            <a:spLocks noGrp="1"/>
          </p:cNvSpPr>
          <p:nvPr>
            <p:ph type="title"/>
          </p:nvPr>
        </p:nvSpPr>
        <p:spPr>
          <a:xfrm>
            <a:off x="1058779" y="213710"/>
            <a:ext cx="10515600" cy="619088"/>
          </a:xfrm>
        </p:spPr>
        <p:txBody>
          <a:bodyPr>
            <a:normAutofit fontScale="90000"/>
          </a:bodyPr>
          <a:lstStyle/>
          <a:p>
            <a:r>
              <a:rPr lang="en-US" altLang="ko-KR" sz="4900" dirty="0">
                <a:latin typeface="BR B" panose="02020603020101020101" pitchFamily="18" charset="-127"/>
                <a:ea typeface="BR B" panose="02020603020101020101" pitchFamily="18" charset="-127"/>
              </a:rPr>
              <a:t>Add Food </a:t>
            </a:r>
            <a:r>
              <a:rPr lang="en-US" altLang="ko-KR" sz="3600" dirty="0">
                <a:latin typeface="BR B" panose="02020603020101020101" pitchFamily="18" charset="-127"/>
                <a:ea typeface="BR B" panose="02020603020101020101" pitchFamily="18" charset="-127"/>
              </a:rPr>
              <a:t>- Add food going to eat.</a:t>
            </a:r>
            <a:endParaRPr lang="ko-KR" altLang="en-US" dirty="0">
              <a:latin typeface="BR B" panose="02020603020101020101" pitchFamily="18" charset="-127"/>
              <a:ea typeface="BR B" panose="02020603020101020101" pitchFamily="18" charset="-127"/>
            </a:endParaRPr>
          </a:p>
        </p:txBody>
      </p:sp>
      <p:pic>
        <p:nvPicPr>
          <p:cNvPr id="8" name="그림 7">
            <a:extLst>
              <a:ext uri="{FF2B5EF4-FFF2-40B4-BE49-F238E27FC236}">
                <a16:creationId xmlns:a16="http://schemas.microsoft.com/office/drawing/2014/main" id="{0073E159-ADE9-434D-8455-DB1958107C48}"/>
              </a:ext>
            </a:extLst>
          </p:cNvPr>
          <p:cNvPicPr>
            <a:picLocks noChangeAspect="1"/>
          </p:cNvPicPr>
          <p:nvPr/>
        </p:nvPicPr>
        <p:blipFill>
          <a:blip r:embed="rId3"/>
          <a:stretch>
            <a:fillRect/>
          </a:stretch>
        </p:blipFill>
        <p:spPr>
          <a:xfrm>
            <a:off x="921385" y="1838777"/>
            <a:ext cx="3037943" cy="4521383"/>
          </a:xfrm>
          <a:prstGeom prst="rect">
            <a:avLst/>
          </a:prstGeom>
        </p:spPr>
      </p:pic>
      <p:cxnSp>
        <p:nvCxnSpPr>
          <p:cNvPr id="13" name="연결선: 꺾임 12">
            <a:extLst>
              <a:ext uri="{FF2B5EF4-FFF2-40B4-BE49-F238E27FC236}">
                <a16:creationId xmlns:a16="http://schemas.microsoft.com/office/drawing/2014/main" id="{832B4D08-33C9-4422-A280-B4021A2D9FE3}"/>
              </a:ext>
            </a:extLst>
          </p:cNvPr>
          <p:cNvCxnSpPr>
            <a:cxnSpLocks/>
          </p:cNvCxnSpPr>
          <p:nvPr/>
        </p:nvCxnSpPr>
        <p:spPr>
          <a:xfrm flipV="1">
            <a:off x="3535680" y="2346960"/>
            <a:ext cx="1356362" cy="914400"/>
          </a:xfrm>
          <a:prstGeom prst="bentConnector3">
            <a:avLst/>
          </a:prstGeom>
        </p:spPr>
        <p:style>
          <a:lnRef idx="3">
            <a:schemeClr val="dk1"/>
          </a:lnRef>
          <a:fillRef idx="0">
            <a:schemeClr val="dk1"/>
          </a:fillRef>
          <a:effectRef idx="2">
            <a:schemeClr val="dk1"/>
          </a:effectRef>
          <a:fontRef idx="minor">
            <a:schemeClr val="tx1"/>
          </a:fontRef>
        </p:style>
      </p:cxnSp>
      <p:cxnSp>
        <p:nvCxnSpPr>
          <p:cNvPr id="15" name="연결선: 꺾임 14">
            <a:extLst>
              <a:ext uri="{FF2B5EF4-FFF2-40B4-BE49-F238E27FC236}">
                <a16:creationId xmlns:a16="http://schemas.microsoft.com/office/drawing/2014/main" id="{D16118DD-8C16-4B48-9721-1B68F1BF798C}"/>
              </a:ext>
            </a:extLst>
          </p:cNvPr>
          <p:cNvCxnSpPr>
            <a:cxnSpLocks/>
          </p:cNvCxnSpPr>
          <p:nvPr/>
        </p:nvCxnSpPr>
        <p:spPr>
          <a:xfrm flipV="1">
            <a:off x="3535680" y="4064000"/>
            <a:ext cx="1356362" cy="812800"/>
          </a:xfrm>
          <a:prstGeom prst="bentConnector3">
            <a:avLst/>
          </a:prstGeom>
        </p:spPr>
        <p:style>
          <a:lnRef idx="3">
            <a:schemeClr val="dk1"/>
          </a:lnRef>
          <a:fillRef idx="0">
            <a:schemeClr val="dk1"/>
          </a:fillRef>
          <a:effectRef idx="2">
            <a:schemeClr val="dk1"/>
          </a:effectRef>
          <a:fontRef idx="minor">
            <a:schemeClr val="tx1"/>
          </a:fontRef>
        </p:style>
      </p:cxnSp>
      <p:pic>
        <p:nvPicPr>
          <p:cNvPr id="10" name="그림 9">
            <a:extLst>
              <a:ext uri="{FF2B5EF4-FFF2-40B4-BE49-F238E27FC236}">
                <a16:creationId xmlns:a16="http://schemas.microsoft.com/office/drawing/2014/main" id="{6A75BAD2-5C22-41F3-9AA5-2053EA18FF0D}"/>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11" name="正方形/長方形 1">
            <a:extLst>
              <a:ext uri="{FF2B5EF4-FFF2-40B4-BE49-F238E27FC236}">
                <a16:creationId xmlns:a16="http://schemas.microsoft.com/office/drawing/2014/main" id="{02C984BF-C664-4C08-8A96-0B04494AA66F}"/>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내용 개체 틀 2">
            <a:extLst>
              <a:ext uri="{FF2B5EF4-FFF2-40B4-BE49-F238E27FC236}">
                <a16:creationId xmlns:a16="http://schemas.microsoft.com/office/drawing/2014/main" id="{6FD0D6A1-6CF3-4B2F-BCE4-11BE4265ACE0}"/>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14" name="正方形/長方形 1">
            <a:extLst>
              <a:ext uri="{FF2B5EF4-FFF2-40B4-BE49-F238E27FC236}">
                <a16:creationId xmlns:a16="http://schemas.microsoft.com/office/drawing/2014/main" id="{54A6AAA2-8ADD-4100-9C10-F5A88D3DEB08}"/>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
            <a:extLst>
              <a:ext uri="{FF2B5EF4-FFF2-40B4-BE49-F238E27FC236}">
                <a16:creationId xmlns:a16="http://schemas.microsoft.com/office/drawing/2014/main" id="{52BF7B6E-01C0-42FA-BC50-1586E47D00F1}"/>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
            <a:extLst>
              <a:ext uri="{FF2B5EF4-FFF2-40B4-BE49-F238E27FC236}">
                <a16:creationId xmlns:a16="http://schemas.microsoft.com/office/drawing/2014/main" id="{855D752F-84A0-4546-B27B-FF06654FFAEB}"/>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99173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2">
            <a:extLst>
              <a:ext uri="{FF2B5EF4-FFF2-40B4-BE49-F238E27FC236}">
                <a16:creationId xmlns:a16="http://schemas.microsoft.com/office/drawing/2014/main" id="{3CBE7DB0-C417-49E2-BB8D-A2149798A802}"/>
              </a:ext>
            </a:extLst>
          </p:cNvPr>
          <p:cNvSpPr/>
          <p:nvPr/>
        </p:nvSpPr>
        <p:spPr>
          <a:xfrm>
            <a:off x="201334" y="1171975"/>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2">
            <a:extLst>
              <a:ext uri="{FF2B5EF4-FFF2-40B4-BE49-F238E27FC236}">
                <a16:creationId xmlns:a16="http://schemas.microsoft.com/office/drawing/2014/main" id="{5A4A1F38-B609-4C7D-B4F5-7E907AA36E67}"/>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제목 36">
            <a:extLst>
              <a:ext uri="{FF2B5EF4-FFF2-40B4-BE49-F238E27FC236}">
                <a16:creationId xmlns:a16="http://schemas.microsoft.com/office/drawing/2014/main" id="{322B5039-7F3D-4C1A-B8E0-77A97D625668}"/>
              </a:ext>
            </a:extLst>
          </p:cNvPr>
          <p:cNvSpPr>
            <a:spLocks noGrp="1"/>
          </p:cNvSpPr>
          <p:nvPr>
            <p:ph type="title"/>
          </p:nvPr>
        </p:nvSpPr>
        <p:spPr>
          <a:xfrm>
            <a:off x="1058779" y="278369"/>
            <a:ext cx="10515600" cy="505890"/>
          </a:xfrm>
        </p:spPr>
        <p:txBody>
          <a:bodyPr>
            <a:normAutofit fontScale="90000"/>
          </a:bodyPr>
          <a:lstStyle/>
          <a:p>
            <a:r>
              <a:rPr lang="en-US" altLang="ko-KR" sz="4900" dirty="0">
                <a:latin typeface="BR B" panose="02020603020101020101" pitchFamily="18" charset="-127"/>
                <a:ea typeface="BR B" panose="02020603020101020101" pitchFamily="18" charset="-127"/>
              </a:rPr>
              <a:t>For you </a:t>
            </a:r>
            <a:r>
              <a:rPr lang="en-US" altLang="ko-KR" dirty="0">
                <a:latin typeface="BR B" panose="02020603020101020101" pitchFamily="18" charset="-127"/>
                <a:ea typeface="BR B" panose="02020603020101020101" pitchFamily="18" charset="-127"/>
              </a:rPr>
              <a:t>– </a:t>
            </a:r>
            <a:r>
              <a:rPr lang="en-US" altLang="ko-KR" sz="3100" dirty="0">
                <a:latin typeface="BR B" panose="02020603020101020101" pitchFamily="18" charset="-127"/>
                <a:ea typeface="BR B" panose="02020603020101020101" pitchFamily="18" charset="-127"/>
              </a:rPr>
              <a:t>Find the best food for your body.</a:t>
            </a:r>
            <a:endParaRPr lang="ko-KR" altLang="en-US" dirty="0">
              <a:latin typeface="BR B" panose="02020603020101020101" pitchFamily="18" charset="-127"/>
              <a:ea typeface="BR B" panose="02020603020101020101" pitchFamily="18" charset="-127"/>
            </a:endParaRPr>
          </a:p>
        </p:txBody>
      </p:sp>
      <p:sp>
        <p:nvSpPr>
          <p:cNvPr id="7" name="TextBox 6">
            <a:extLst>
              <a:ext uri="{FF2B5EF4-FFF2-40B4-BE49-F238E27FC236}">
                <a16:creationId xmlns:a16="http://schemas.microsoft.com/office/drawing/2014/main" id="{F0DC8755-8104-4D0C-8958-D6F8438EF930}"/>
              </a:ext>
            </a:extLst>
          </p:cNvPr>
          <p:cNvSpPr txBox="1"/>
          <p:nvPr/>
        </p:nvSpPr>
        <p:spPr>
          <a:xfrm>
            <a:off x="4709162" y="1950719"/>
            <a:ext cx="6238240" cy="3539430"/>
          </a:xfrm>
          <a:prstGeom prst="rect">
            <a:avLst/>
          </a:prstGeom>
          <a:noFill/>
        </p:spPr>
        <p:txBody>
          <a:bodyPr wrap="square" rtlCol="0">
            <a:spAutoFit/>
          </a:bodyPr>
          <a:lstStyle/>
          <a:p>
            <a:pPr marL="285750" indent="-285750">
              <a:buFont typeface="Arial" panose="020B0604020202020204" pitchFamily="34" charset="0"/>
              <a:buChar char="•"/>
            </a:pPr>
            <a:r>
              <a:rPr lang="en-US" altLang="ko-KR" sz="2800" dirty="0">
                <a:latin typeface="BR R" panose="02020603020101020101" pitchFamily="18" charset="-127"/>
                <a:ea typeface="BR R" panose="02020603020101020101" pitchFamily="18" charset="-127"/>
              </a:rPr>
              <a:t>Food check list : Several food are listed as candidates by the nutrition information of your body. It will be perfect for your body.</a:t>
            </a:r>
          </a:p>
          <a:p>
            <a:pPr marL="285750" indent="-285750">
              <a:buFont typeface="Arial" panose="020B0604020202020204" pitchFamily="34" charset="0"/>
              <a:buChar char="•"/>
            </a:pPr>
            <a:endParaRPr lang="en-US" altLang="ko-KR" sz="2800" dirty="0">
              <a:latin typeface="BR R" panose="02020603020101020101" pitchFamily="18" charset="-127"/>
              <a:ea typeface="BR R" panose="02020603020101020101" pitchFamily="18" charset="-127"/>
            </a:endParaRPr>
          </a:p>
          <a:p>
            <a:pPr marL="285750" indent="-285750">
              <a:buFont typeface="Arial" panose="020B0604020202020204" pitchFamily="34" charset="0"/>
              <a:buChar char="•"/>
            </a:pPr>
            <a:r>
              <a:rPr lang="en-US" altLang="ko-KR" sz="2800" dirty="0">
                <a:latin typeface="BR R" panose="02020603020101020101" pitchFamily="18" charset="-127"/>
                <a:ea typeface="BR R" panose="02020603020101020101" pitchFamily="18" charset="-127"/>
              </a:rPr>
              <a:t>Add button : Add the food you choose.</a:t>
            </a:r>
          </a:p>
          <a:p>
            <a:pPr marL="285750" indent="-285750">
              <a:buFont typeface="Arial" panose="020B0604020202020204" pitchFamily="34" charset="0"/>
              <a:buChar char="•"/>
            </a:pPr>
            <a:endParaRPr lang="en-US" altLang="ko-KR" sz="2800" dirty="0">
              <a:latin typeface="BR R" panose="02020603020101020101" pitchFamily="18" charset="-127"/>
              <a:ea typeface="BR R" panose="02020603020101020101" pitchFamily="18" charset="-127"/>
            </a:endParaRPr>
          </a:p>
        </p:txBody>
      </p:sp>
      <p:pic>
        <p:nvPicPr>
          <p:cNvPr id="8" name="그림 7">
            <a:extLst>
              <a:ext uri="{FF2B5EF4-FFF2-40B4-BE49-F238E27FC236}">
                <a16:creationId xmlns:a16="http://schemas.microsoft.com/office/drawing/2014/main" id="{1A4210B5-965B-4E03-A2A1-7CFD0C631541}"/>
              </a:ext>
            </a:extLst>
          </p:cNvPr>
          <p:cNvPicPr>
            <a:picLocks noChangeAspect="1"/>
          </p:cNvPicPr>
          <p:nvPr/>
        </p:nvPicPr>
        <p:blipFill>
          <a:blip r:embed="rId2"/>
          <a:stretch>
            <a:fillRect/>
          </a:stretch>
        </p:blipFill>
        <p:spPr>
          <a:xfrm>
            <a:off x="1163318" y="1938655"/>
            <a:ext cx="2929254" cy="4359621"/>
          </a:xfrm>
          <a:prstGeom prst="rect">
            <a:avLst/>
          </a:prstGeom>
        </p:spPr>
      </p:pic>
      <p:cxnSp>
        <p:nvCxnSpPr>
          <p:cNvPr id="9" name="연결선: 꺾임 8">
            <a:extLst>
              <a:ext uri="{FF2B5EF4-FFF2-40B4-BE49-F238E27FC236}">
                <a16:creationId xmlns:a16="http://schemas.microsoft.com/office/drawing/2014/main" id="{9105E116-BD43-4F97-805B-E03714AA66EE}"/>
              </a:ext>
            </a:extLst>
          </p:cNvPr>
          <p:cNvCxnSpPr>
            <a:cxnSpLocks/>
          </p:cNvCxnSpPr>
          <p:nvPr/>
        </p:nvCxnSpPr>
        <p:spPr>
          <a:xfrm flipV="1">
            <a:off x="3688080" y="2225040"/>
            <a:ext cx="1021082" cy="873760"/>
          </a:xfrm>
          <a:prstGeom prst="bentConnector3">
            <a:avLst>
              <a:gd name="adj1" fmla="val 56965"/>
            </a:avLst>
          </a:prstGeom>
        </p:spPr>
        <p:style>
          <a:lnRef idx="3">
            <a:schemeClr val="dk1"/>
          </a:lnRef>
          <a:fillRef idx="0">
            <a:schemeClr val="dk1"/>
          </a:fillRef>
          <a:effectRef idx="2">
            <a:schemeClr val="dk1"/>
          </a:effectRef>
          <a:fontRef idx="minor">
            <a:schemeClr val="tx1"/>
          </a:fontRef>
        </p:style>
      </p:cxnSp>
      <p:cxnSp>
        <p:nvCxnSpPr>
          <p:cNvPr id="10" name="연결선: 꺾임 9">
            <a:extLst>
              <a:ext uri="{FF2B5EF4-FFF2-40B4-BE49-F238E27FC236}">
                <a16:creationId xmlns:a16="http://schemas.microsoft.com/office/drawing/2014/main" id="{1B1D8C61-3545-4934-80FD-B8F5F229F2FE}"/>
              </a:ext>
            </a:extLst>
          </p:cNvPr>
          <p:cNvCxnSpPr>
            <a:cxnSpLocks/>
          </p:cNvCxnSpPr>
          <p:nvPr/>
        </p:nvCxnSpPr>
        <p:spPr>
          <a:xfrm flipV="1">
            <a:off x="3505203" y="4318002"/>
            <a:ext cx="1127758" cy="1015998"/>
          </a:xfrm>
          <a:prstGeom prst="bentConnector3">
            <a:avLst>
              <a:gd name="adj1" fmla="val 69820"/>
            </a:avLst>
          </a:prstGeom>
        </p:spPr>
        <p:style>
          <a:lnRef idx="3">
            <a:schemeClr val="dk1"/>
          </a:lnRef>
          <a:fillRef idx="0">
            <a:schemeClr val="dk1"/>
          </a:fillRef>
          <a:effectRef idx="2">
            <a:schemeClr val="dk1"/>
          </a:effectRef>
          <a:fontRef idx="minor">
            <a:schemeClr val="tx1"/>
          </a:fontRef>
        </p:style>
      </p:cxnSp>
      <p:pic>
        <p:nvPicPr>
          <p:cNvPr id="13" name="그림 12">
            <a:extLst>
              <a:ext uri="{FF2B5EF4-FFF2-40B4-BE49-F238E27FC236}">
                <a16:creationId xmlns:a16="http://schemas.microsoft.com/office/drawing/2014/main" id="{0E056536-CE4D-45AA-95B5-8CA6A51A6E3C}"/>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14" name="正方形/長方形 1">
            <a:extLst>
              <a:ext uri="{FF2B5EF4-FFF2-40B4-BE49-F238E27FC236}">
                <a16:creationId xmlns:a16="http://schemas.microsoft.com/office/drawing/2014/main" id="{A1635970-DAAE-4E48-91EC-99C4AE659DBE}"/>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내용 개체 틀 2">
            <a:extLst>
              <a:ext uri="{FF2B5EF4-FFF2-40B4-BE49-F238E27FC236}">
                <a16:creationId xmlns:a16="http://schemas.microsoft.com/office/drawing/2014/main" id="{B33927A3-BBF1-49C4-9FFC-0E6E190F8935}"/>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16" name="正方形/長方形 1">
            <a:extLst>
              <a:ext uri="{FF2B5EF4-FFF2-40B4-BE49-F238E27FC236}">
                <a16:creationId xmlns:a16="http://schemas.microsoft.com/office/drawing/2014/main" id="{DEDD24C0-2B63-4AE1-8C03-5516C1D25EB3}"/>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
            <a:extLst>
              <a:ext uri="{FF2B5EF4-FFF2-40B4-BE49-F238E27FC236}">
                <a16:creationId xmlns:a16="http://schemas.microsoft.com/office/drawing/2014/main" id="{D64892F0-C970-4D5C-975C-977ECB180681}"/>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
            <a:extLst>
              <a:ext uri="{FF2B5EF4-FFF2-40B4-BE49-F238E27FC236}">
                <a16:creationId xmlns:a16="http://schemas.microsoft.com/office/drawing/2014/main" id="{09DF6DBA-3A49-4FD3-802F-8B5D4AB82F3D}"/>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8571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2">
            <a:extLst>
              <a:ext uri="{FF2B5EF4-FFF2-40B4-BE49-F238E27FC236}">
                <a16:creationId xmlns:a16="http://schemas.microsoft.com/office/drawing/2014/main" id="{A73974C6-5BB8-4409-8632-68588954F236}"/>
              </a:ext>
            </a:extLst>
          </p:cNvPr>
          <p:cNvSpPr/>
          <p:nvPr/>
        </p:nvSpPr>
        <p:spPr>
          <a:xfrm>
            <a:off x="201334" y="1126693"/>
            <a:ext cx="11789328" cy="5366182"/>
          </a:xfrm>
          <a:prstGeom prst="rect">
            <a:avLst/>
          </a:prstGeom>
          <a:solidFill>
            <a:schemeClr val="tx1">
              <a:lumMod val="85000"/>
              <a:lumOff val="1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2">
            <a:extLst>
              <a:ext uri="{FF2B5EF4-FFF2-40B4-BE49-F238E27FC236}">
                <a16:creationId xmlns:a16="http://schemas.microsoft.com/office/drawing/2014/main" id="{12CAD8A8-EE6D-48B2-B3BA-035CB8B29B56}"/>
              </a:ext>
            </a:extLst>
          </p:cNvPr>
          <p:cNvSpPr/>
          <p:nvPr/>
        </p:nvSpPr>
        <p:spPr>
          <a:xfrm>
            <a:off x="-2" y="2"/>
            <a:ext cx="12192000" cy="1058778"/>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제목 36">
            <a:extLst>
              <a:ext uri="{FF2B5EF4-FFF2-40B4-BE49-F238E27FC236}">
                <a16:creationId xmlns:a16="http://schemas.microsoft.com/office/drawing/2014/main" id="{322B5039-7F3D-4C1A-B8E0-77A97D625668}"/>
              </a:ext>
            </a:extLst>
          </p:cNvPr>
          <p:cNvSpPr>
            <a:spLocks noGrp="1"/>
          </p:cNvSpPr>
          <p:nvPr>
            <p:ph type="title"/>
          </p:nvPr>
        </p:nvSpPr>
        <p:spPr>
          <a:xfrm>
            <a:off x="1058779" y="248939"/>
            <a:ext cx="10515600" cy="547867"/>
          </a:xfrm>
        </p:spPr>
        <p:txBody>
          <a:bodyPr>
            <a:noAutofit/>
          </a:bodyPr>
          <a:lstStyle/>
          <a:p>
            <a:r>
              <a:rPr lang="en-US" altLang="ko-KR" dirty="0">
                <a:latin typeface="BR B" panose="02020603020101020101" pitchFamily="18" charset="-127"/>
                <a:ea typeface="BR B" panose="02020603020101020101" pitchFamily="18" charset="-127"/>
              </a:rPr>
              <a:t>My page</a:t>
            </a:r>
            <a:endParaRPr lang="ko-KR" altLang="en-US" dirty="0">
              <a:latin typeface="BR B" panose="02020603020101020101" pitchFamily="18" charset="-127"/>
              <a:ea typeface="BR B" panose="02020603020101020101" pitchFamily="18" charset="-127"/>
            </a:endParaRPr>
          </a:p>
        </p:txBody>
      </p:sp>
      <p:sp>
        <p:nvSpPr>
          <p:cNvPr id="7" name="TextBox 6">
            <a:extLst>
              <a:ext uri="{FF2B5EF4-FFF2-40B4-BE49-F238E27FC236}">
                <a16:creationId xmlns:a16="http://schemas.microsoft.com/office/drawing/2014/main" id="{F0DC8755-8104-4D0C-8958-D6F8438EF930}"/>
              </a:ext>
            </a:extLst>
          </p:cNvPr>
          <p:cNvSpPr txBox="1"/>
          <p:nvPr/>
        </p:nvSpPr>
        <p:spPr>
          <a:xfrm>
            <a:off x="4709162" y="1950719"/>
            <a:ext cx="6238240" cy="1815882"/>
          </a:xfrm>
          <a:prstGeom prst="rect">
            <a:avLst/>
          </a:prstGeom>
          <a:noFill/>
        </p:spPr>
        <p:txBody>
          <a:bodyPr wrap="square" rtlCol="0">
            <a:spAutoFit/>
          </a:bodyPr>
          <a:lstStyle/>
          <a:p>
            <a:pPr marL="285750" indent="-285750">
              <a:buFont typeface="Arial" panose="020B0604020202020204" pitchFamily="34" charset="0"/>
              <a:buChar char="•"/>
            </a:pPr>
            <a:r>
              <a:rPr lang="en-US" altLang="ko-KR" sz="2800" dirty="0">
                <a:latin typeface="BR R" panose="02020603020101020101" pitchFamily="18" charset="-127"/>
                <a:ea typeface="BR R" panose="02020603020101020101" pitchFamily="18" charset="-127"/>
              </a:rPr>
              <a:t>Profile box : You can change your personal information. This info will be applied to food select algorithm. </a:t>
            </a:r>
          </a:p>
          <a:p>
            <a:pPr marL="285750" indent="-285750">
              <a:buFont typeface="Arial" panose="020B0604020202020204" pitchFamily="34" charset="0"/>
              <a:buChar char="•"/>
            </a:pPr>
            <a:endParaRPr lang="en-US" altLang="ko-KR" sz="2800" dirty="0">
              <a:latin typeface="BR R" panose="02020603020101020101" pitchFamily="18" charset="-127"/>
              <a:ea typeface="BR R" panose="02020603020101020101" pitchFamily="18" charset="-127"/>
            </a:endParaRPr>
          </a:p>
        </p:txBody>
      </p:sp>
      <p:pic>
        <p:nvPicPr>
          <p:cNvPr id="13" name="그림 12">
            <a:extLst>
              <a:ext uri="{FF2B5EF4-FFF2-40B4-BE49-F238E27FC236}">
                <a16:creationId xmlns:a16="http://schemas.microsoft.com/office/drawing/2014/main" id="{B59723C6-B25D-4C9F-90C4-90B7FF86856C}"/>
              </a:ext>
            </a:extLst>
          </p:cNvPr>
          <p:cNvPicPr>
            <a:picLocks noChangeAspect="1"/>
          </p:cNvPicPr>
          <p:nvPr/>
        </p:nvPicPr>
        <p:blipFill rotWithShape="1">
          <a:blip r:embed="rId2"/>
          <a:srcRect l="54485"/>
          <a:stretch/>
        </p:blipFill>
        <p:spPr>
          <a:xfrm>
            <a:off x="650240" y="1644650"/>
            <a:ext cx="3299143" cy="4848225"/>
          </a:xfrm>
          <a:prstGeom prst="rect">
            <a:avLst/>
          </a:prstGeom>
        </p:spPr>
      </p:pic>
      <p:cxnSp>
        <p:nvCxnSpPr>
          <p:cNvPr id="9" name="연결선: 꺾임 8">
            <a:extLst>
              <a:ext uri="{FF2B5EF4-FFF2-40B4-BE49-F238E27FC236}">
                <a16:creationId xmlns:a16="http://schemas.microsoft.com/office/drawing/2014/main" id="{9105E116-BD43-4F97-805B-E03714AA66EE}"/>
              </a:ext>
            </a:extLst>
          </p:cNvPr>
          <p:cNvCxnSpPr>
            <a:cxnSpLocks/>
          </p:cNvCxnSpPr>
          <p:nvPr/>
        </p:nvCxnSpPr>
        <p:spPr>
          <a:xfrm flipV="1">
            <a:off x="3727293" y="2225040"/>
            <a:ext cx="981869" cy="66040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10" name="연결선: 꺾임 9">
            <a:extLst>
              <a:ext uri="{FF2B5EF4-FFF2-40B4-BE49-F238E27FC236}">
                <a16:creationId xmlns:a16="http://schemas.microsoft.com/office/drawing/2014/main" id="{1B1D8C61-3545-4934-80FD-B8F5F229F2FE}"/>
              </a:ext>
            </a:extLst>
          </p:cNvPr>
          <p:cNvCxnSpPr>
            <a:cxnSpLocks/>
          </p:cNvCxnSpPr>
          <p:nvPr/>
        </p:nvCxnSpPr>
        <p:spPr>
          <a:xfrm rot="5400000" flipH="1" flipV="1">
            <a:off x="2727962" y="3154681"/>
            <a:ext cx="2956561" cy="1402081"/>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pic>
        <p:nvPicPr>
          <p:cNvPr id="12" name="그림 11">
            <a:extLst>
              <a:ext uri="{FF2B5EF4-FFF2-40B4-BE49-F238E27FC236}">
                <a16:creationId xmlns:a16="http://schemas.microsoft.com/office/drawing/2014/main" id="{0435A2D9-4E90-447A-807C-4E66CEA4A266}"/>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9459" b="78649" l="15946" r="81892">
                        <a14:foregroundMark x1="24865" y1="48649" x2="24865" y2="48649"/>
                        <a14:foregroundMark x1="27568" y1="44054" x2="27568" y2="44054"/>
                        <a14:foregroundMark x1="27027" y1="39730" x2="27027" y2="39730"/>
                        <a14:foregroundMark x1="29459" y1="35405" x2="29459" y2="35405"/>
                        <a14:foregroundMark x1="34595" y1="33243" x2="34595" y2="33243"/>
                        <a14:foregroundMark x1="38649" y1="28919" x2="38649" y2="28919"/>
                        <a14:foregroundMark x1="41081" y1="25946" x2="41081" y2="25946"/>
                        <a14:foregroundMark x1="45135" y1="24865" x2="45135" y2="24865"/>
                        <a14:foregroundMark x1="53784" y1="25405" x2="53784" y2="25405"/>
                        <a14:foregroundMark x1="55946" y1="25676" x2="55946" y2="25676"/>
                        <a14:foregroundMark x1="62432" y1="28649" x2="62432" y2="28649"/>
                        <a14:foregroundMark x1="68378" y1="30811" x2="68378" y2="30811"/>
                        <a14:foregroundMark x1="69459" y1="36216" x2="69459" y2="36216"/>
                        <a14:foregroundMark x1="70811" y1="39459" x2="70811" y2="39459"/>
                        <a14:foregroundMark x1="73784" y1="41622" x2="73784" y2="41622"/>
                        <a14:foregroundMark x1="74865" y1="45135" x2="74865" y2="45135"/>
                        <a14:foregroundMark x1="77027" y1="50000" x2="77027" y2="50000"/>
                        <a14:foregroundMark x1="76216" y1="54324" x2="76216" y2="54324"/>
                        <a14:foregroundMark x1="76486" y1="57027" x2="76486" y2="57027"/>
                        <a14:foregroundMark x1="68378" y1="65135" x2="68378" y2="65135"/>
                        <a14:foregroundMark x1="70000" y1="68108" x2="70000" y2="68108"/>
                        <a14:foregroundMark x1="55135" y1="60000" x2="55135" y2="60000"/>
                        <a14:foregroundMark x1="52162" y1="59730" x2="52162" y2="59730"/>
                        <a14:foregroundMark x1="49189" y1="60270" x2="49189" y2="60270"/>
                        <a14:foregroundMark x1="46216" y1="60541" x2="46216" y2="60541"/>
                        <a14:foregroundMark x1="27297" y1="54595" x2="27297" y2="54595"/>
                        <a14:foregroundMark x1="28378" y1="58919" x2="28378" y2="58919"/>
                        <a14:foregroundMark x1="32432" y1="65405" x2="32432" y2="65405"/>
                        <a14:foregroundMark x1="33784" y1="68108" x2="33784" y2="68108"/>
                        <a14:foregroundMark x1="32162" y1="68649" x2="32162" y2="68649"/>
                        <a14:foregroundMark x1="39189" y1="70541" x2="39189" y2="70541"/>
                        <a14:foregroundMark x1="36486" y1="74054" x2="36486" y2="74054"/>
                        <a14:foregroundMark x1="46486" y1="73243" x2="46486" y2="73243"/>
                        <a14:foregroundMark x1="45946" y1="77297" x2="45946" y2="77297"/>
                        <a14:foregroundMark x1="53243" y1="76216" x2="53243" y2="76216"/>
                        <a14:foregroundMark x1="60000" y1="70541" x2="60000" y2="70541"/>
                        <a14:foregroundMark x1="62973" y1="69730" x2="62973" y2="69730"/>
                        <a14:foregroundMark x1="64324" y1="72432" x2="64324" y2="72432"/>
                        <a14:backgroundMark x1="48919" y1="55676" x2="52703" y2="56216"/>
                        <a14:backgroundMark x1="76486" y1="46757" x2="76486" y2="46757"/>
                        <a14:backgroundMark x1="51351" y1="58919" x2="51351" y2="58919"/>
                        <a14:backgroundMark x1="54595" y1="58649" x2="54595" y2="58649"/>
                        <a14:backgroundMark x1="54054" y1="60541" x2="54054" y2="60541"/>
                        <a14:backgroundMark x1="31351" y1="69730" x2="31351" y2="69730"/>
                        <a14:backgroundMark x1="39459" y1="71351" x2="39459" y2="71351"/>
                        <a14:backgroundMark x1="60811" y1="71892" x2="60811" y2="71892"/>
                        <a14:backgroundMark x1="52703" y1="51081" x2="52703" y2="51081"/>
                      </a14:backgroundRemoval>
                    </a14:imgEffect>
                  </a14:imgLayer>
                </a14:imgProps>
              </a:ext>
              <a:ext uri="{28A0092B-C50C-407E-A947-70E740481C1C}">
                <a14:useLocalDpi xmlns:a14="http://schemas.microsoft.com/office/drawing/2010/main" val="0"/>
              </a:ext>
            </a:extLst>
          </a:blip>
          <a:srcRect l="14519" t="16905" r="16586" b="14200"/>
          <a:stretch/>
        </p:blipFill>
        <p:spPr>
          <a:xfrm>
            <a:off x="0" y="0"/>
            <a:ext cx="1058779" cy="1058779"/>
          </a:xfrm>
          <a:prstGeom prst="rect">
            <a:avLst/>
          </a:prstGeom>
        </p:spPr>
      </p:pic>
      <p:sp>
        <p:nvSpPr>
          <p:cNvPr id="14" name="正方形/長方形 1">
            <a:extLst>
              <a:ext uri="{FF2B5EF4-FFF2-40B4-BE49-F238E27FC236}">
                <a16:creationId xmlns:a16="http://schemas.microsoft.com/office/drawing/2014/main" id="{30F5C267-A717-47B7-9BC4-6558C9FA0AF0}"/>
              </a:ext>
            </a:extLst>
          </p:cNvPr>
          <p:cNvSpPr/>
          <p:nvPr/>
        </p:nvSpPr>
        <p:spPr>
          <a:xfrm>
            <a:off x="0" y="682055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내용 개체 틀 2">
            <a:extLst>
              <a:ext uri="{FF2B5EF4-FFF2-40B4-BE49-F238E27FC236}">
                <a16:creationId xmlns:a16="http://schemas.microsoft.com/office/drawing/2014/main" id="{B8AA20D5-275B-4E0A-8C4F-DEA52AEDFDA7}"/>
              </a:ext>
            </a:extLst>
          </p:cNvPr>
          <p:cNvSpPr txBox="1">
            <a:spLocks/>
          </p:cNvSpPr>
          <p:nvPr/>
        </p:nvSpPr>
        <p:spPr>
          <a:xfrm>
            <a:off x="201334" y="1295038"/>
            <a:ext cx="11789328" cy="524311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ko-KR" sz="1400"/>
          </a:p>
          <a:p>
            <a:endParaRPr lang="ko-KR" altLang="en-US"/>
          </a:p>
        </p:txBody>
      </p:sp>
      <p:sp>
        <p:nvSpPr>
          <p:cNvPr id="16" name="正方形/長方形 1">
            <a:extLst>
              <a:ext uri="{FF2B5EF4-FFF2-40B4-BE49-F238E27FC236}">
                <a16:creationId xmlns:a16="http://schemas.microsoft.com/office/drawing/2014/main" id="{D893695F-72D4-41B6-B7CB-35564633CAEF}"/>
              </a:ext>
            </a:extLst>
          </p:cNvPr>
          <p:cNvSpPr/>
          <p:nvPr/>
        </p:nvSpPr>
        <p:spPr>
          <a:xfrm>
            <a:off x="0" y="1045743"/>
            <a:ext cx="12192002" cy="745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
            <a:extLst>
              <a:ext uri="{FF2B5EF4-FFF2-40B4-BE49-F238E27FC236}">
                <a16:creationId xmlns:a16="http://schemas.microsoft.com/office/drawing/2014/main" id="{3919DABA-555C-4D20-8DF0-26E27ADB179F}"/>
              </a:ext>
            </a:extLst>
          </p:cNvPr>
          <p:cNvSpPr/>
          <p:nvPr/>
        </p:nvSpPr>
        <p:spPr>
          <a:xfrm>
            <a:off x="0"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
            <a:extLst>
              <a:ext uri="{FF2B5EF4-FFF2-40B4-BE49-F238E27FC236}">
                <a16:creationId xmlns:a16="http://schemas.microsoft.com/office/drawing/2014/main" id="{93731A6F-5AB4-4C15-A7BD-94E694D4A8D6}"/>
              </a:ext>
            </a:extLst>
          </p:cNvPr>
          <p:cNvSpPr/>
          <p:nvPr/>
        </p:nvSpPr>
        <p:spPr>
          <a:xfrm>
            <a:off x="12124888" y="1045743"/>
            <a:ext cx="67112" cy="58122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250074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919</Words>
  <Application>Microsoft Macintosh PowerPoint</Application>
  <PresentationFormat>와이드스크린</PresentationFormat>
  <Paragraphs>163</Paragraphs>
  <Slides>36</Slides>
  <Notes>9</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36</vt:i4>
      </vt:variant>
    </vt:vector>
  </HeadingPairs>
  <TitlesOfParts>
    <vt:vector size="43" baseType="lpstr">
      <vt:lpstr>BR B</vt:lpstr>
      <vt:lpstr>Arial</vt:lpstr>
      <vt:lpstr>Wingdings</vt:lpstr>
      <vt:lpstr>맑은 고딕</vt:lpstr>
      <vt:lpstr>Courier New</vt:lpstr>
      <vt:lpstr>BR R</vt:lpstr>
      <vt:lpstr>Office 테마</vt:lpstr>
      <vt:lpstr>Balanced ONE</vt:lpstr>
      <vt:lpstr>PowerPoint 프레젠테이션</vt:lpstr>
      <vt:lpstr>1. Our idea</vt:lpstr>
      <vt:lpstr>Poor Diet of Student and Office Workers </vt:lpstr>
      <vt:lpstr>Brain Development Healthy Lifestyle</vt:lpstr>
      <vt:lpstr>2. Function &amp; Design</vt:lpstr>
      <vt:lpstr>Add Food - Add food going to eat.</vt:lpstr>
      <vt:lpstr>For you – Find the best food for your body.</vt:lpstr>
      <vt:lpstr>My page</vt:lpstr>
      <vt:lpstr>Main page – Overall information of your body</vt:lpstr>
      <vt:lpstr>Order menu – quickly order the food you need</vt:lpstr>
      <vt:lpstr>3. User &amp; Market</vt:lpstr>
      <vt:lpstr>First application – DietCameraAI </vt:lpstr>
      <vt:lpstr>PowerPoint 프레젠테이션</vt:lpstr>
      <vt:lpstr>PowerPoint 프레젠테이션</vt:lpstr>
      <vt:lpstr>PowerPoint 프레젠테이션</vt:lpstr>
      <vt:lpstr>PowerPoint 프레젠테이션</vt:lpstr>
      <vt:lpstr>The second application –  Caloriemama </vt:lpstr>
      <vt:lpstr>The second application –  Caloriemama </vt:lpstr>
      <vt:lpstr>The second application –  Caloriemama </vt:lpstr>
      <vt:lpstr>PowerPoint 프레젠테이션</vt:lpstr>
      <vt:lpstr>Person Information</vt:lpstr>
      <vt:lpstr>PowerPoint 프레젠테이션</vt:lpstr>
      <vt:lpstr>Third application – FoodTracker</vt:lpstr>
      <vt:lpstr>Third application – FoodTracker</vt:lpstr>
      <vt:lpstr>PowerPoint 프레젠테이션</vt:lpstr>
      <vt:lpstr>PowerPoint 프레젠테이션</vt:lpstr>
      <vt:lpstr>4. Develop</vt:lpstr>
      <vt:lpstr>System Structure</vt:lpstr>
      <vt:lpstr>Used Technology – Frontend</vt:lpstr>
      <vt:lpstr>Used Technology – Backend</vt:lpstr>
      <vt:lpstr>Used Technology – Backend</vt:lpstr>
      <vt:lpstr>Used Technology – Backend</vt:lpstr>
      <vt:lpstr>Used Technology – Backend</vt:lpstr>
      <vt:lpstr>Used Technology – Backend</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이 재현</cp:lastModifiedBy>
  <cp:revision>59</cp:revision>
  <dcterms:created xsi:type="dcterms:W3CDTF">2019-10-09T11:40:42Z</dcterms:created>
  <dcterms:modified xsi:type="dcterms:W3CDTF">2019-10-10T03:02:32Z</dcterms:modified>
</cp:coreProperties>
</file>