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61" r:id="rId3"/>
    <p:sldId id="264" r:id="rId4"/>
    <p:sldId id="273" r:id="rId5"/>
    <p:sldId id="294" r:id="rId6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4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876FA-C2C0-451A-AA40-87B00F9763C8}" type="datetimeFigureOut">
              <a:rPr lang="zh-HK" altLang="en-US" smtClean="0"/>
              <a:t>6/3/2025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altLang="zh-HK"/>
              <a:t>Click to edit Master text styles</a:t>
            </a:r>
          </a:p>
          <a:p>
            <a:pPr lvl="1"/>
            <a:r>
              <a:rPr lang="en-GB" altLang="zh-HK"/>
              <a:t>Second level</a:t>
            </a:r>
          </a:p>
          <a:p>
            <a:pPr lvl="2"/>
            <a:r>
              <a:rPr lang="en-GB" altLang="zh-HK"/>
              <a:t>Third level</a:t>
            </a:r>
          </a:p>
          <a:p>
            <a:pPr lvl="3"/>
            <a:r>
              <a:rPr lang="en-GB" altLang="zh-HK"/>
              <a:t>Fourth level</a:t>
            </a:r>
          </a:p>
          <a:p>
            <a:pPr lvl="4"/>
            <a:r>
              <a:rPr lang="en-GB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182C5-7C6C-4DBD-8AF4-C09AB97FD6EC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9764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9BC6C080-8EA2-9C5F-4EF6-95553B8B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d6c00e730_0_89:notes">
            <a:extLst>
              <a:ext uri="{FF2B5EF4-FFF2-40B4-BE49-F238E27FC236}">
                <a16:creationId xmlns:a16="http://schemas.microsoft.com/office/drawing/2014/main" id="{189E6876-963F-B55D-6A7F-CB5236ACB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d6c00e730_0_89:notes">
            <a:extLst>
              <a:ext uri="{FF2B5EF4-FFF2-40B4-BE49-F238E27FC236}">
                <a16:creationId xmlns:a16="http://schemas.microsoft.com/office/drawing/2014/main" id="{590B3F9A-62BC-0BF9-7F97-AF429E191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64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>
          <a:extLst>
            <a:ext uri="{FF2B5EF4-FFF2-40B4-BE49-F238E27FC236}">
              <a16:creationId xmlns:a16="http://schemas.microsoft.com/office/drawing/2014/main" id="{C9D1E8CD-4380-E9FD-A31D-C61880248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f38a009883_0_214:notes">
            <a:extLst>
              <a:ext uri="{FF2B5EF4-FFF2-40B4-BE49-F238E27FC236}">
                <a16:creationId xmlns:a16="http://schemas.microsoft.com/office/drawing/2014/main" id="{36069085-8620-34DA-2EC0-834C5D7973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f38a009883_0_214:notes">
            <a:extLst>
              <a:ext uri="{FF2B5EF4-FFF2-40B4-BE49-F238E27FC236}">
                <a16:creationId xmlns:a16="http://schemas.microsoft.com/office/drawing/2014/main" id="{CEFD2EC2-DF87-4FEA-5712-8FCF15CED9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88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1710476bc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1710476bc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1710476bc4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1710476bc4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606400" y="1459000"/>
            <a:ext cx="4120400" cy="30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606400" y="4496200"/>
            <a:ext cx="4120400" cy="9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299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7028800" y="16225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1"/>
          <p:cNvSpPr/>
          <p:nvPr/>
        </p:nvSpPr>
        <p:spPr>
          <a:xfrm>
            <a:off x="-956733" y="-478200"/>
            <a:ext cx="4211600" cy="4211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10" name="Google Shape;1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4" y="4037900"/>
            <a:ext cx="4358200" cy="26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 txBox="1">
            <a:spLocks noGrp="1"/>
          </p:cNvSpPr>
          <p:nvPr>
            <p:ph type="title" hasCustomPrompt="1"/>
          </p:nvPr>
        </p:nvSpPr>
        <p:spPr>
          <a:xfrm>
            <a:off x="2245884" y="2064967"/>
            <a:ext cx="7700400" cy="22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2" name="Google Shape;112;p11"/>
          <p:cNvSpPr txBox="1">
            <a:spLocks noGrp="1"/>
          </p:cNvSpPr>
          <p:nvPr>
            <p:ph type="subTitle" idx="1"/>
          </p:nvPr>
        </p:nvSpPr>
        <p:spPr>
          <a:xfrm>
            <a:off x="2570400" y="4414567"/>
            <a:ext cx="7051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802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40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title"/>
          </p:nvPr>
        </p:nvSpPr>
        <p:spPr>
          <a:xfrm>
            <a:off x="2820400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2820400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2820400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3"/>
          </p:nvPr>
        </p:nvSpPr>
        <p:spPr>
          <a:xfrm>
            <a:off x="2820400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4"/>
          </p:nvPr>
        </p:nvSpPr>
        <p:spPr>
          <a:xfrm>
            <a:off x="7670367" y="2469951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5"/>
          </p:nvPr>
        </p:nvSpPr>
        <p:spPr>
          <a:xfrm>
            <a:off x="7670367" y="3120947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6"/>
          </p:nvPr>
        </p:nvSpPr>
        <p:spPr>
          <a:xfrm>
            <a:off x="7670372" y="4207524"/>
            <a:ext cx="2905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7"/>
          </p:nvPr>
        </p:nvSpPr>
        <p:spPr>
          <a:xfrm>
            <a:off x="7670367" y="4858520"/>
            <a:ext cx="2905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1616033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1616033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13" hasCustomPrompt="1"/>
          </p:nvPr>
        </p:nvSpPr>
        <p:spPr>
          <a:xfrm>
            <a:off x="6466000" y="2846984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4" hasCustomPrompt="1"/>
          </p:nvPr>
        </p:nvSpPr>
        <p:spPr>
          <a:xfrm>
            <a:off x="6466000" y="46084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5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1414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/>
          <p:nvPr/>
        </p:nvSpPr>
        <p:spPr>
          <a:xfrm>
            <a:off x="7766367" y="-15994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0" name="Google Shape;130;p14"/>
          <p:cNvGrpSpPr/>
          <p:nvPr/>
        </p:nvGrpSpPr>
        <p:grpSpPr>
          <a:xfrm flipH="1">
            <a:off x="255" y="240558"/>
            <a:ext cx="3465328" cy="646365"/>
            <a:chOff x="1298650" y="3255600"/>
            <a:chExt cx="3427850" cy="639375"/>
          </a:xfrm>
        </p:grpSpPr>
        <p:sp>
          <p:nvSpPr>
            <p:cNvPr id="131" name="Google Shape;131;p14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2790148" y="2469967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2790147" y="3120963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 idx="2"/>
          </p:nvPr>
        </p:nvSpPr>
        <p:spPr>
          <a:xfrm>
            <a:off x="4592796" y="4756605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3"/>
          </p:nvPr>
        </p:nvSpPr>
        <p:spPr>
          <a:xfrm>
            <a:off x="4592792" y="5407600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title" idx="4"/>
          </p:nvPr>
        </p:nvSpPr>
        <p:spPr>
          <a:xfrm>
            <a:off x="6395443" y="2469967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subTitle" idx="5"/>
          </p:nvPr>
        </p:nvSpPr>
        <p:spPr>
          <a:xfrm>
            <a:off x="6395439" y="3120963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 idx="6"/>
          </p:nvPr>
        </p:nvSpPr>
        <p:spPr>
          <a:xfrm>
            <a:off x="8198091" y="4756605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7"/>
          </p:nvPr>
        </p:nvSpPr>
        <p:spPr>
          <a:xfrm>
            <a:off x="8198085" y="5407600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title" idx="8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title" idx="9"/>
          </p:nvPr>
        </p:nvSpPr>
        <p:spPr>
          <a:xfrm>
            <a:off x="987500" y="4756605"/>
            <a:ext cx="300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ubTitle" idx="13"/>
          </p:nvPr>
        </p:nvSpPr>
        <p:spPr>
          <a:xfrm>
            <a:off x="987500" y="5407600"/>
            <a:ext cx="3006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 idx="14" hasCustomPrompt="1"/>
          </p:nvPr>
        </p:nvSpPr>
        <p:spPr>
          <a:xfrm>
            <a:off x="1894900" y="40791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4"/>
          <p:cNvSpPr txBox="1">
            <a:spLocks noGrp="1"/>
          </p:cNvSpPr>
          <p:nvPr>
            <p:ph type="title" idx="15" hasCustomPrompt="1"/>
          </p:nvPr>
        </p:nvSpPr>
        <p:spPr>
          <a:xfrm>
            <a:off x="5523067" y="40791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4"/>
          <p:cNvSpPr txBox="1">
            <a:spLocks noGrp="1"/>
          </p:cNvSpPr>
          <p:nvPr>
            <p:ph type="title" idx="16" hasCustomPrompt="1"/>
          </p:nvPr>
        </p:nvSpPr>
        <p:spPr>
          <a:xfrm>
            <a:off x="9151233" y="4079117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 idx="17" hasCustomPrompt="1"/>
          </p:nvPr>
        </p:nvSpPr>
        <p:spPr>
          <a:xfrm>
            <a:off x="7337151" y="1792500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 idx="18" hasCustomPrompt="1"/>
          </p:nvPr>
        </p:nvSpPr>
        <p:spPr>
          <a:xfrm>
            <a:off x="3708984" y="1792500"/>
            <a:ext cx="1090800" cy="646400"/>
          </a:xfrm>
          <a:prstGeom prst="rect">
            <a:avLst/>
          </a:prstGeom>
          <a:effectLst>
            <a:outerShdw blurRad="114300" dist="19050" dir="276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3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5428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>
            <a:spLocks noGrp="1"/>
          </p:cNvSpPr>
          <p:nvPr>
            <p:ph type="title"/>
          </p:nvPr>
        </p:nvSpPr>
        <p:spPr>
          <a:xfrm>
            <a:off x="5814400" y="1636400"/>
            <a:ext cx="5426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1" name="Google Shape;151;p15"/>
          <p:cNvSpPr txBox="1">
            <a:spLocks noGrp="1"/>
          </p:cNvSpPr>
          <p:nvPr>
            <p:ph type="subTitle" idx="1"/>
          </p:nvPr>
        </p:nvSpPr>
        <p:spPr>
          <a:xfrm>
            <a:off x="5814400" y="2758800"/>
            <a:ext cx="5426800" cy="2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4652300" y="5496401"/>
            <a:ext cx="4297133" cy="13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7969434" y="1"/>
            <a:ext cx="4297133" cy="136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496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2737200" y="5174484"/>
            <a:ext cx="6717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1"/>
          </p:nvPr>
        </p:nvSpPr>
        <p:spPr>
          <a:xfrm>
            <a:off x="2737233" y="2027933"/>
            <a:ext cx="6716800" cy="2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969467" y="-609233"/>
            <a:ext cx="4848400" cy="484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" name="Google Shape;158;p16"/>
          <p:cNvGrpSpPr/>
          <p:nvPr/>
        </p:nvGrpSpPr>
        <p:grpSpPr>
          <a:xfrm>
            <a:off x="7621533" y="382785"/>
            <a:ext cx="4570467" cy="852500"/>
            <a:chOff x="1298650" y="3255600"/>
            <a:chExt cx="3427850" cy="639375"/>
          </a:xfrm>
        </p:grpSpPr>
        <p:sp>
          <p:nvSpPr>
            <p:cNvPr id="159" name="Google Shape;159;p1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1" name="Google Shape;161;p16"/>
          <p:cNvGrpSpPr/>
          <p:nvPr/>
        </p:nvGrpSpPr>
        <p:grpSpPr>
          <a:xfrm rot="10800000">
            <a:off x="0" y="5622718"/>
            <a:ext cx="4570467" cy="852500"/>
            <a:chOff x="1298650" y="3255600"/>
            <a:chExt cx="3427850" cy="639375"/>
          </a:xfrm>
        </p:grpSpPr>
        <p:sp>
          <p:nvSpPr>
            <p:cNvPr id="162" name="Google Shape;162;p1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" name="Google Shape;164;p16"/>
          <p:cNvSpPr/>
          <p:nvPr/>
        </p:nvSpPr>
        <p:spPr>
          <a:xfrm>
            <a:off x="7177833" y="1921867"/>
            <a:ext cx="6635200" cy="663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36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 rot="10800000" flipH="1">
            <a:off x="-407367" y="4101633"/>
            <a:ext cx="3615200" cy="361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995800" y="3319567"/>
            <a:ext cx="6200400" cy="13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title" idx="2" hasCustomPrompt="1"/>
          </p:nvPr>
        </p:nvSpPr>
        <p:spPr>
          <a:xfrm>
            <a:off x="5003000" y="1856817"/>
            <a:ext cx="2186000" cy="11224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"/>
          </p:nvPr>
        </p:nvSpPr>
        <p:spPr>
          <a:xfrm>
            <a:off x="2995800" y="4568000"/>
            <a:ext cx="6200400" cy="7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2286300" y="-4525900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3274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1816800" y="4647683"/>
            <a:ext cx="85584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1816843" y="1501117"/>
            <a:ext cx="85576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7404100" y="-1899167"/>
            <a:ext cx="6635200" cy="663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6" y="4328800"/>
            <a:ext cx="4173600" cy="25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442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950800" y="1615067"/>
            <a:ext cx="4882000" cy="24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subTitle" idx="1"/>
          </p:nvPr>
        </p:nvSpPr>
        <p:spPr>
          <a:xfrm>
            <a:off x="950800" y="5030400"/>
            <a:ext cx="48820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36" y="0"/>
            <a:ext cx="4173600" cy="25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8418900" y="163900"/>
            <a:ext cx="4173600" cy="41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96905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/>
          <p:nvPr/>
        </p:nvSpPr>
        <p:spPr>
          <a:xfrm rot="10800000" flipH="1">
            <a:off x="8772533" y="-1397533"/>
            <a:ext cx="4411200" cy="441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3" name="Google Shape;183;p20"/>
          <p:cNvSpPr/>
          <p:nvPr/>
        </p:nvSpPr>
        <p:spPr>
          <a:xfrm>
            <a:off x="2129333" y="2155467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123300" y="1291867"/>
            <a:ext cx="467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1"/>
          </p:nvPr>
        </p:nvSpPr>
        <p:spPr>
          <a:xfrm>
            <a:off x="1123300" y="2212533"/>
            <a:ext cx="4675200" cy="1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0226900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20"/>
          <p:cNvSpPr/>
          <p:nvPr/>
        </p:nvSpPr>
        <p:spPr>
          <a:xfrm>
            <a:off x="11127067" y="498667"/>
            <a:ext cx="684400" cy="618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7458307" y="765449"/>
            <a:ext cx="1546789" cy="85264"/>
            <a:chOff x="3779200" y="1371600"/>
            <a:chExt cx="1992600" cy="109500"/>
          </a:xfrm>
        </p:grpSpPr>
        <p:sp>
          <p:nvSpPr>
            <p:cNvPr id="189" name="Google Shape;189;p2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144900" y="5070867"/>
            <a:ext cx="4463867" cy="178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976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 flipH="1">
            <a:off x="-541433" y="-797633"/>
            <a:ext cx="3615200" cy="361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3"/>
          <p:cNvSpPr/>
          <p:nvPr/>
        </p:nvSpPr>
        <p:spPr>
          <a:xfrm>
            <a:off x="1132400" y="687200"/>
            <a:ext cx="9927200" cy="5483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396533" y="1803233"/>
            <a:ext cx="5758800" cy="22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36667" y="2861800"/>
            <a:ext cx="2186000" cy="1122400"/>
          </a:xfrm>
          <a:prstGeom prst="rect">
            <a:avLst/>
          </a:prstGeom>
          <a:effectLst>
            <a:outerShdw blurRad="14287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4396533" y="4021067"/>
            <a:ext cx="40916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7104467" y="40210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2353690" y="1045133"/>
            <a:ext cx="1546789" cy="85264"/>
            <a:chOff x="3779200" y="1371600"/>
            <a:chExt cx="1992600" cy="109500"/>
          </a:xfrm>
        </p:grpSpPr>
        <p:sp>
          <p:nvSpPr>
            <p:cNvPr id="19" name="Google Shape;19;p3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6426568" y="5427351"/>
            <a:ext cx="5765433" cy="1199367"/>
            <a:chOff x="-55375" y="2531100"/>
            <a:chExt cx="4324075" cy="899525"/>
          </a:xfrm>
        </p:grpSpPr>
        <p:sp>
          <p:nvSpPr>
            <p:cNvPr id="26" name="Google Shape;26;p3"/>
            <p:cNvSpPr/>
            <p:nvPr/>
          </p:nvSpPr>
          <p:spPr>
            <a:xfrm>
              <a:off x="88975" y="2531100"/>
              <a:ext cx="4179725" cy="723025"/>
            </a:xfrm>
            <a:custGeom>
              <a:avLst/>
              <a:gdLst/>
              <a:ahLst/>
              <a:cxnLst/>
              <a:rect l="l" t="t" r="r" b="b"/>
              <a:pathLst>
                <a:path w="167189" h="28921" fill="none" extrusionOk="0">
                  <a:moveTo>
                    <a:pt x="1" y="28921"/>
                  </a:moveTo>
                  <a:lnTo>
                    <a:pt x="23813" y="5120"/>
                  </a:lnTo>
                  <a:lnTo>
                    <a:pt x="85476" y="5120"/>
                  </a:lnTo>
                  <a:lnTo>
                    <a:pt x="90572" y="0"/>
                  </a:lnTo>
                  <a:lnTo>
                    <a:pt x="167189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375" y="3245775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0" y="3691"/>
                  </a:moveTo>
                  <a:cubicBezTo>
                    <a:pt x="0" y="1655"/>
                    <a:pt x="1644" y="0"/>
                    <a:pt x="3691" y="0"/>
                  </a:cubicBezTo>
                  <a:cubicBezTo>
                    <a:pt x="5727" y="0"/>
                    <a:pt x="7382" y="1655"/>
                    <a:pt x="7382" y="3691"/>
                  </a:cubicBezTo>
                  <a:cubicBezTo>
                    <a:pt x="7382" y="5727"/>
                    <a:pt x="5727" y="7382"/>
                    <a:pt x="3691" y="7382"/>
                  </a:cubicBezTo>
                  <a:cubicBezTo>
                    <a:pt x="1644" y="7394"/>
                    <a:pt x="0" y="5751"/>
                    <a:pt x="0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>
            <a:off x="80" y="333845"/>
            <a:ext cx="6605651" cy="1182629"/>
            <a:chOff x="1358103" y="3291921"/>
            <a:chExt cx="3368397" cy="603054"/>
          </a:xfrm>
        </p:grpSpPr>
        <p:sp>
          <p:nvSpPr>
            <p:cNvPr id="29" name="Google Shape;29;p3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11119891" y="304668"/>
            <a:ext cx="713023" cy="382525"/>
            <a:chOff x="773350" y="518000"/>
            <a:chExt cx="2757950" cy="1479600"/>
          </a:xfrm>
        </p:grpSpPr>
        <p:sp>
          <p:nvSpPr>
            <p:cNvPr id="32" name="Google Shape;32;p3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997652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>
            <a:spLocks noGrp="1"/>
          </p:cNvSpPr>
          <p:nvPr>
            <p:ph type="title"/>
          </p:nvPr>
        </p:nvSpPr>
        <p:spPr>
          <a:xfrm>
            <a:off x="1385584" y="2998484"/>
            <a:ext cx="391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1385584" y="3869551"/>
            <a:ext cx="39192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221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 rot="10800000" flipH="1">
            <a:off x="8574433" y="27432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329451" y="2003984"/>
            <a:ext cx="342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>
          <a:xfrm>
            <a:off x="7329451" y="2952884"/>
            <a:ext cx="342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154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10800000" flipH="1">
            <a:off x="-1082767" y="-9711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/>
          </p:nvPr>
        </p:nvSpPr>
        <p:spPr>
          <a:xfrm>
            <a:off x="3042400" y="1889633"/>
            <a:ext cx="61072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"/>
          </p:nvPr>
        </p:nvSpPr>
        <p:spPr>
          <a:xfrm>
            <a:off x="3042400" y="2898767"/>
            <a:ext cx="6107200" cy="2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976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/>
          <p:nvPr/>
        </p:nvSpPr>
        <p:spPr>
          <a:xfrm rot="10800000" flipH="1">
            <a:off x="9251333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829600" y="3286700"/>
            <a:ext cx="85328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1829600" y="4295833"/>
            <a:ext cx="8532800" cy="1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/>
          <p:nvPr/>
        </p:nvSpPr>
        <p:spPr>
          <a:xfrm rot="10800000" flipH="1">
            <a:off x="-1697767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49103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6630467" y="1066433"/>
            <a:ext cx="4355200" cy="3006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6630467" y="4131995"/>
            <a:ext cx="4355200" cy="1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5"/>
          <p:cNvSpPr/>
          <p:nvPr/>
        </p:nvSpPr>
        <p:spPr>
          <a:xfrm rot="10800000" flipH="1">
            <a:off x="-1697767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5"/>
          <p:cNvSpPr>
            <a:spLocks noGrp="1"/>
          </p:cNvSpPr>
          <p:nvPr>
            <p:ph type="pic" idx="2"/>
          </p:nvPr>
        </p:nvSpPr>
        <p:spPr>
          <a:xfrm>
            <a:off x="0" y="233"/>
            <a:ext cx="5084000" cy="68580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80863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/>
          <p:nvPr/>
        </p:nvSpPr>
        <p:spPr>
          <a:xfrm rot="10800000" flipH="1">
            <a:off x="8574433" y="27432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1104433" y="2244500"/>
            <a:ext cx="3878800" cy="9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1104433" y="3143567"/>
            <a:ext cx="3878800" cy="1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>
            <a:spLocks noGrp="1"/>
          </p:cNvSpPr>
          <p:nvPr>
            <p:ph type="pic" idx="2"/>
          </p:nvPr>
        </p:nvSpPr>
        <p:spPr>
          <a:xfrm>
            <a:off x="6080967" y="836200"/>
            <a:ext cx="5185600" cy="518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5344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Title and text 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 rot="10800000" flipH="1">
            <a:off x="8574433" y="27432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1"/>
          </p:nvPr>
        </p:nvSpPr>
        <p:spPr>
          <a:xfrm>
            <a:off x="960000" y="1557233"/>
            <a:ext cx="10272000" cy="4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49141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 and text 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/>
          <p:nvPr/>
        </p:nvSpPr>
        <p:spPr>
          <a:xfrm rot="10800000" flipH="1">
            <a:off x="8574433" y="2743200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6780700" y="2244500"/>
            <a:ext cx="3878800" cy="9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subTitle" idx="1"/>
          </p:nvPr>
        </p:nvSpPr>
        <p:spPr>
          <a:xfrm>
            <a:off x="6780700" y="3112300"/>
            <a:ext cx="3878800" cy="1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8"/>
          <p:cNvSpPr>
            <a:spLocks noGrp="1"/>
          </p:cNvSpPr>
          <p:nvPr>
            <p:ph type="pic" idx="2"/>
          </p:nvPr>
        </p:nvSpPr>
        <p:spPr>
          <a:xfrm>
            <a:off x="499167" y="836200"/>
            <a:ext cx="5185600" cy="5185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135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 and text 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6630467" y="2492433"/>
            <a:ext cx="4355200" cy="102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9"/>
          <p:cNvSpPr txBox="1">
            <a:spLocks noGrp="1"/>
          </p:cNvSpPr>
          <p:nvPr>
            <p:ph type="subTitle" idx="1"/>
          </p:nvPr>
        </p:nvSpPr>
        <p:spPr>
          <a:xfrm>
            <a:off x="6630467" y="3578367"/>
            <a:ext cx="4355200" cy="1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9"/>
          <p:cNvSpPr/>
          <p:nvPr/>
        </p:nvSpPr>
        <p:spPr>
          <a:xfrm rot="10800000" flipH="1">
            <a:off x="-1697767" y="-1170933"/>
            <a:ext cx="4601200" cy="4601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3343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>
            <a:off x="711235" y="-1955800"/>
            <a:ext cx="10769600" cy="1076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2191517" y="2817284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 idx="2"/>
          </p:nvPr>
        </p:nvSpPr>
        <p:spPr>
          <a:xfrm>
            <a:off x="6659667" y="2817284"/>
            <a:ext cx="33408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6659663" y="3495647"/>
            <a:ext cx="3340800" cy="1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3"/>
          </p:nvPr>
        </p:nvSpPr>
        <p:spPr>
          <a:xfrm>
            <a:off x="2191751" y="3495647"/>
            <a:ext cx="3340800" cy="16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grpSp>
        <p:nvGrpSpPr>
          <p:cNvPr id="241" name="Google Shape;241;p30"/>
          <p:cNvGrpSpPr/>
          <p:nvPr/>
        </p:nvGrpSpPr>
        <p:grpSpPr>
          <a:xfrm>
            <a:off x="10203469" y="6439905"/>
            <a:ext cx="1551571" cy="85264"/>
            <a:chOff x="3779200" y="1371600"/>
            <a:chExt cx="1992600" cy="109500"/>
          </a:xfrm>
        </p:grpSpPr>
        <p:sp>
          <p:nvSpPr>
            <p:cNvPr id="242" name="Google Shape;242;p30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23" y="1"/>
            <a:ext cx="3255667" cy="197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0"/>
          <p:cNvPicPr preferRelativeResize="0"/>
          <p:nvPr/>
        </p:nvPicPr>
        <p:blipFill rotWithShape="1">
          <a:blip r:embed="rId3">
            <a:alphaModFix/>
          </a:blip>
          <a:srcRect b="45764"/>
          <a:stretch/>
        </p:blipFill>
        <p:spPr>
          <a:xfrm>
            <a:off x="5889933" y="5787967"/>
            <a:ext cx="3255667" cy="10700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30"/>
          <p:cNvGrpSpPr/>
          <p:nvPr/>
        </p:nvGrpSpPr>
        <p:grpSpPr>
          <a:xfrm>
            <a:off x="9935101" y="622217"/>
            <a:ext cx="1539500" cy="574000"/>
            <a:chOff x="4042650" y="642025"/>
            <a:chExt cx="1154625" cy="430500"/>
          </a:xfrm>
        </p:grpSpPr>
        <p:sp>
          <p:nvSpPr>
            <p:cNvPr id="251" name="Google Shape;251;p3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30"/>
          <p:cNvSpPr/>
          <p:nvPr/>
        </p:nvSpPr>
        <p:spPr>
          <a:xfrm>
            <a:off x="761900" y="5564784"/>
            <a:ext cx="664000" cy="574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9124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>
            <a:off x="522000" y="418200"/>
            <a:ext cx="11148000" cy="6021600"/>
          </a:xfrm>
          <a:prstGeom prst="rect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467"/>
            </a:lvl1pPr>
            <a:lvl2pPr marL="1219170" lvl="1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2pPr>
            <a:lvl3pPr marL="1828754" lvl="2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3pPr>
            <a:lvl4pPr marL="2438339" lvl="3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4pPr>
            <a:lvl5pPr marL="3047924" lvl="4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5pPr>
            <a:lvl6pPr marL="3657509" lvl="5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6pPr>
            <a:lvl7pPr marL="4267093" lvl="6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467"/>
            </a:lvl7pPr>
            <a:lvl8pPr marL="4876678" lvl="7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467"/>
            </a:lvl8pPr>
            <a:lvl9pPr marL="5486263" lvl="8" indent="-3979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467"/>
            </a:lvl9pPr>
          </a:lstStyle>
          <a:p>
            <a:endParaRPr/>
          </a:p>
        </p:txBody>
      </p:sp>
      <p:grpSp>
        <p:nvGrpSpPr>
          <p:cNvPr id="39" name="Google Shape;39;p4"/>
          <p:cNvGrpSpPr/>
          <p:nvPr/>
        </p:nvGrpSpPr>
        <p:grpSpPr>
          <a:xfrm>
            <a:off x="5" y="134760"/>
            <a:ext cx="3480937" cy="448029"/>
            <a:chOff x="198225" y="4390550"/>
            <a:chExt cx="3765075" cy="484600"/>
          </a:xfrm>
        </p:grpSpPr>
        <p:sp>
          <p:nvSpPr>
            <p:cNvPr id="40" name="Google Shape;40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" name="Google Shape;42;p4"/>
          <p:cNvGrpSpPr/>
          <p:nvPr/>
        </p:nvGrpSpPr>
        <p:grpSpPr>
          <a:xfrm flipH="1">
            <a:off x="8711072" y="6292360"/>
            <a:ext cx="3480937" cy="448029"/>
            <a:chOff x="198225" y="4390550"/>
            <a:chExt cx="3765075" cy="484600"/>
          </a:xfrm>
        </p:grpSpPr>
        <p:sp>
          <p:nvSpPr>
            <p:cNvPr id="43" name="Google Shape;43;p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695396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>
            <a:off x="-857367" y="2498000"/>
            <a:ext cx="5719200" cy="5719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31"/>
          <p:cNvSpPr/>
          <p:nvPr/>
        </p:nvSpPr>
        <p:spPr>
          <a:xfrm>
            <a:off x="8865633" y="-729149"/>
            <a:ext cx="4124800" cy="4124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31"/>
          <p:cNvSpPr txBox="1">
            <a:spLocks noGrp="1"/>
          </p:cNvSpPr>
          <p:nvPr>
            <p:ph type="title"/>
          </p:nvPr>
        </p:nvSpPr>
        <p:spPr>
          <a:xfrm>
            <a:off x="960000" y="3777609"/>
            <a:ext cx="3000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1"/>
          <p:cNvSpPr txBox="1">
            <a:spLocks noGrp="1"/>
          </p:cNvSpPr>
          <p:nvPr>
            <p:ph type="title" idx="2"/>
          </p:nvPr>
        </p:nvSpPr>
        <p:spPr>
          <a:xfrm>
            <a:off x="8232804" y="3777632"/>
            <a:ext cx="2999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1"/>
          <p:cNvSpPr txBox="1">
            <a:spLocks noGrp="1"/>
          </p:cNvSpPr>
          <p:nvPr>
            <p:ph type="subTitle" idx="1"/>
          </p:nvPr>
        </p:nvSpPr>
        <p:spPr>
          <a:xfrm>
            <a:off x="8232800" y="4455996"/>
            <a:ext cx="29992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3"/>
          </p:nvPr>
        </p:nvSpPr>
        <p:spPr>
          <a:xfrm>
            <a:off x="960209" y="4455975"/>
            <a:ext cx="3000400" cy="1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title" idx="4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9018968" y="1268000"/>
            <a:ext cx="3174433" cy="17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1" y="0"/>
            <a:ext cx="3174433" cy="1776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73761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title" idx="2"/>
          </p:nvPr>
        </p:nvSpPr>
        <p:spPr>
          <a:xfrm>
            <a:off x="4416000" y="2073100"/>
            <a:ext cx="268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1"/>
          </p:nvPr>
        </p:nvSpPr>
        <p:spPr>
          <a:xfrm>
            <a:off x="4416000" y="2598567"/>
            <a:ext cx="2688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 idx="3"/>
          </p:nvPr>
        </p:nvSpPr>
        <p:spPr>
          <a:xfrm>
            <a:off x="5087200" y="4106167"/>
            <a:ext cx="2688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4"/>
          </p:nvPr>
        </p:nvSpPr>
        <p:spPr>
          <a:xfrm>
            <a:off x="5087203" y="4631633"/>
            <a:ext cx="26888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89" y="156934"/>
            <a:ext cx="3255667" cy="197293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2"/>
          <p:cNvSpPr/>
          <p:nvPr/>
        </p:nvSpPr>
        <p:spPr>
          <a:xfrm>
            <a:off x="6544033" y="21298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39607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title"/>
          </p:nvPr>
        </p:nvSpPr>
        <p:spPr>
          <a:xfrm>
            <a:off x="4439300" y="1538033"/>
            <a:ext cx="5204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1"/>
          </p:nvPr>
        </p:nvSpPr>
        <p:spPr>
          <a:xfrm>
            <a:off x="4439300" y="2063500"/>
            <a:ext cx="52048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title" idx="2"/>
          </p:nvPr>
        </p:nvSpPr>
        <p:spPr>
          <a:xfrm>
            <a:off x="4439300" y="3817917"/>
            <a:ext cx="5204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3"/>
          </p:nvPr>
        </p:nvSpPr>
        <p:spPr>
          <a:xfrm>
            <a:off x="4439300" y="4343384"/>
            <a:ext cx="5204800" cy="9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89" y="156934"/>
            <a:ext cx="3255667" cy="197293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/>
          <p:nvPr/>
        </p:nvSpPr>
        <p:spPr>
          <a:xfrm>
            <a:off x="6544033" y="21298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9" name="Google Shape;279;p33"/>
          <p:cNvGrpSpPr/>
          <p:nvPr/>
        </p:nvGrpSpPr>
        <p:grpSpPr>
          <a:xfrm>
            <a:off x="10725260" y="305875"/>
            <a:ext cx="1176640" cy="438708"/>
            <a:chOff x="4042650" y="642025"/>
            <a:chExt cx="1154625" cy="430500"/>
          </a:xfrm>
        </p:grpSpPr>
        <p:sp>
          <p:nvSpPr>
            <p:cNvPr id="280" name="Google Shape;280;p33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2" name="Google Shape;282;p33"/>
          <p:cNvGrpSpPr/>
          <p:nvPr/>
        </p:nvGrpSpPr>
        <p:grpSpPr>
          <a:xfrm rot="10800000">
            <a:off x="7092219" y="189817"/>
            <a:ext cx="3633047" cy="467607"/>
            <a:chOff x="198225" y="4390550"/>
            <a:chExt cx="3765075" cy="484600"/>
          </a:xfrm>
        </p:grpSpPr>
        <p:sp>
          <p:nvSpPr>
            <p:cNvPr id="283" name="Google Shape;283;p33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33"/>
          <p:cNvGrpSpPr/>
          <p:nvPr/>
        </p:nvGrpSpPr>
        <p:grpSpPr>
          <a:xfrm rot="10800000" flipH="1">
            <a:off x="967886" y="6010566"/>
            <a:ext cx="3633047" cy="467607"/>
            <a:chOff x="198225" y="4390550"/>
            <a:chExt cx="3765075" cy="484600"/>
          </a:xfrm>
        </p:grpSpPr>
        <p:sp>
          <p:nvSpPr>
            <p:cNvPr id="286" name="Google Shape;286;p33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8" name="Google Shape;288;p33"/>
          <p:cNvSpPr/>
          <p:nvPr/>
        </p:nvSpPr>
        <p:spPr>
          <a:xfrm>
            <a:off x="303901" y="5957351"/>
            <a:ext cx="664000" cy="574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80189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37" y="-730250"/>
            <a:ext cx="4314000" cy="261428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/>
          <p:nvPr/>
        </p:nvSpPr>
        <p:spPr>
          <a:xfrm>
            <a:off x="-348067" y="1498700"/>
            <a:ext cx="6273600" cy="62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34"/>
          <p:cNvSpPr/>
          <p:nvPr/>
        </p:nvSpPr>
        <p:spPr>
          <a:xfrm>
            <a:off x="6266467" y="1498700"/>
            <a:ext cx="6273600" cy="6273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293" name="Google Shape;293;p34"/>
          <p:cNvPicPr preferRelativeResize="0"/>
          <p:nvPr/>
        </p:nvPicPr>
        <p:blipFill rotWithShape="1">
          <a:blip r:embed="rId3">
            <a:alphaModFix/>
          </a:blip>
          <a:srcRect b="50206"/>
          <a:stretch/>
        </p:blipFill>
        <p:spPr>
          <a:xfrm>
            <a:off x="7915633" y="5556242"/>
            <a:ext cx="4314000" cy="130176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>
            <a:spLocks noGrp="1"/>
          </p:cNvSpPr>
          <p:nvPr>
            <p:ph type="title"/>
          </p:nvPr>
        </p:nvSpPr>
        <p:spPr>
          <a:xfrm>
            <a:off x="1332067" y="3362933"/>
            <a:ext cx="255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>
            <a:off x="1332067" y="4066533"/>
            <a:ext cx="255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title" idx="2"/>
          </p:nvPr>
        </p:nvSpPr>
        <p:spPr>
          <a:xfrm>
            <a:off x="4814467" y="3362967"/>
            <a:ext cx="255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3"/>
          </p:nvPr>
        </p:nvSpPr>
        <p:spPr>
          <a:xfrm>
            <a:off x="4814467" y="4066567"/>
            <a:ext cx="255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4"/>
          </p:nvPr>
        </p:nvSpPr>
        <p:spPr>
          <a:xfrm>
            <a:off x="8296867" y="3362933"/>
            <a:ext cx="2554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5"/>
          </p:nvPr>
        </p:nvSpPr>
        <p:spPr>
          <a:xfrm>
            <a:off x="8296867" y="4066533"/>
            <a:ext cx="25540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 idx="6" hasCustomPrompt="1"/>
          </p:nvPr>
        </p:nvSpPr>
        <p:spPr>
          <a:xfrm>
            <a:off x="1725867" y="2269771"/>
            <a:ext cx="1766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 idx="7" hasCustomPrompt="1"/>
          </p:nvPr>
        </p:nvSpPr>
        <p:spPr>
          <a:xfrm>
            <a:off x="5208268" y="2269787"/>
            <a:ext cx="1766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2" name="Google Shape;302;p34"/>
          <p:cNvSpPr txBox="1">
            <a:spLocks noGrp="1"/>
          </p:cNvSpPr>
          <p:nvPr>
            <p:ph type="title" idx="8" hasCustomPrompt="1"/>
          </p:nvPr>
        </p:nvSpPr>
        <p:spPr>
          <a:xfrm>
            <a:off x="8690669" y="2269771"/>
            <a:ext cx="1766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 idx="9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05394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5882984" y="-14630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2"/>
          </p:nvPr>
        </p:nvSpPr>
        <p:spPr>
          <a:xfrm>
            <a:off x="1187833" y="3144587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subTitle" idx="1"/>
          </p:nvPr>
        </p:nvSpPr>
        <p:spPr>
          <a:xfrm>
            <a:off x="1187833" y="3848187"/>
            <a:ext cx="298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title" idx="3"/>
          </p:nvPr>
        </p:nvSpPr>
        <p:spPr>
          <a:xfrm>
            <a:off x="4586084" y="3144587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4"/>
          </p:nvPr>
        </p:nvSpPr>
        <p:spPr>
          <a:xfrm>
            <a:off x="4586084" y="3848187"/>
            <a:ext cx="298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title" idx="5"/>
          </p:nvPr>
        </p:nvSpPr>
        <p:spPr>
          <a:xfrm>
            <a:off x="7984367" y="3144587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6"/>
          </p:nvPr>
        </p:nvSpPr>
        <p:spPr>
          <a:xfrm>
            <a:off x="7984367" y="3848187"/>
            <a:ext cx="29892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3" name="Google Shape;313;p35"/>
          <p:cNvGrpSpPr/>
          <p:nvPr/>
        </p:nvGrpSpPr>
        <p:grpSpPr>
          <a:xfrm>
            <a:off x="11165043" y="6162475"/>
            <a:ext cx="1176640" cy="438708"/>
            <a:chOff x="4042650" y="642025"/>
            <a:chExt cx="1154625" cy="430500"/>
          </a:xfrm>
        </p:grpSpPr>
        <p:sp>
          <p:nvSpPr>
            <p:cNvPr id="314" name="Google Shape;314;p35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35"/>
          <p:cNvGrpSpPr/>
          <p:nvPr/>
        </p:nvGrpSpPr>
        <p:grpSpPr>
          <a:xfrm rot="10800000">
            <a:off x="7532002" y="6046417"/>
            <a:ext cx="3633047" cy="467607"/>
            <a:chOff x="198225" y="4390550"/>
            <a:chExt cx="3765075" cy="484600"/>
          </a:xfrm>
        </p:grpSpPr>
        <p:sp>
          <p:nvSpPr>
            <p:cNvPr id="317" name="Google Shape;317;p35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9" name="Google Shape;319;p35"/>
          <p:cNvSpPr/>
          <p:nvPr/>
        </p:nvSpPr>
        <p:spPr>
          <a:xfrm>
            <a:off x="-688041" y="4025600"/>
            <a:ext cx="3610400" cy="3610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94067" y="72169"/>
            <a:ext cx="3336300" cy="112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9419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6"/>
          <p:cNvSpPr/>
          <p:nvPr/>
        </p:nvSpPr>
        <p:spPr>
          <a:xfrm>
            <a:off x="-867333" y="-1110600"/>
            <a:ext cx="5719200" cy="5719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8914401" y="5011233"/>
            <a:ext cx="3174433" cy="17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2"/>
          </p:nvPr>
        </p:nvSpPr>
        <p:spPr>
          <a:xfrm>
            <a:off x="1153573" y="2050200"/>
            <a:ext cx="2507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26" name="Google Shape;326;p36"/>
          <p:cNvSpPr txBox="1">
            <a:spLocks noGrp="1"/>
          </p:cNvSpPr>
          <p:nvPr>
            <p:ph type="subTitle" idx="1"/>
          </p:nvPr>
        </p:nvSpPr>
        <p:spPr>
          <a:xfrm>
            <a:off x="4520000" y="1991600"/>
            <a:ext cx="6440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 idx="3"/>
          </p:nvPr>
        </p:nvSpPr>
        <p:spPr>
          <a:xfrm>
            <a:off x="1151367" y="3456747"/>
            <a:ext cx="251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28" name="Google Shape;328;p36"/>
          <p:cNvSpPr txBox="1">
            <a:spLocks noGrp="1"/>
          </p:cNvSpPr>
          <p:nvPr>
            <p:ph type="subTitle" idx="4"/>
          </p:nvPr>
        </p:nvSpPr>
        <p:spPr>
          <a:xfrm>
            <a:off x="4521600" y="3401208"/>
            <a:ext cx="64372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6"/>
          <p:cNvSpPr txBox="1">
            <a:spLocks noGrp="1"/>
          </p:cNvSpPr>
          <p:nvPr>
            <p:ph type="title" idx="5"/>
          </p:nvPr>
        </p:nvSpPr>
        <p:spPr>
          <a:xfrm>
            <a:off x="1151368" y="4863293"/>
            <a:ext cx="25116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6"/>
          </p:nvPr>
        </p:nvSpPr>
        <p:spPr>
          <a:xfrm>
            <a:off x="4521600" y="4806816"/>
            <a:ext cx="64372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07519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/>
          <p:nvPr/>
        </p:nvSpPr>
        <p:spPr>
          <a:xfrm>
            <a:off x="5882984" y="-14630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2"/>
          </p:nvPr>
        </p:nvSpPr>
        <p:spPr>
          <a:xfrm>
            <a:off x="1187833" y="4416253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35" name="Google Shape;335;p37"/>
          <p:cNvSpPr txBox="1">
            <a:spLocks noGrp="1"/>
          </p:cNvSpPr>
          <p:nvPr>
            <p:ph type="subTitle" idx="1"/>
          </p:nvPr>
        </p:nvSpPr>
        <p:spPr>
          <a:xfrm>
            <a:off x="1187833" y="5119861"/>
            <a:ext cx="2989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37"/>
          <p:cNvSpPr txBox="1">
            <a:spLocks noGrp="1"/>
          </p:cNvSpPr>
          <p:nvPr>
            <p:ph type="title" idx="3"/>
          </p:nvPr>
        </p:nvSpPr>
        <p:spPr>
          <a:xfrm>
            <a:off x="4586084" y="4416253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4"/>
          </p:nvPr>
        </p:nvSpPr>
        <p:spPr>
          <a:xfrm>
            <a:off x="4586100" y="5119861"/>
            <a:ext cx="2989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7"/>
          <p:cNvSpPr txBox="1">
            <a:spLocks noGrp="1"/>
          </p:cNvSpPr>
          <p:nvPr>
            <p:ph type="title" idx="5"/>
          </p:nvPr>
        </p:nvSpPr>
        <p:spPr>
          <a:xfrm>
            <a:off x="7984367" y="4416253"/>
            <a:ext cx="2989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6"/>
          </p:nvPr>
        </p:nvSpPr>
        <p:spPr>
          <a:xfrm>
            <a:off x="7984367" y="5119861"/>
            <a:ext cx="29892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11165043" y="6162475"/>
            <a:ext cx="1176640" cy="438708"/>
            <a:chOff x="4042650" y="642025"/>
            <a:chExt cx="1154625" cy="430500"/>
          </a:xfrm>
        </p:grpSpPr>
        <p:sp>
          <p:nvSpPr>
            <p:cNvPr id="341" name="Google Shape;341;p37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3" name="Google Shape;343;p37"/>
          <p:cNvGrpSpPr/>
          <p:nvPr/>
        </p:nvGrpSpPr>
        <p:grpSpPr>
          <a:xfrm rot="10800000">
            <a:off x="7532002" y="6046417"/>
            <a:ext cx="3633047" cy="467607"/>
            <a:chOff x="198225" y="4390550"/>
            <a:chExt cx="3765075" cy="484600"/>
          </a:xfrm>
        </p:grpSpPr>
        <p:sp>
          <p:nvSpPr>
            <p:cNvPr id="344" name="Google Shape;344;p37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6" name="Google Shape;346;p37"/>
          <p:cNvSpPr/>
          <p:nvPr/>
        </p:nvSpPr>
        <p:spPr>
          <a:xfrm>
            <a:off x="-688041" y="4025600"/>
            <a:ext cx="3610400" cy="3610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47" name="Google Shape;347;p37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94067" y="72169"/>
            <a:ext cx="3336300" cy="112256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7"/>
          <p:cNvSpPr>
            <a:spLocks noGrp="1"/>
          </p:cNvSpPr>
          <p:nvPr>
            <p:ph type="pic" idx="7"/>
          </p:nvPr>
        </p:nvSpPr>
        <p:spPr>
          <a:xfrm>
            <a:off x="3168600" y="1714133"/>
            <a:ext cx="5824000" cy="2578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73620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/>
          <p:nvPr/>
        </p:nvSpPr>
        <p:spPr>
          <a:xfrm>
            <a:off x="-867333" y="-1110600"/>
            <a:ext cx="5719200" cy="5719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51" name="Google Shape;351;p38"/>
          <p:cNvPicPr preferRelativeResize="0"/>
          <p:nvPr/>
        </p:nvPicPr>
        <p:blipFill rotWithShape="1">
          <a:blip r:embed="rId3">
            <a:alphaModFix/>
          </a:blip>
          <a:srcRect r="28886" b="34314"/>
          <a:stretch/>
        </p:blipFill>
        <p:spPr>
          <a:xfrm>
            <a:off x="8914401" y="5011233"/>
            <a:ext cx="3174433" cy="17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8"/>
          <p:cNvSpPr txBox="1">
            <a:spLocks noGrp="1"/>
          </p:cNvSpPr>
          <p:nvPr>
            <p:ph type="title" idx="2"/>
          </p:nvPr>
        </p:nvSpPr>
        <p:spPr>
          <a:xfrm>
            <a:off x="6931675" y="1558333"/>
            <a:ext cx="277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54" name="Google Shape;354;p38"/>
          <p:cNvSpPr txBox="1">
            <a:spLocks noGrp="1"/>
          </p:cNvSpPr>
          <p:nvPr>
            <p:ph type="subTitle" idx="1"/>
          </p:nvPr>
        </p:nvSpPr>
        <p:spPr>
          <a:xfrm>
            <a:off x="6929233" y="2261929"/>
            <a:ext cx="41736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38"/>
          <p:cNvSpPr txBox="1">
            <a:spLocks noGrp="1"/>
          </p:cNvSpPr>
          <p:nvPr>
            <p:ph type="title" idx="3"/>
          </p:nvPr>
        </p:nvSpPr>
        <p:spPr>
          <a:xfrm>
            <a:off x="6929233" y="3066476"/>
            <a:ext cx="277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subTitle" idx="4"/>
          </p:nvPr>
        </p:nvSpPr>
        <p:spPr>
          <a:xfrm>
            <a:off x="6930271" y="3773132"/>
            <a:ext cx="41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title" idx="5"/>
          </p:nvPr>
        </p:nvSpPr>
        <p:spPr>
          <a:xfrm>
            <a:off x="6929235" y="4574620"/>
            <a:ext cx="277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58" name="Google Shape;358;p38"/>
          <p:cNvSpPr txBox="1">
            <a:spLocks noGrp="1"/>
          </p:cNvSpPr>
          <p:nvPr>
            <p:ph type="subTitle" idx="6"/>
          </p:nvPr>
        </p:nvSpPr>
        <p:spPr>
          <a:xfrm>
            <a:off x="6930271" y="5280333"/>
            <a:ext cx="41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38"/>
          <p:cNvSpPr txBox="1">
            <a:spLocks noGrp="1"/>
          </p:cNvSpPr>
          <p:nvPr>
            <p:ph type="title" idx="7" hasCustomPrompt="1"/>
          </p:nvPr>
        </p:nvSpPr>
        <p:spPr>
          <a:xfrm>
            <a:off x="5347439" y="2000247"/>
            <a:ext cx="14472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0" name="Google Shape;360;p38"/>
          <p:cNvSpPr txBox="1">
            <a:spLocks noGrp="1"/>
          </p:cNvSpPr>
          <p:nvPr>
            <p:ph type="title" idx="8" hasCustomPrompt="1"/>
          </p:nvPr>
        </p:nvSpPr>
        <p:spPr>
          <a:xfrm>
            <a:off x="5372400" y="3511992"/>
            <a:ext cx="14472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1" name="Google Shape;361;p38"/>
          <p:cNvSpPr txBox="1">
            <a:spLocks noGrp="1"/>
          </p:cNvSpPr>
          <p:nvPr>
            <p:ph type="title" idx="9" hasCustomPrompt="1"/>
          </p:nvPr>
        </p:nvSpPr>
        <p:spPr>
          <a:xfrm>
            <a:off x="5372400" y="5023627"/>
            <a:ext cx="14472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62" name="Google Shape;362;p38"/>
          <p:cNvSpPr>
            <a:spLocks noGrp="1"/>
          </p:cNvSpPr>
          <p:nvPr>
            <p:ph type="pic" idx="13"/>
          </p:nvPr>
        </p:nvSpPr>
        <p:spPr>
          <a:xfrm>
            <a:off x="960000" y="2095333"/>
            <a:ext cx="4114400" cy="3728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97998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Title and three columns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/>
          <p:nvPr/>
        </p:nvSpPr>
        <p:spPr>
          <a:xfrm>
            <a:off x="5882984" y="-14630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3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39"/>
          <p:cNvSpPr txBox="1">
            <a:spLocks noGrp="1"/>
          </p:cNvSpPr>
          <p:nvPr>
            <p:ph type="title" idx="2"/>
          </p:nvPr>
        </p:nvSpPr>
        <p:spPr>
          <a:xfrm>
            <a:off x="1034100" y="4222095"/>
            <a:ext cx="31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7" name="Google Shape;367;p39"/>
          <p:cNvSpPr txBox="1">
            <a:spLocks noGrp="1"/>
          </p:cNvSpPr>
          <p:nvPr>
            <p:ph type="subTitle" idx="1"/>
          </p:nvPr>
        </p:nvSpPr>
        <p:spPr>
          <a:xfrm>
            <a:off x="1034100" y="3434467"/>
            <a:ext cx="31176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39"/>
          <p:cNvSpPr txBox="1">
            <a:spLocks noGrp="1"/>
          </p:cNvSpPr>
          <p:nvPr>
            <p:ph type="title" idx="3"/>
          </p:nvPr>
        </p:nvSpPr>
        <p:spPr>
          <a:xfrm>
            <a:off x="4537192" y="4222095"/>
            <a:ext cx="31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69" name="Google Shape;369;p39"/>
          <p:cNvSpPr txBox="1">
            <a:spLocks noGrp="1"/>
          </p:cNvSpPr>
          <p:nvPr>
            <p:ph type="subTitle" idx="4"/>
          </p:nvPr>
        </p:nvSpPr>
        <p:spPr>
          <a:xfrm>
            <a:off x="4537192" y="3434467"/>
            <a:ext cx="31176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39"/>
          <p:cNvSpPr txBox="1">
            <a:spLocks noGrp="1"/>
          </p:cNvSpPr>
          <p:nvPr>
            <p:ph type="title" idx="5"/>
          </p:nvPr>
        </p:nvSpPr>
        <p:spPr>
          <a:xfrm>
            <a:off x="8119884" y="4222095"/>
            <a:ext cx="31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71" name="Google Shape;371;p39"/>
          <p:cNvSpPr txBox="1">
            <a:spLocks noGrp="1"/>
          </p:cNvSpPr>
          <p:nvPr>
            <p:ph type="subTitle" idx="6"/>
          </p:nvPr>
        </p:nvSpPr>
        <p:spPr>
          <a:xfrm>
            <a:off x="8119884" y="3434467"/>
            <a:ext cx="3117600" cy="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2" name="Google Shape;372;p39"/>
          <p:cNvGrpSpPr/>
          <p:nvPr/>
        </p:nvGrpSpPr>
        <p:grpSpPr>
          <a:xfrm>
            <a:off x="11165043" y="6162475"/>
            <a:ext cx="1176640" cy="438708"/>
            <a:chOff x="4042650" y="642025"/>
            <a:chExt cx="1154625" cy="430500"/>
          </a:xfrm>
        </p:grpSpPr>
        <p:sp>
          <p:nvSpPr>
            <p:cNvPr id="373" name="Google Shape;373;p3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5" name="Google Shape;375;p39"/>
          <p:cNvGrpSpPr/>
          <p:nvPr/>
        </p:nvGrpSpPr>
        <p:grpSpPr>
          <a:xfrm rot="10800000">
            <a:off x="7532002" y="6046417"/>
            <a:ext cx="3633047" cy="467607"/>
            <a:chOff x="198225" y="4390550"/>
            <a:chExt cx="3765075" cy="484600"/>
          </a:xfrm>
        </p:grpSpPr>
        <p:sp>
          <p:nvSpPr>
            <p:cNvPr id="376" name="Google Shape;376;p39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8" name="Google Shape;378;p39"/>
          <p:cNvSpPr/>
          <p:nvPr/>
        </p:nvSpPr>
        <p:spPr>
          <a:xfrm>
            <a:off x="-688041" y="4025600"/>
            <a:ext cx="3610400" cy="3610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79" name="Google Shape;379;p39"/>
          <p:cNvPicPr preferRelativeResize="0"/>
          <p:nvPr/>
        </p:nvPicPr>
        <p:blipFill rotWithShape="1">
          <a:blip r:embed="rId3">
            <a:alphaModFix/>
          </a:blip>
          <a:srcRect b="44478"/>
          <a:stretch/>
        </p:blipFill>
        <p:spPr>
          <a:xfrm>
            <a:off x="94067" y="72169"/>
            <a:ext cx="3336300" cy="112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8775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/>
          <p:nvPr/>
        </p:nvSpPr>
        <p:spPr>
          <a:xfrm>
            <a:off x="6869400" y="1356967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40"/>
          <p:cNvSpPr/>
          <p:nvPr/>
        </p:nvSpPr>
        <p:spPr>
          <a:xfrm>
            <a:off x="-927100" y="-1698700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40"/>
          <p:cNvSpPr/>
          <p:nvPr/>
        </p:nvSpPr>
        <p:spPr>
          <a:xfrm>
            <a:off x="713367" y="369667"/>
            <a:ext cx="10765200" cy="6118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40"/>
          <p:cNvSpPr txBox="1">
            <a:spLocks noGrp="1"/>
          </p:cNvSpPr>
          <p:nvPr>
            <p:ph type="title"/>
          </p:nvPr>
        </p:nvSpPr>
        <p:spPr>
          <a:xfrm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0"/>
          <p:cNvSpPr txBox="1">
            <a:spLocks noGrp="1"/>
          </p:cNvSpPr>
          <p:nvPr>
            <p:ph type="title" idx="2"/>
          </p:nvPr>
        </p:nvSpPr>
        <p:spPr>
          <a:xfrm>
            <a:off x="1236324" y="23552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86" name="Google Shape;386;p40"/>
          <p:cNvSpPr txBox="1">
            <a:spLocks noGrp="1"/>
          </p:cNvSpPr>
          <p:nvPr>
            <p:ph type="subTitle" idx="1"/>
          </p:nvPr>
        </p:nvSpPr>
        <p:spPr>
          <a:xfrm>
            <a:off x="1236191" y="29397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40"/>
          <p:cNvSpPr txBox="1">
            <a:spLocks noGrp="1"/>
          </p:cNvSpPr>
          <p:nvPr>
            <p:ph type="title" idx="3"/>
          </p:nvPr>
        </p:nvSpPr>
        <p:spPr>
          <a:xfrm>
            <a:off x="8037409" y="23552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88" name="Google Shape;388;p40"/>
          <p:cNvSpPr txBox="1">
            <a:spLocks noGrp="1"/>
          </p:cNvSpPr>
          <p:nvPr>
            <p:ph type="subTitle" idx="4"/>
          </p:nvPr>
        </p:nvSpPr>
        <p:spPr>
          <a:xfrm>
            <a:off x="8037391" y="29397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0"/>
          <p:cNvSpPr txBox="1">
            <a:spLocks noGrp="1"/>
          </p:cNvSpPr>
          <p:nvPr>
            <p:ph type="title" idx="5"/>
          </p:nvPr>
        </p:nvSpPr>
        <p:spPr>
          <a:xfrm>
            <a:off x="1236324" y="42664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6"/>
          </p:nvPr>
        </p:nvSpPr>
        <p:spPr>
          <a:xfrm>
            <a:off x="1236191" y="48509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title" idx="7"/>
          </p:nvPr>
        </p:nvSpPr>
        <p:spPr>
          <a:xfrm>
            <a:off x="8037409" y="42664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8"/>
          </p:nvPr>
        </p:nvSpPr>
        <p:spPr>
          <a:xfrm>
            <a:off x="8037391" y="4850900"/>
            <a:ext cx="2918400" cy="8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1478600" y="2997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4" name="Google Shape;394;p40"/>
          <p:cNvSpPr/>
          <p:nvPr/>
        </p:nvSpPr>
        <p:spPr>
          <a:xfrm>
            <a:off x="319400" y="62179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198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2046733" y="4668733"/>
            <a:ext cx="3630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 idx="3"/>
          </p:nvPr>
        </p:nvSpPr>
        <p:spPr>
          <a:xfrm>
            <a:off x="6538867" y="4668733"/>
            <a:ext cx="36304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3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6538869" y="3060633"/>
            <a:ext cx="36304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2046733" y="3060633"/>
            <a:ext cx="3630400" cy="13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1258967" y="-1028500"/>
            <a:ext cx="6689600" cy="668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5"/>
          <p:cNvSpPr/>
          <p:nvPr/>
        </p:nvSpPr>
        <p:spPr>
          <a:xfrm>
            <a:off x="8334233" y="2757716"/>
            <a:ext cx="4804800" cy="4804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5"/>
          <p:cNvSpPr/>
          <p:nvPr/>
        </p:nvSpPr>
        <p:spPr>
          <a:xfrm>
            <a:off x="11231984" y="1145815"/>
            <a:ext cx="534400" cy="483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5"/>
          <p:cNvSpPr/>
          <p:nvPr/>
        </p:nvSpPr>
        <p:spPr>
          <a:xfrm>
            <a:off x="416384" y="5957415"/>
            <a:ext cx="534400" cy="483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" name="Google Shape;55;p5"/>
          <p:cNvGrpSpPr/>
          <p:nvPr/>
        </p:nvGrpSpPr>
        <p:grpSpPr>
          <a:xfrm rot="-5400000">
            <a:off x="-1088926" y="1329392"/>
            <a:ext cx="3238601" cy="579816"/>
            <a:chOff x="1358103" y="3291921"/>
            <a:chExt cx="3368397" cy="603054"/>
          </a:xfrm>
        </p:grpSpPr>
        <p:sp>
          <p:nvSpPr>
            <p:cNvPr id="56" name="Google Shape;56;p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58" name="Google Shape;58;p5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7728133" y="5070867"/>
            <a:ext cx="4463867" cy="178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5"/>
          <p:cNvPicPr preferRelativeResize="0"/>
          <p:nvPr/>
        </p:nvPicPr>
        <p:blipFill rotWithShape="1">
          <a:blip r:embed="rId3">
            <a:alphaModFix/>
          </a:blip>
          <a:srcRect l="63921"/>
          <a:stretch/>
        </p:blipFill>
        <p:spPr>
          <a:xfrm>
            <a:off x="0" y="3393800"/>
            <a:ext cx="1610533" cy="270516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11231984" y="430008"/>
            <a:ext cx="534400" cy="4832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7551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/>
          <p:nvPr/>
        </p:nvSpPr>
        <p:spPr>
          <a:xfrm>
            <a:off x="8019433" y="2642833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title" idx="2"/>
          </p:nvPr>
        </p:nvSpPr>
        <p:spPr>
          <a:xfrm>
            <a:off x="960141" y="24131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399" name="Google Shape;399;p41"/>
          <p:cNvSpPr txBox="1">
            <a:spLocks noGrp="1"/>
          </p:cNvSpPr>
          <p:nvPr>
            <p:ph type="subTitle" idx="1"/>
          </p:nvPr>
        </p:nvSpPr>
        <p:spPr>
          <a:xfrm>
            <a:off x="960008" y="2997667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41"/>
          <p:cNvSpPr txBox="1">
            <a:spLocks noGrp="1"/>
          </p:cNvSpPr>
          <p:nvPr>
            <p:ph type="title" idx="3"/>
          </p:nvPr>
        </p:nvSpPr>
        <p:spPr>
          <a:xfrm>
            <a:off x="4654125" y="24131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01" name="Google Shape;401;p41"/>
          <p:cNvSpPr txBox="1">
            <a:spLocks noGrp="1"/>
          </p:cNvSpPr>
          <p:nvPr>
            <p:ph type="subTitle" idx="4"/>
          </p:nvPr>
        </p:nvSpPr>
        <p:spPr>
          <a:xfrm>
            <a:off x="4654100" y="2997667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41"/>
          <p:cNvSpPr txBox="1">
            <a:spLocks noGrp="1"/>
          </p:cNvSpPr>
          <p:nvPr>
            <p:ph type="title" idx="5"/>
          </p:nvPr>
        </p:nvSpPr>
        <p:spPr>
          <a:xfrm>
            <a:off x="960141" y="47335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03" name="Google Shape;403;p41"/>
          <p:cNvSpPr txBox="1">
            <a:spLocks noGrp="1"/>
          </p:cNvSpPr>
          <p:nvPr>
            <p:ph type="subTitle" idx="6"/>
          </p:nvPr>
        </p:nvSpPr>
        <p:spPr>
          <a:xfrm>
            <a:off x="960008" y="5318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41"/>
          <p:cNvSpPr txBox="1">
            <a:spLocks noGrp="1"/>
          </p:cNvSpPr>
          <p:nvPr>
            <p:ph type="title" idx="7"/>
          </p:nvPr>
        </p:nvSpPr>
        <p:spPr>
          <a:xfrm>
            <a:off x="4654125" y="47335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05" name="Google Shape;405;p41"/>
          <p:cNvSpPr txBox="1">
            <a:spLocks noGrp="1"/>
          </p:cNvSpPr>
          <p:nvPr>
            <p:ph type="subTitle" idx="8"/>
          </p:nvPr>
        </p:nvSpPr>
        <p:spPr>
          <a:xfrm>
            <a:off x="4654100" y="5318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6" name="Google Shape;406;p41"/>
          <p:cNvGrpSpPr/>
          <p:nvPr/>
        </p:nvGrpSpPr>
        <p:grpSpPr>
          <a:xfrm>
            <a:off x="9553584" y="-16"/>
            <a:ext cx="2469867" cy="6858000"/>
            <a:chOff x="7165188" y="-12"/>
            <a:chExt cx="1852400" cy="5143500"/>
          </a:xfrm>
        </p:grpSpPr>
        <p:grpSp>
          <p:nvGrpSpPr>
            <p:cNvPr id="407" name="Google Shape;407;p41"/>
            <p:cNvGrpSpPr/>
            <p:nvPr/>
          </p:nvGrpSpPr>
          <p:grpSpPr>
            <a:xfrm rot="5400000" flipH="1">
              <a:off x="6164325" y="3018650"/>
              <a:ext cx="3765075" cy="484600"/>
              <a:chOff x="198225" y="4390550"/>
              <a:chExt cx="3765075" cy="484600"/>
            </a:xfrm>
          </p:grpSpPr>
          <p:sp>
            <p:nvSpPr>
              <p:cNvPr id="408" name="Google Shape;408;p41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41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0" name="Google Shape;410;p41"/>
            <p:cNvGrpSpPr/>
            <p:nvPr/>
          </p:nvGrpSpPr>
          <p:grpSpPr>
            <a:xfrm rot="5400000" flipH="1">
              <a:off x="5770950" y="1394225"/>
              <a:ext cx="3427850" cy="639375"/>
              <a:chOff x="1298650" y="3255600"/>
              <a:chExt cx="3427850" cy="639375"/>
            </a:xfrm>
          </p:grpSpPr>
          <p:sp>
            <p:nvSpPr>
              <p:cNvPr id="411" name="Google Shape;411;p41"/>
              <p:cNvSpPr/>
              <p:nvPr/>
            </p:nvSpPr>
            <p:spPr>
              <a:xfrm>
                <a:off x="1483200" y="3347875"/>
                <a:ext cx="3243300" cy="547100"/>
              </a:xfrm>
              <a:custGeom>
                <a:avLst/>
                <a:gdLst/>
                <a:ahLst/>
                <a:cxnLst/>
                <a:rect l="l" t="t" r="r" b="b"/>
                <a:pathLst>
                  <a:path w="129732" h="21884" fill="none" extrusionOk="0">
                    <a:moveTo>
                      <a:pt x="129731" y="11311"/>
                    </a:moveTo>
                    <a:lnTo>
                      <a:pt x="100335" y="11311"/>
                    </a:lnTo>
                    <a:lnTo>
                      <a:pt x="89738" y="21884"/>
                    </a:lnTo>
                    <a:lnTo>
                      <a:pt x="34529" y="21884"/>
                    </a:lnTo>
                    <a:lnTo>
                      <a:pt x="12633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41"/>
              <p:cNvSpPr/>
              <p:nvPr/>
            </p:nvSpPr>
            <p:spPr>
              <a:xfrm>
                <a:off x="1298650" y="3255600"/>
                <a:ext cx="184575" cy="184850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94" fill="none" extrusionOk="0">
                    <a:moveTo>
                      <a:pt x="1" y="3691"/>
                    </a:moveTo>
                    <a:cubicBezTo>
                      <a:pt x="1" y="1643"/>
                      <a:pt x="1644" y="0"/>
                      <a:pt x="3692" y="0"/>
                    </a:cubicBezTo>
                    <a:cubicBezTo>
                      <a:pt x="5728" y="0"/>
                      <a:pt x="7383" y="1643"/>
                      <a:pt x="7383" y="3691"/>
                    </a:cubicBezTo>
                    <a:cubicBezTo>
                      <a:pt x="7383" y="5727"/>
                      <a:pt x="5728" y="7382"/>
                      <a:pt x="3692" y="7382"/>
                    </a:cubicBezTo>
                    <a:cubicBezTo>
                      <a:pt x="1644" y="7394"/>
                      <a:pt x="1" y="5727"/>
                      <a:pt x="1" y="36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3" name="Google Shape;413;p41"/>
            <p:cNvGrpSpPr/>
            <p:nvPr/>
          </p:nvGrpSpPr>
          <p:grpSpPr>
            <a:xfrm rot="-5400000" flipH="1">
              <a:off x="6892750" y="1640225"/>
              <a:ext cx="3765075" cy="484600"/>
              <a:chOff x="198225" y="4390550"/>
              <a:chExt cx="3765075" cy="484600"/>
            </a:xfrm>
          </p:grpSpPr>
          <p:sp>
            <p:nvSpPr>
              <p:cNvPr id="414" name="Google Shape;414;p41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6" name="Google Shape;416;p41"/>
            <p:cNvSpPr/>
            <p:nvPr/>
          </p:nvSpPr>
          <p:spPr>
            <a:xfrm>
              <a:off x="7764000" y="827319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7764000" y="325694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7406100" y="3765069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7406100" y="4221769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420" name="Google Shape;420;p41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0" y="1"/>
            <a:ext cx="4463867" cy="17871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1987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/>
          <p:nvPr/>
        </p:nvSpPr>
        <p:spPr>
          <a:xfrm>
            <a:off x="8019433" y="2642833"/>
            <a:ext cx="6643200" cy="6643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42"/>
          <p:cNvSpPr txBox="1">
            <a:spLocks noGrp="1"/>
          </p:cNvSpPr>
          <p:nvPr>
            <p:ph type="title"/>
          </p:nvPr>
        </p:nvSpPr>
        <p:spPr>
          <a:xfrm>
            <a:off x="960000" y="585216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2"/>
          <p:cNvSpPr txBox="1">
            <a:spLocks noGrp="1"/>
          </p:cNvSpPr>
          <p:nvPr>
            <p:ph type="title" idx="2"/>
          </p:nvPr>
        </p:nvSpPr>
        <p:spPr>
          <a:xfrm>
            <a:off x="2789841" y="20067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1"/>
          </p:nvPr>
        </p:nvSpPr>
        <p:spPr>
          <a:xfrm>
            <a:off x="2789708" y="2560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 idx="3"/>
          </p:nvPr>
        </p:nvSpPr>
        <p:spPr>
          <a:xfrm>
            <a:off x="6483825" y="2006767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4"/>
          </p:nvPr>
        </p:nvSpPr>
        <p:spPr>
          <a:xfrm>
            <a:off x="6483800" y="2560000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title" idx="5"/>
          </p:nvPr>
        </p:nvSpPr>
        <p:spPr>
          <a:xfrm>
            <a:off x="2789841" y="43271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6"/>
          </p:nvPr>
        </p:nvSpPr>
        <p:spPr>
          <a:xfrm>
            <a:off x="2789708" y="4880333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title" idx="7"/>
          </p:nvPr>
        </p:nvSpPr>
        <p:spPr>
          <a:xfrm>
            <a:off x="6483825" y="4327100"/>
            <a:ext cx="2918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8"/>
          </p:nvPr>
        </p:nvSpPr>
        <p:spPr>
          <a:xfrm>
            <a:off x="6483800" y="4880333"/>
            <a:ext cx="2918400" cy="8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32" name="Google Shape;432;p42"/>
          <p:cNvPicPr preferRelativeResize="0"/>
          <p:nvPr/>
        </p:nvPicPr>
        <p:blipFill rotWithShape="1">
          <a:blip r:embed="rId3">
            <a:alphaModFix/>
          </a:blip>
          <a:srcRect b="33936"/>
          <a:stretch/>
        </p:blipFill>
        <p:spPr>
          <a:xfrm>
            <a:off x="0" y="1"/>
            <a:ext cx="4463867" cy="17871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42"/>
          <p:cNvGrpSpPr/>
          <p:nvPr/>
        </p:nvGrpSpPr>
        <p:grpSpPr>
          <a:xfrm rot="5400000" flipH="1">
            <a:off x="8819651" y="4024867"/>
            <a:ext cx="5020100" cy="646133"/>
            <a:chOff x="198225" y="4390550"/>
            <a:chExt cx="3765075" cy="484600"/>
          </a:xfrm>
        </p:grpSpPr>
        <p:sp>
          <p:nvSpPr>
            <p:cNvPr id="434" name="Google Shape;434;p42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6" name="Google Shape;436;p42"/>
          <p:cNvGrpSpPr/>
          <p:nvPr/>
        </p:nvGrpSpPr>
        <p:grpSpPr>
          <a:xfrm rot="5400000" flipH="1">
            <a:off x="-1285116" y="1858967"/>
            <a:ext cx="4570467" cy="852500"/>
            <a:chOff x="1298650" y="3255600"/>
            <a:chExt cx="3427850" cy="639375"/>
          </a:xfrm>
        </p:grpSpPr>
        <p:sp>
          <p:nvSpPr>
            <p:cNvPr id="437" name="Google Shape;437;p42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9" name="Google Shape;439;p42"/>
          <p:cNvSpPr/>
          <p:nvPr/>
        </p:nvSpPr>
        <p:spPr>
          <a:xfrm>
            <a:off x="10952551" y="1103092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0" name="Google Shape;440;p42"/>
          <p:cNvSpPr/>
          <p:nvPr/>
        </p:nvSpPr>
        <p:spPr>
          <a:xfrm>
            <a:off x="10952551" y="434259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1" name="Google Shape;441;p42"/>
          <p:cNvSpPr/>
          <p:nvPr/>
        </p:nvSpPr>
        <p:spPr>
          <a:xfrm>
            <a:off x="895084" y="5020092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2" name="Google Shape;442;p42"/>
          <p:cNvSpPr/>
          <p:nvPr/>
        </p:nvSpPr>
        <p:spPr>
          <a:xfrm>
            <a:off x="895084" y="5629025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19759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43"/>
          <p:cNvSpPr txBox="1">
            <a:spLocks noGrp="1"/>
          </p:cNvSpPr>
          <p:nvPr>
            <p:ph type="title" idx="2"/>
          </p:nvPr>
        </p:nvSpPr>
        <p:spPr>
          <a:xfrm>
            <a:off x="1722417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subTitle" idx="1"/>
          </p:nvPr>
        </p:nvSpPr>
        <p:spPr>
          <a:xfrm>
            <a:off x="1722417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43"/>
          <p:cNvSpPr txBox="1">
            <a:spLocks noGrp="1"/>
          </p:cNvSpPr>
          <p:nvPr>
            <p:ph type="title" idx="3"/>
          </p:nvPr>
        </p:nvSpPr>
        <p:spPr>
          <a:xfrm>
            <a:off x="5026113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8" name="Google Shape;448;p43"/>
          <p:cNvSpPr txBox="1">
            <a:spLocks noGrp="1"/>
          </p:cNvSpPr>
          <p:nvPr>
            <p:ph type="subTitle" idx="4"/>
          </p:nvPr>
        </p:nvSpPr>
        <p:spPr>
          <a:xfrm>
            <a:off x="5026113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43"/>
          <p:cNvSpPr txBox="1">
            <a:spLocks noGrp="1"/>
          </p:cNvSpPr>
          <p:nvPr>
            <p:ph type="title" idx="5"/>
          </p:nvPr>
        </p:nvSpPr>
        <p:spPr>
          <a:xfrm>
            <a:off x="1722417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0" name="Google Shape;450;p43"/>
          <p:cNvSpPr txBox="1">
            <a:spLocks noGrp="1"/>
          </p:cNvSpPr>
          <p:nvPr>
            <p:ph type="subTitle" idx="6"/>
          </p:nvPr>
        </p:nvSpPr>
        <p:spPr>
          <a:xfrm>
            <a:off x="1722417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43"/>
          <p:cNvSpPr txBox="1">
            <a:spLocks noGrp="1"/>
          </p:cNvSpPr>
          <p:nvPr>
            <p:ph type="title" idx="7"/>
          </p:nvPr>
        </p:nvSpPr>
        <p:spPr>
          <a:xfrm>
            <a:off x="5026113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2" name="Google Shape;452;p43"/>
          <p:cNvSpPr txBox="1">
            <a:spLocks noGrp="1"/>
          </p:cNvSpPr>
          <p:nvPr>
            <p:ph type="subTitle" idx="8"/>
          </p:nvPr>
        </p:nvSpPr>
        <p:spPr>
          <a:xfrm>
            <a:off x="5026113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title" idx="9"/>
          </p:nvPr>
        </p:nvSpPr>
        <p:spPr>
          <a:xfrm>
            <a:off x="8329819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13"/>
          </p:nvPr>
        </p:nvSpPr>
        <p:spPr>
          <a:xfrm>
            <a:off x="8329819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title" idx="14"/>
          </p:nvPr>
        </p:nvSpPr>
        <p:spPr>
          <a:xfrm>
            <a:off x="8329819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15"/>
          </p:nvPr>
        </p:nvSpPr>
        <p:spPr>
          <a:xfrm>
            <a:off x="8329819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7" name="Google Shape;457;p43"/>
          <p:cNvPicPr preferRelativeResize="0"/>
          <p:nvPr/>
        </p:nvPicPr>
        <p:blipFill rotWithShape="1">
          <a:blip r:embed="rId3">
            <a:alphaModFix/>
          </a:blip>
          <a:srcRect r="19348"/>
          <a:stretch/>
        </p:blipFill>
        <p:spPr>
          <a:xfrm>
            <a:off x="107634" y="3966415"/>
            <a:ext cx="3695533" cy="277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3"/>
          <p:cNvPicPr preferRelativeResize="0"/>
          <p:nvPr/>
        </p:nvPicPr>
        <p:blipFill rotWithShape="1">
          <a:blip r:embed="rId3">
            <a:alphaModFix/>
          </a:blip>
          <a:srcRect r="19348"/>
          <a:stretch/>
        </p:blipFill>
        <p:spPr>
          <a:xfrm>
            <a:off x="8496467" y="103167"/>
            <a:ext cx="3695533" cy="277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43"/>
          <p:cNvGrpSpPr/>
          <p:nvPr/>
        </p:nvGrpSpPr>
        <p:grpSpPr>
          <a:xfrm>
            <a:off x="491642" y="480567"/>
            <a:ext cx="1040533" cy="477200"/>
            <a:chOff x="4598506" y="471425"/>
            <a:chExt cx="780400" cy="357900"/>
          </a:xfrm>
        </p:grpSpPr>
        <p:sp>
          <p:nvSpPr>
            <p:cNvPr id="460" name="Google Shape;460;p43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43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2" name="Google Shape;462;p43"/>
          <p:cNvSpPr/>
          <p:nvPr/>
        </p:nvSpPr>
        <p:spPr>
          <a:xfrm rot="5400000">
            <a:off x="11249975" y="4961000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34184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"/>
          <p:cNvSpPr/>
          <p:nvPr/>
        </p:nvSpPr>
        <p:spPr>
          <a:xfrm rot="10800000" flipH="1">
            <a:off x="7072600" y="-1393900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5" name="Google Shape;465;p44"/>
          <p:cNvSpPr/>
          <p:nvPr/>
        </p:nvSpPr>
        <p:spPr>
          <a:xfrm rot="10800000" flipH="1">
            <a:off x="-723900" y="524167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6" name="Google Shape;466;p44"/>
          <p:cNvSpPr txBox="1">
            <a:spLocks noGrp="1"/>
          </p:cNvSpPr>
          <p:nvPr>
            <p:ph type="title"/>
          </p:nvPr>
        </p:nvSpPr>
        <p:spPr>
          <a:xfrm>
            <a:off x="960000" y="5823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44"/>
          <p:cNvSpPr txBox="1">
            <a:spLocks noGrp="1"/>
          </p:cNvSpPr>
          <p:nvPr>
            <p:ph type="title" idx="2"/>
          </p:nvPr>
        </p:nvSpPr>
        <p:spPr>
          <a:xfrm>
            <a:off x="1468284" y="22747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68" name="Google Shape;468;p44"/>
          <p:cNvSpPr txBox="1">
            <a:spLocks noGrp="1"/>
          </p:cNvSpPr>
          <p:nvPr>
            <p:ph type="subTitle" idx="1"/>
          </p:nvPr>
        </p:nvSpPr>
        <p:spPr>
          <a:xfrm>
            <a:off x="1468284" y="28591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44"/>
          <p:cNvSpPr txBox="1">
            <a:spLocks noGrp="1"/>
          </p:cNvSpPr>
          <p:nvPr>
            <p:ph type="title" idx="3"/>
          </p:nvPr>
        </p:nvSpPr>
        <p:spPr>
          <a:xfrm>
            <a:off x="4771980" y="22747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70" name="Google Shape;470;p44"/>
          <p:cNvSpPr txBox="1">
            <a:spLocks noGrp="1"/>
          </p:cNvSpPr>
          <p:nvPr>
            <p:ph type="subTitle" idx="4"/>
          </p:nvPr>
        </p:nvSpPr>
        <p:spPr>
          <a:xfrm>
            <a:off x="4771984" y="28591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title" idx="5"/>
          </p:nvPr>
        </p:nvSpPr>
        <p:spPr>
          <a:xfrm>
            <a:off x="1468284" y="4169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6"/>
          </p:nvPr>
        </p:nvSpPr>
        <p:spPr>
          <a:xfrm>
            <a:off x="1468284" y="475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44"/>
          <p:cNvSpPr txBox="1">
            <a:spLocks noGrp="1"/>
          </p:cNvSpPr>
          <p:nvPr>
            <p:ph type="title" idx="7"/>
          </p:nvPr>
        </p:nvSpPr>
        <p:spPr>
          <a:xfrm>
            <a:off x="4771980" y="4169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8"/>
          </p:nvPr>
        </p:nvSpPr>
        <p:spPr>
          <a:xfrm>
            <a:off x="4771980" y="475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title" idx="9"/>
          </p:nvPr>
        </p:nvSpPr>
        <p:spPr>
          <a:xfrm>
            <a:off x="8075685" y="2274751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76" name="Google Shape;476;p44"/>
          <p:cNvSpPr txBox="1">
            <a:spLocks noGrp="1"/>
          </p:cNvSpPr>
          <p:nvPr>
            <p:ph type="subTitle" idx="13"/>
          </p:nvPr>
        </p:nvSpPr>
        <p:spPr>
          <a:xfrm>
            <a:off x="8075685" y="28591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4"/>
          <p:cNvSpPr txBox="1">
            <a:spLocks noGrp="1"/>
          </p:cNvSpPr>
          <p:nvPr>
            <p:ph type="title" idx="14"/>
          </p:nvPr>
        </p:nvSpPr>
        <p:spPr>
          <a:xfrm>
            <a:off x="8075685" y="4169467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78" name="Google Shape;478;p44"/>
          <p:cNvSpPr txBox="1">
            <a:spLocks noGrp="1"/>
          </p:cNvSpPr>
          <p:nvPr>
            <p:ph type="subTitle" idx="15"/>
          </p:nvPr>
        </p:nvSpPr>
        <p:spPr>
          <a:xfrm>
            <a:off x="8075685" y="47538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9" name="Google Shape;479;p44"/>
          <p:cNvGrpSpPr/>
          <p:nvPr/>
        </p:nvGrpSpPr>
        <p:grpSpPr>
          <a:xfrm>
            <a:off x="491642" y="480567"/>
            <a:ext cx="1040533" cy="477200"/>
            <a:chOff x="4598506" y="471425"/>
            <a:chExt cx="780400" cy="357900"/>
          </a:xfrm>
        </p:grpSpPr>
        <p:sp>
          <p:nvSpPr>
            <p:cNvPr id="480" name="Google Shape;480;p4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4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2" name="Google Shape;482;p44"/>
          <p:cNvSpPr/>
          <p:nvPr/>
        </p:nvSpPr>
        <p:spPr>
          <a:xfrm rot="5400000">
            <a:off x="11249975" y="4961000"/>
            <a:ext cx="477200" cy="4316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3" name="Google Shape;483;p44"/>
          <p:cNvGrpSpPr/>
          <p:nvPr/>
        </p:nvGrpSpPr>
        <p:grpSpPr>
          <a:xfrm rot="10800000" flipH="1">
            <a:off x="-16" y="6093978"/>
            <a:ext cx="3707344" cy="477169"/>
            <a:chOff x="198225" y="4390550"/>
            <a:chExt cx="3765075" cy="484600"/>
          </a:xfrm>
        </p:grpSpPr>
        <p:sp>
          <p:nvSpPr>
            <p:cNvPr id="484" name="Google Shape;484;p4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6" name="Google Shape;486;p44"/>
          <p:cNvGrpSpPr/>
          <p:nvPr/>
        </p:nvGrpSpPr>
        <p:grpSpPr>
          <a:xfrm>
            <a:off x="9444651" y="286867"/>
            <a:ext cx="2747351" cy="477180"/>
            <a:chOff x="6363488" y="215150"/>
            <a:chExt cx="2060513" cy="357885"/>
          </a:xfrm>
        </p:grpSpPr>
        <p:sp>
          <p:nvSpPr>
            <p:cNvPr id="487" name="Google Shape;487;p4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4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053170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>
            <a:spLocks noGrp="1"/>
          </p:cNvSpPr>
          <p:nvPr>
            <p:ph type="title"/>
          </p:nvPr>
        </p:nvSpPr>
        <p:spPr>
          <a:xfrm>
            <a:off x="680033" y="612400"/>
            <a:ext cx="47424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5508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/>
          <p:nvPr/>
        </p:nvSpPr>
        <p:spPr>
          <a:xfrm>
            <a:off x="7028800" y="16225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3" name="Google Shape;493;p46"/>
          <p:cNvSpPr/>
          <p:nvPr/>
        </p:nvSpPr>
        <p:spPr>
          <a:xfrm>
            <a:off x="-956733" y="-478200"/>
            <a:ext cx="4211600" cy="4211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94" name="Google Shape;4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4" y="4037900"/>
            <a:ext cx="4358200" cy="2641067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46"/>
          <p:cNvSpPr/>
          <p:nvPr/>
        </p:nvSpPr>
        <p:spPr>
          <a:xfrm>
            <a:off x="950733" y="1054100"/>
            <a:ext cx="10290400" cy="47500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6" name="Google Shape;496;p46"/>
          <p:cNvSpPr txBox="1">
            <a:spLocks noGrp="1"/>
          </p:cNvSpPr>
          <p:nvPr>
            <p:ph type="title"/>
          </p:nvPr>
        </p:nvSpPr>
        <p:spPr>
          <a:xfrm>
            <a:off x="1689400" y="1992400"/>
            <a:ext cx="8813200" cy="28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51601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/>
          <p:nvPr/>
        </p:nvSpPr>
        <p:spPr>
          <a:xfrm>
            <a:off x="5475233" y="143600"/>
            <a:ext cx="6570800" cy="6570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9" name="Google Shape;499;p47"/>
          <p:cNvSpPr txBox="1">
            <a:spLocks noGrp="1"/>
          </p:cNvSpPr>
          <p:nvPr>
            <p:ph type="title" hasCustomPrompt="1"/>
          </p:nvPr>
        </p:nvSpPr>
        <p:spPr>
          <a:xfrm>
            <a:off x="1637599" y="1922800"/>
            <a:ext cx="7051200" cy="22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00" name="Google Shape;500;p47"/>
          <p:cNvSpPr txBox="1">
            <a:spLocks noGrp="1"/>
          </p:cNvSpPr>
          <p:nvPr>
            <p:ph type="subTitle" idx="1"/>
          </p:nvPr>
        </p:nvSpPr>
        <p:spPr>
          <a:xfrm>
            <a:off x="1637584" y="4272400"/>
            <a:ext cx="70512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42556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8"/>
          <p:cNvSpPr txBox="1">
            <a:spLocks noGrp="1"/>
          </p:cNvSpPr>
          <p:nvPr>
            <p:ph type="title" hasCustomPrompt="1"/>
          </p:nvPr>
        </p:nvSpPr>
        <p:spPr>
          <a:xfrm>
            <a:off x="1149967" y="4030784"/>
            <a:ext cx="297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3" name="Google Shape;503;p48"/>
          <p:cNvSpPr txBox="1">
            <a:spLocks noGrp="1"/>
          </p:cNvSpPr>
          <p:nvPr>
            <p:ph type="subTitle" idx="1"/>
          </p:nvPr>
        </p:nvSpPr>
        <p:spPr>
          <a:xfrm>
            <a:off x="1149967" y="4959417"/>
            <a:ext cx="2974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4" name="Google Shape;504;p48"/>
          <p:cNvSpPr txBox="1">
            <a:spLocks noGrp="1"/>
          </p:cNvSpPr>
          <p:nvPr>
            <p:ph type="title" idx="2" hasCustomPrompt="1"/>
          </p:nvPr>
        </p:nvSpPr>
        <p:spPr>
          <a:xfrm>
            <a:off x="4608836" y="2240867"/>
            <a:ext cx="297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5" name="Google Shape;505;p48"/>
          <p:cNvSpPr txBox="1">
            <a:spLocks noGrp="1"/>
          </p:cNvSpPr>
          <p:nvPr>
            <p:ph type="subTitle" idx="3"/>
          </p:nvPr>
        </p:nvSpPr>
        <p:spPr>
          <a:xfrm>
            <a:off x="4608836" y="3168740"/>
            <a:ext cx="2974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6" name="Google Shape;506;p48"/>
          <p:cNvSpPr txBox="1">
            <a:spLocks noGrp="1"/>
          </p:cNvSpPr>
          <p:nvPr>
            <p:ph type="title" idx="4" hasCustomPrompt="1"/>
          </p:nvPr>
        </p:nvSpPr>
        <p:spPr>
          <a:xfrm>
            <a:off x="8067695" y="4030784"/>
            <a:ext cx="2974400" cy="10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7" name="Google Shape;507;p48"/>
          <p:cNvSpPr txBox="1">
            <a:spLocks noGrp="1"/>
          </p:cNvSpPr>
          <p:nvPr>
            <p:ph type="subTitle" idx="5"/>
          </p:nvPr>
        </p:nvSpPr>
        <p:spPr>
          <a:xfrm>
            <a:off x="8067695" y="4959417"/>
            <a:ext cx="2974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2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508" name="Google Shape;508;p48"/>
          <p:cNvSpPr txBox="1">
            <a:spLocks noGrp="1"/>
          </p:cNvSpPr>
          <p:nvPr>
            <p:ph type="title" idx="6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09" name="Google Shape;509;p48"/>
          <p:cNvPicPr preferRelativeResize="0"/>
          <p:nvPr/>
        </p:nvPicPr>
        <p:blipFill rotWithShape="1">
          <a:blip r:embed="rId3">
            <a:alphaModFix/>
          </a:blip>
          <a:srcRect l="14310"/>
          <a:stretch/>
        </p:blipFill>
        <p:spPr>
          <a:xfrm>
            <a:off x="8367000" y="4152867"/>
            <a:ext cx="3825000" cy="270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48"/>
          <p:cNvPicPr preferRelativeResize="0"/>
          <p:nvPr/>
        </p:nvPicPr>
        <p:blipFill rotWithShape="1">
          <a:blip r:embed="rId3">
            <a:alphaModFix/>
          </a:blip>
          <a:srcRect l="14310"/>
          <a:stretch/>
        </p:blipFill>
        <p:spPr>
          <a:xfrm>
            <a:off x="0" y="0"/>
            <a:ext cx="3825000" cy="27051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48"/>
          <p:cNvGrpSpPr/>
          <p:nvPr/>
        </p:nvGrpSpPr>
        <p:grpSpPr>
          <a:xfrm rot="10800000">
            <a:off x="8558969" y="115183"/>
            <a:ext cx="3633047" cy="467607"/>
            <a:chOff x="198225" y="4390550"/>
            <a:chExt cx="3765075" cy="484600"/>
          </a:xfrm>
        </p:grpSpPr>
        <p:sp>
          <p:nvSpPr>
            <p:cNvPr id="512" name="Google Shape;512;p4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4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4" name="Google Shape;514;p48"/>
          <p:cNvGrpSpPr/>
          <p:nvPr/>
        </p:nvGrpSpPr>
        <p:grpSpPr>
          <a:xfrm>
            <a:off x="468370" y="6381683"/>
            <a:ext cx="1546789" cy="85264"/>
            <a:chOff x="3779200" y="1371600"/>
            <a:chExt cx="1992600" cy="109500"/>
          </a:xfrm>
        </p:grpSpPr>
        <p:sp>
          <p:nvSpPr>
            <p:cNvPr id="515" name="Google Shape;515;p4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4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4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4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4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4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204907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49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24" name="Google Shape;52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800" y="139282"/>
            <a:ext cx="4463867" cy="2705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5" name="Google Shape;525;p49"/>
          <p:cNvGrpSpPr/>
          <p:nvPr/>
        </p:nvGrpSpPr>
        <p:grpSpPr>
          <a:xfrm flipH="1">
            <a:off x="342101" y="6008151"/>
            <a:ext cx="1539500" cy="574000"/>
            <a:chOff x="4042650" y="642025"/>
            <a:chExt cx="1154625" cy="430500"/>
          </a:xfrm>
        </p:grpSpPr>
        <p:sp>
          <p:nvSpPr>
            <p:cNvPr id="526" name="Google Shape;526;p49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49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8" name="Google Shape;528;p49"/>
          <p:cNvSpPr/>
          <p:nvPr/>
        </p:nvSpPr>
        <p:spPr>
          <a:xfrm>
            <a:off x="9454800" y="4012767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301127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50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32" name="Google Shape;532;p50"/>
          <p:cNvGrpSpPr/>
          <p:nvPr/>
        </p:nvGrpSpPr>
        <p:grpSpPr>
          <a:xfrm flipH="1">
            <a:off x="10590067" y="6041684"/>
            <a:ext cx="1539500" cy="574000"/>
            <a:chOff x="4042650" y="642025"/>
            <a:chExt cx="1154625" cy="430500"/>
          </a:xfrm>
        </p:grpSpPr>
        <p:sp>
          <p:nvSpPr>
            <p:cNvPr id="533" name="Google Shape;533;p50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50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5" name="Google Shape;535;p50"/>
          <p:cNvSpPr/>
          <p:nvPr/>
        </p:nvSpPr>
        <p:spPr>
          <a:xfrm>
            <a:off x="-1689767" y="45909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1164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334390" y="321233"/>
            <a:ext cx="1546789" cy="85264"/>
            <a:chOff x="3779200" y="1371600"/>
            <a:chExt cx="1992600" cy="109500"/>
          </a:xfrm>
        </p:grpSpPr>
        <p:sp>
          <p:nvSpPr>
            <p:cNvPr id="64" name="Google Shape;64;p6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" name="Google Shape;70;p6"/>
          <p:cNvGrpSpPr/>
          <p:nvPr/>
        </p:nvGrpSpPr>
        <p:grpSpPr>
          <a:xfrm>
            <a:off x="8953541" y="6138792"/>
            <a:ext cx="3238601" cy="579816"/>
            <a:chOff x="1358103" y="3291921"/>
            <a:chExt cx="3368397" cy="603054"/>
          </a:xfrm>
        </p:grpSpPr>
        <p:sp>
          <p:nvSpPr>
            <p:cNvPr id="71" name="Google Shape;71;p6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7010928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>
            <a:spLocks noGrp="1"/>
          </p:cNvSpPr>
          <p:nvPr>
            <p:ph type="title"/>
          </p:nvPr>
        </p:nvSpPr>
        <p:spPr>
          <a:xfrm>
            <a:off x="960000" y="500367"/>
            <a:ext cx="4579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51"/>
          <p:cNvSpPr txBox="1">
            <a:spLocks noGrp="1"/>
          </p:cNvSpPr>
          <p:nvPr>
            <p:ph type="subTitle" idx="1"/>
          </p:nvPr>
        </p:nvSpPr>
        <p:spPr>
          <a:xfrm>
            <a:off x="950800" y="1689100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51"/>
          <p:cNvSpPr txBox="1"/>
          <p:nvPr/>
        </p:nvSpPr>
        <p:spPr>
          <a:xfrm>
            <a:off x="960000" y="4702000"/>
            <a:ext cx="47760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, and includes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 and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540" name="Google Shape;540;p51"/>
          <p:cNvSpPr/>
          <p:nvPr/>
        </p:nvSpPr>
        <p:spPr>
          <a:xfrm>
            <a:off x="5530400" y="3056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1" name="Google Shape;541;p51"/>
          <p:cNvGrpSpPr/>
          <p:nvPr/>
        </p:nvGrpSpPr>
        <p:grpSpPr>
          <a:xfrm>
            <a:off x="9424412" y="372407"/>
            <a:ext cx="2767875" cy="516275"/>
            <a:chOff x="1298650" y="3255600"/>
            <a:chExt cx="3427850" cy="639375"/>
          </a:xfrm>
        </p:grpSpPr>
        <p:sp>
          <p:nvSpPr>
            <p:cNvPr id="542" name="Google Shape;542;p5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4" name="Google Shape;544;p51"/>
          <p:cNvSpPr/>
          <p:nvPr/>
        </p:nvSpPr>
        <p:spPr>
          <a:xfrm rot="5400000">
            <a:off x="5549400" y="6020263"/>
            <a:ext cx="444400" cy="442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45" name="Google Shape;545;p51"/>
          <p:cNvGrpSpPr/>
          <p:nvPr/>
        </p:nvGrpSpPr>
        <p:grpSpPr>
          <a:xfrm>
            <a:off x="5992994" y="6060743"/>
            <a:ext cx="3508548" cy="451583"/>
            <a:chOff x="198225" y="4390550"/>
            <a:chExt cx="3765075" cy="484600"/>
          </a:xfrm>
        </p:grpSpPr>
        <p:sp>
          <p:nvSpPr>
            <p:cNvPr id="546" name="Google Shape;546;p5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700198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/>
          <p:nvPr/>
        </p:nvSpPr>
        <p:spPr>
          <a:xfrm>
            <a:off x="-1058367" y="-1067233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50" name="Google Shape;5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800" y="139282"/>
            <a:ext cx="4463867" cy="27051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1" name="Google Shape;551;p52"/>
          <p:cNvGrpSpPr/>
          <p:nvPr/>
        </p:nvGrpSpPr>
        <p:grpSpPr>
          <a:xfrm flipH="1">
            <a:off x="342101" y="6008151"/>
            <a:ext cx="1539500" cy="574000"/>
            <a:chOff x="4042650" y="642025"/>
            <a:chExt cx="1154625" cy="430500"/>
          </a:xfrm>
        </p:grpSpPr>
        <p:sp>
          <p:nvSpPr>
            <p:cNvPr id="552" name="Google Shape;552;p52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4" name="Google Shape;554;p52"/>
          <p:cNvSpPr/>
          <p:nvPr/>
        </p:nvSpPr>
        <p:spPr>
          <a:xfrm>
            <a:off x="9454800" y="4012767"/>
            <a:ext cx="3572800" cy="3572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52316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/>
          <p:nvPr/>
        </p:nvSpPr>
        <p:spPr>
          <a:xfrm>
            <a:off x="6869400" y="1356967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7" name="Google Shape;557;p53"/>
          <p:cNvSpPr/>
          <p:nvPr/>
        </p:nvSpPr>
        <p:spPr>
          <a:xfrm>
            <a:off x="-927100" y="-1698700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8" name="Google Shape;558;p53"/>
          <p:cNvSpPr/>
          <p:nvPr/>
        </p:nvSpPr>
        <p:spPr>
          <a:xfrm>
            <a:off x="713367" y="369667"/>
            <a:ext cx="10765200" cy="6118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9" name="Google Shape;559;p53"/>
          <p:cNvSpPr/>
          <p:nvPr/>
        </p:nvSpPr>
        <p:spPr>
          <a:xfrm>
            <a:off x="11478600" y="2997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0" name="Google Shape;560;p53"/>
          <p:cNvSpPr/>
          <p:nvPr/>
        </p:nvSpPr>
        <p:spPr>
          <a:xfrm>
            <a:off x="319400" y="6217900"/>
            <a:ext cx="394000" cy="3404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44454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/>
          <p:nvPr/>
        </p:nvSpPr>
        <p:spPr>
          <a:xfrm rot="10800000" flipH="1">
            <a:off x="7072600" y="-1393900"/>
            <a:ext cx="5412000" cy="54120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3" name="Google Shape;563;p54"/>
          <p:cNvSpPr/>
          <p:nvPr/>
        </p:nvSpPr>
        <p:spPr>
          <a:xfrm rot="10800000" flipH="1">
            <a:off x="-723900" y="524167"/>
            <a:ext cx="6549600" cy="654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64" name="Google Shape;564;p54"/>
          <p:cNvGrpSpPr/>
          <p:nvPr/>
        </p:nvGrpSpPr>
        <p:grpSpPr>
          <a:xfrm>
            <a:off x="491642" y="480567"/>
            <a:ext cx="1040533" cy="477200"/>
            <a:chOff x="4598506" y="471425"/>
            <a:chExt cx="780400" cy="357900"/>
          </a:xfrm>
        </p:grpSpPr>
        <p:sp>
          <p:nvSpPr>
            <p:cNvPr id="565" name="Google Shape;565;p54"/>
            <p:cNvSpPr/>
            <p:nvPr/>
          </p:nvSpPr>
          <p:spPr>
            <a:xfrm rot="5400000">
              <a:off x="50381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54"/>
            <p:cNvSpPr/>
            <p:nvPr/>
          </p:nvSpPr>
          <p:spPr>
            <a:xfrm rot="5400000">
              <a:off x="4581406" y="488525"/>
              <a:ext cx="357900" cy="3237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54"/>
          <p:cNvGrpSpPr/>
          <p:nvPr/>
        </p:nvGrpSpPr>
        <p:grpSpPr>
          <a:xfrm rot="10800000" flipH="1">
            <a:off x="-16" y="6093978"/>
            <a:ext cx="3707344" cy="477169"/>
            <a:chOff x="198225" y="4390550"/>
            <a:chExt cx="3765075" cy="484600"/>
          </a:xfrm>
        </p:grpSpPr>
        <p:sp>
          <p:nvSpPr>
            <p:cNvPr id="568" name="Google Shape;568;p54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0" name="Google Shape;570;p54"/>
          <p:cNvGrpSpPr/>
          <p:nvPr/>
        </p:nvGrpSpPr>
        <p:grpSpPr>
          <a:xfrm>
            <a:off x="9444651" y="286867"/>
            <a:ext cx="2747351" cy="477180"/>
            <a:chOff x="6363488" y="215150"/>
            <a:chExt cx="2060513" cy="357885"/>
          </a:xfrm>
        </p:grpSpPr>
        <p:sp>
          <p:nvSpPr>
            <p:cNvPr id="571" name="Google Shape;571;p54"/>
            <p:cNvSpPr/>
            <p:nvPr/>
          </p:nvSpPr>
          <p:spPr>
            <a:xfrm flipH="1">
              <a:off x="6499827" y="215150"/>
              <a:ext cx="1924174" cy="289732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/>
            <p:nvPr/>
          </p:nvSpPr>
          <p:spPr>
            <a:xfrm flipH="1">
              <a:off x="6363488" y="436726"/>
              <a:ext cx="136309" cy="136309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7938287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55"/>
          <p:cNvPicPr preferRelativeResize="0"/>
          <p:nvPr/>
        </p:nvPicPr>
        <p:blipFill rotWithShape="1">
          <a:blip r:embed="rId3">
            <a:alphaModFix/>
          </a:blip>
          <a:srcRect b="47712"/>
          <a:stretch/>
        </p:blipFill>
        <p:spPr>
          <a:xfrm>
            <a:off x="4652300" y="5496401"/>
            <a:ext cx="4297133" cy="136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5"/>
          <p:cNvPicPr preferRelativeResize="0"/>
          <p:nvPr/>
        </p:nvPicPr>
        <p:blipFill rotWithShape="1">
          <a:blip r:embed="rId3">
            <a:alphaModFix/>
          </a:blip>
          <a:srcRect t="47712"/>
          <a:stretch/>
        </p:blipFill>
        <p:spPr>
          <a:xfrm>
            <a:off x="7969434" y="1"/>
            <a:ext cx="4297133" cy="136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77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body" idx="1"/>
          </p:nvPr>
        </p:nvSpPr>
        <p:spPr>
          <a:xfrm>
            <a:off x="2228400" y="2510051"/>
            <a:ext cx="7735200" cy="28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2228400" y="1543151"/>
            <a:ext cx="7735200" cy="9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-969467" y="-609233"/>
            <a:ext cx="4848400" cy="48484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" name="Google Shape;77;p7"/>
          <p:cNvGrpSpPr/>
          <p:nvPr/>
        </p:nvGrpSpPr>
        <p:grpSpPr>
          <a:xfrm>
            <a:off x="7621533" y="210209"/>
            <a:ext cx="4570467" cy="852500"/>
            <a:chOff x="1298650" y="3255600"/>
            <a:chExt cx="3427850" cy="639375"/>
          </a:xfrm>
        </p:grpSpPr>
        <p:sp>
          <p:nvSpPr>
            <p:cNvPr id="78" name="Google Shape;78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" name="Google Shape;80;p7"/>
          <p:cNvGrpSpPr/>
          <p:nvPr/>
        </p:nvGrpSpPr>
        <p:grpSpPr>
          <a:xfrm rot="10800000">
            <a:off x="0" y="5795293"/>
            <a:ext cx="4570467" cy="852500"/>
            <a:chOff x="1298650" y="3255600"/>
            <a:chExt cx="3427850" cy="639375"/>
          </a:xfrm>
        </p:grpSpPr>
        <p:sp>
          <p:nvSpPr>
            <p:cNvPr id="81" name="Google Shape;81;p7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7177833" y="1921867"/>
            <a:ext cx="6635200" cy="66352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1593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-1379549" y="-11808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" name="Google Shape;8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904" y="203200"/>
            <a:ext cx="4463867" cy="27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3">
            <a:alphaModFix/>
          </a:blip>
          <a:srcRect r="7859" b="33936"/>
          <a:stretch/>
        </p:blipFill>
        <p:spPr>
          <a:xfrm>
            <a:off x="144901" y="5070867"/>
            <a:ext cx="4112900" cy="178713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/>
          <p:nvPr/>
        </p:nvSpPr>
        <p:spPr>
          <a:xfrm rot="10800000" flipH="1">
            <a:off x="5940051" y="1054100"/>
            <a:ext cx="7319600" cy="73196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689400" y="1992400"/>
            <a:ext cx="8813200" cy="28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 flipH="1">
            <a:off x="303901" y="305875"/>
            <a:ext cx="1176640" cy="438708"/>
            <a:chOff x="4042650" y="642025"/>
            <a:chExt cx="1154625" cy="430500"/>
          </a:xfrm>
        </p:grpSpPr>
        <p:sp>
          <p:nvSpPr>
            <p:cNvPr id="91" name="Google Shape;91;p8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 flipH="1">
            <a:off x="1480537" y="189817"/>
            <a:ext cx="3633047" cy="467607"/>
            <a:chOff x="198225" y="4390550"/>
            <a:chExt cx="3765075" cy="484600"/>
          </a:xfrm>
        </p:grpSpPr>
        <p:sp>
          <p:nvSpPr>
            <p:cNvPr id="94" name="Google Shape;94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8"/>
          <p:cNvGrpSpPr/>
          <p:nvPr/>
        </p:nvGrpSpPr>
        <p:grpSpPr>
          <a:xfrm rot="10800000">
            <a:off x="7604870" y="6010566"/>
            <a:ext cx="3633047" cy="467607"/>
            <a:chOff x="198225" y="4390550"/>
            <a:chExt cx="3765075" cy="484600"/>
          </a:xfrm>
        </p:grpSpPr>
        <p:sp>
          <p:nvSpPr>
            <p:cNvPr id="97" name="Google Shape;97;p8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9" name="Google Shape;99;p8"/>
          <p:cNvSpPr/>
          <p:nvPr/>
        </p:nvSpPr>
        <p:spPr>
          <a:xfrm flipH="1">
            <a:off x="11237900" y="5957351"/>
            <a:ext cx="664000" cy="5740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16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1606000" y="1719133"/>
            <a:ext cx="612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1606000" y="2841533"/>
            <a:ext cx="6121600" cy="2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7727600" y="3243367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04" name="Google Shape;10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355837" y="1142967"/>
            <a:ext cx="4358200" cy="264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>
            <a:spLocks noGrp="1"/>
          </p:cNvSpPr>
          <p:nvPr>
            <p:ph type="title"/>
          </p:nvPr>
        </p:nvSpPr>
        <p:spPr>
          <a:xfrm>
            <a:off x="6498800" y="4661200"/>
            <a:ext cx="4742400" cy="1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35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800" y="593367"/>
            <a:ext cx="10290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BM Plex Sans"/>
              <a:buNone/>
              <a:defRPr sz="3500"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800" y="1536633"/>
            <a:ext cx="10290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●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○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Medium"/>
              <a:buChar char="■"/>
              <a:defRPr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5045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1"/>
          <p:cNvSpPr/>
          <p:nvPr/>
        </p:nvSpPr>
        <p:spPr>
          <a:xfrm rot="10800000" flipH="1">
            <a:off x="5543211" y="3056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61"/>
          <p:cNvSpPr/>
          <p:nvPr/>
        </p:nvSpPr>
        <p:spPr>
          <a:xfrm>
            <a:off x="402067" y="305633"/>
            <a:ext cx="6246800" cy="62468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2" name="Google Shape;592;p61"/>
          <p:cNvSpPr txBox="1">
            <a:spLocks noGrp="1"/>
          </p:cNvSpPr>
          <p:nvPr>
            <p:ph type="ctrTitle"/>
          </p:nvPr>
        </p:nvSpPr>
        <p:spPr>
          <a:xfrm>
            <a:off x="6362167" y="1429480"/>
            <a:ext cx="5183533" cy="196126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3600" dirty="0"/>
              <a:t>AI powered </a:t>
            </a:r>
            <a:r>
              <a:rPr lang="en-US" sz="3600" dirty="0" err="1"/>
              <a:t>porduct</a:t>
            </a:r>
            <a:r>
              <a:rPr lang="en-US" sz="3600" dirty="0"/>
              <a:t> recommendation</a:t>
            </a:r>
            <a:endParaRPr sz="3600" b="0" dirty="0"/>
          </a:p>
        </p:txBody>
      </p:sp>
      <p:pic>
        <p:nvPicPr>
          <p:cNvPr id="594" name="Google Shape;59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67" y="566767"/>
            <a:ext cx="5673400" cy="5724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5489" y="-345333"/>
            <a:ext cx="3255667" cy="197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89" y="4625501"/>
            <a:ext cx="3255667" cy="1972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7" name="Google Shape;597;p61"/>
          <p:cNvGrpSpPr/>
          <p:nvPr/>
        </p:nvGrpSpPr>
        <p:grpSpPr>
          <a:xfrm>
            <a:off x="4884934" y="5906300"/>
            <a:ext cx="5020100" cy="646133"/>
            <a:chOff x="198225" y="4390550"/>
            <a:chExt cx="3765075" cy="484600"/>
          </a:xfrm>
        </p:grpSpPr>
        <p:sp>
          <p:nvSpPr>
            <p:cNvPr id="598" name="Google Shape;598;p61"/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1"/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61"/>
          <p:cNvGrpSpPr/>
          <p:nvPr/>
        </p:nvGrpSpPr>
        <p:grpSpPr>
          <a:xfrm>
            <a:off x="7621533" y="372201"/>
            <a:ext cx="4570467" cy="852500"/>
            <a:chOff x="1298650" y="3255600"/>
            <a:chExt cx="3427850" cy="639375"/>
          </a:xfrm>
        </p:grpSpPr>
        <p:sp>
          <p:nvSpPr>
            <p:cNvPr id="601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p61"/>
          <p:cNvGrpSpPr/>
          <p:nvPr/>
        </p:nvGrpSpPr>
        <p:grpSpPr>
          <a:xfrm rot="5400000">
            <a:off x="419464" y="988460"/>
            <a:ext cx="1162016" cy="623405"/>
            <a:chOff x="773350" y="518000"/>
            <a:chExt cx="2757950" cy="1479600"/>
          </a:xfrm>
        </p:grpSpPr>
        <p:sp>
          <p:nvSpPr>
            <p:cNvPr id="604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2BD0BA6-05B0-9646-2D5C-4A2805BD2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F927915E-031B-C2B4-7BC6-A59E2A2D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>
            <a:extLst>
              <a:ext uri="{FF2B5EF4-FFF2-40B4-BE49-F238E27FC236}">
                <a16:creationId xmlns:a16="http://schemas.microsoft.com/office/drawing/2014/main" id="{5266780F-69B4-12B1-4952-033A0AB6BD0A}"/>
              </a:ext>
            </a:extLst>
          </p:cNvPr>
          <p:cNvSpPr/>
          <p:nvPr/>
        </p:nvSpPr>
        <p:spPr>
          <a:xfrm>
            <a:off x="950800" y="1274333"/>
            <a:ext cx="7432000" cy="41052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9" name="Google Shape;689;p65">
            <a:extLst>
              <a:ext uri="{FF2B5EF4-FFF2-40B4-BE49-F238E27FC236}">
                <a16:creationId xmlns:a16="http://schemas.microsoft.com/office/drawing/2014/main" id="{1934272B-4E9C-789F-27D3-7122728E8298}"/>
              </a:ext>
            </a:extLst>
          </p:cNvPr>
          <p:cNvSpPr/>
          <p:nvPr/>
        </p:nvSpPr>
        <p:spPr>
          <a:xfrm>
            <a:off x="1135633" y="1459133"/>
            <a:ext cx="7432000" cy="41052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65">
            <a:extLst>
              <a:ext uri="{FF2B5EF4-FFF2-40B4-BE49-F238E27FC236}">
                <a16:creationId xmlns:a16="http://schemas.microsoft.com/office/drawing/2014/main" id="{10264B82-4DBF-E58D-67A7-E6C38C06BC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6000" y="1719133"/>
            <a:ext cx="61216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Objective</a:t>
            </a:r>
            <a:endParaRPr dirty="0"/>
          </a:p>
        </p:txBody>
      </p:sp>
      <p:sp>
        <p:nvSpPr>
          <p:cNvPr id="691" name="Google Shape;691;p65">
            <a:extLst>
              <a:ext uri="{FF2B5EF4-FFF2-40B4-BE49-F238E27FC236}">
                <a16:creationId xmlns:a16="http://schemas.microsoft.com/office/drawing/2014/main" id="{A30F4F9A-C360-5320-8A9D-FE59FDB584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06000" y="2841533"/>
            <a:ext cx="6121600" cy="2093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" dirty="0"/>
              <a:t>Enahnce customer journey by recommending personalized poduct to customers in a swiftly manner</a:t>
            </a:r>
            <a:endParaRPr dirty="0"/>
          </a:p>
        </p:txBody>
      </p:sp>
      <p:grpSp>
        <p:nvGrpSpPr>
          <p:cNvPr id="692" name="Google Shape;692;p65">
            <a:extLst>
              <a:ext uri="{FF2B5EF4-FFF2-40B4-BE49-F238E27FC236}">
                <a16:creationId xmlns:a16="http://schemas.microsoft.com/office/drawing/2014/main" id="{BB43B1FF-FC4C-3C94-5BB7-1ED60BFC614D}"/>
              </a:ext>
            </a:extLst>
          </p:cNvPr>
          <p:cNvGrpSpPr/>
          <p:nvPr/>
        </p:nvGrpSpPr>
        <p:grpSpPr>
          <a:xfrm rot="5400000">
            <a:off x="555653" y="1309460"/>
            <a:ext cx="1162016" cy="623405"/>
            <a:chOff x="773350" y="518000"/>
            <a:chExt cx="2757950" cy="1479600"/>
          </a:xfrm>
        </p:grpSpPr>
        <p:sp>
          <p:nvSpPr>
            <p:cNvPr id="693" name="Google Shape;693;p65">
              <a:extLst>
                <a:ext uri="{FF2B5EF4-FFF2-40B4-BE49-F238E27FC236}">
                  <a16:creationId xmlns:a16="http://schemas.microsoft.com/office/drawing/2014/main" id="{BC06991C-2E6D-39AE-1876-9421BF99C0AA}"/>
                </a:ext>
              </a:extLst>
            </p:cNvPr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65">
              <a:extLst>
                <a:ext uri="{FF2B5EF4-FFF2-40B4-BE49-F238E27FC236}">
                  <a16:creationId xmlns:a16="http://schemas.microsoft.com/office/drawing/2014/main" id="{076BBC90-150C-9230-A76D-5193442E4901}"/>
                </a:ext>
              </a:extLst>
            </p:cNvPr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65">
              <a:extLst>
                <a:ext uri="{FF2B5EF4-FFF2-40B4-BE49-F238E27FC236}">
                  <a16:creationId xmlns:a16="http://schemas.microsoft.com/office/drawing/2014/main" id="{076037BF-1D5A-CE8F-DEF7-D070B24BCDE6}"/>
                </a:ext>
              </a:extLst>
            </p:cNvPr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8295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>
          <a:extLst>
            <a:ext uri="{FF2B5EF4-FFF2-40B4-BE49-F238E27FC236}">
              <a16:creationId xmlns:a16="http://schemas.microsoft.com/office/drawing/2014/main" id="{17C85F70-BD91-2649-A7F3-F5043FF8C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>
            <a:extLst>
              <a:ext uri="{FF2B5EF4-FFF2-40B4-BE49-F238E27FC236}">
                <a16:creationId xmlns:a16="http://schemas.microsoft.com/office/drawing/2014/main" id="{F532222E-D0BA-F3F0-D0A1-D0E27F613F4C}"/>
              </a:ext>
            </a:extLst>
          </p:cNvPr>
          <p:cNvSpPr/>
          <p:nvPr/>
        </p:nvSpPr>
        <p:spPr>
          <a:xfrm>
            <a:off x="-1079967" y="-671333"/>
            <a:ext cx="6128400" cy="6128400"/>
          </a:xfrm>
          <a:prstGeom prst="ellipse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7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32" name="Google Shape;732;p68">
            <a:extLst>
              <a:ext uri="{FF2B5EF4-FFF2-40B4-BE49-F238E27FC236}">
                <a16:creationId xmlns:a16="http://schemas.microsoft.com/office/drawing/2014/main" id="{7EA2B62C-6407-E246-9FE7-65AE3A6264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0200" y="1499113"/>
            <a:ext cx="6962274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5400" dirty="0"/>
              <a:t>How does it work?</a:t>
            </a:r>
            <a:endParaRPr sz="5400" dirty="0"/>
          </a:p>
        </p:txBody>
      </p:sp>
      <p:sp>
        <p:nvSpPr>
          <p:cNvPr id="733" name="Google Shape;733;p68">
            <a:extLst>
              <a:ext uri="{FF2B5EF4-FFF2-40B4-BE49-F238E27FC236}">
                <a16:creationId xmlns:a16="http://schemas.microsoft.com/office/drawing/2014/main" id="{32C95A86-1537-47CA-0915-341D112CD4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16170" y="2621513"/>
            <a:ext cx="5426800" cy="246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Input from users: </a:t>
            </a:r>
          </a:p>
          <a:p>
            <a:pPr marL="0" indent="0"/>
            <a:r>
              <a:rPr lang="en" dirty="0"/>
              <a:t>Their profile (demongraphic, soscial status…etc) and intention</a:t>
            </a:r>
          </a:p>
          <a:p>
            <a:pPr marL="0" indent="0"/>
            <a:endParaRPr lang="en" dirty="0"/>
          </a:p>
          <a:p>
            <a:pPr marL="0" indent="0"/>
            <a:r>
              <a:rPr lang="en" dirty="0"/>
              <a:t>Output for users:</a:t>
            </a:r>
          </a:p>
          <a:p>
            <a:pPr marL="0" indent="0"/>
            <a:r>
              <a:rPr lang="en" dirty="0"/>
              <a:t>Personlised recommendation base on the information user supplied</a:t>
            </a:r>
          </a:p>
        </p:txBody>
      </p:sp>
      <p:pic>
        <p:nvPicPr>
          <p:cNvPr id="734" name="Google Shape;734;p68">
            <a:extLst>
              <a:ext uri="{FF2B5EF4-FFF2-40B4-BE49-F238E27FC236}">
                <a16:creationId xmlns:a16="http://schemas.microsoft.com/office/drawing/2014/main" id="{D3356938-A983-F4E3-15FD-073A63C55E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00" y="1000351"/>
            <a:ext cx="4847600" cy="4857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5" name="Google Shape;735;p68">
            <a:extLst>
              <a:ext uri="{FF2B5EF4-FFF2-40B4-BE49-F238E27FC236}">
                <a16:creationId xmlns:a16="http://schemas.microsoft.com/office/drawing/2014/main" id="{EC7AC0D6-4528-CF95-894D-F38B1A048039}"/>
              </a:ext>
            </a:extLst>
          </p:cNvPr>
          <p:cNvGrpSpPr/>
          <p:nvPr/>
        </p:nvGrpSpPr>
        <p:grpSpPr>
          <a:xfrm>
            <a:off x="5390201" y="787617"/>
            <a:ext cx="1539500" cy="574000"/>
            <a:chOff x="4042650" y="642025"/>
            <a:chExt cx="1154625" cy="430500"/>
          </a:xfrm>
        </p:grpSpPr>
        <p:sp>
          <p:nvSpPr>
            <p:cNvPr id="736" name="Google Shape;736;p68">
              <a:extLst>
                <a:ext uri="{FF2B5EF4-FFF2-40B4-BE49-F238E27FC236}">
                  <a16:creationId xmlns:a16="http://schemas.microsoft.com/office/drawing/2014/main" id="{2B8753CD-0C11-D339-D33D-7F2812579BD3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7" name="Google Shape;737;p68">
              <a:extLst>
                <a:ext uri="{FF2B5EF4-FFF2-40B4-BE49-F238E27FC236}">
                  <a16:creationId xmlns:a16="http://schemas.microsoft.com/office/drawing/2014/main" id="{C182D32F-6D23-C60A-D385-3A47E718F320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738" name="Google Shape;738;p68">
            <a:extLst>
              <a:ext uri="{FF2B5EF4-FFF2-40B4-BE49-F238E27FC236}">
                <a16:creationId xmlns:a16="http://schemas.microsoft.com/office/drawing/2014/main" id="{B1ACCE5E-3CA4-DF06-BA30-6D1E465F35A3}"/>
              </a:ext>
            </a:extLst>
          </p:cNvPr>
          <p:cNvGrpSpPr/>
          <p:nvPr/>
        </p:nvGrpSpPr>
        <p:grpSpPr>
          <a:xfrm>
            <a:off x="9981667" y="5496384"/>
            <a:ext cx="1539500" cy="574000"/>
            <a:chOff x="4042650" y="642025"/>
            <a:chExt cx="1154625" cy="430500"/>
          </a:xfrm>
        </p:grpSpPr>
        <p:sp>
          <p:nvSpPr>
            <p:cNvPr id="739" name="Google Shape;739;p68">
              <a:extLst>
                <a:ext uri="{FF2B5EF4-FFF2-40B4-BE49-F238E27FC236}">
                  <a16:creationId xmlns:a16="http://schemas.microsoft.com/office/drawing/2014/main" id="{53903E12-5191-90AF-E7A1-789842699094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0" name="Google Shape;740;p68">
              <a:extLst>
                <a:ext uri="{FF2B5EF4-FFF2-40B4-BE49-F238E27FC236}">
                  <a16:creationId xmlns:a16="http://schemas.microsoft.com/office/drawing/2014/main" id="{A0007604-DD8A-890C-D605-128753DCA310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2625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78"/>
          <p:cNvGrpSpPr/>
          <p:nvPr/>
        </p:nvGrpSpPr>
        <p:grpSpPr>
          <a:xfrm>
            <a:off x="5513993" y="566528"/>
            <a:ext cx="6388353" cy="5539194"/>
            <a:chOff x="713100" y="1597775"/>
            <a:chExt cx="5712625" cy="3217500"/>
          </a:xfrm>
        </p:grpSpPr>
        <p:sp>
          <p:nvSpPr>
            <p:cNvPr id="947" name="Google Shape;947;p78"/>
            <p:cNvSpPr/>
            <p:nvPr/>
          </p:nvSpPr>
          <p:spPr>
            <a:xfrm>
              <a:off x="713100" y="15977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8" name="Google Shape;948;p78"/>
            <p:cNvSpPr/>
            <p:nvPr/>
          </p:nvSpPr>
          <p:spPr>
            <a:xfrm>
              <a:off x="851725" y="1736375"/>
              <a:ext cx="5574000" cy="30789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949" name="Google Shape;94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88" y="667014"/>
            <a:ext cx="6067676" cy="5253915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78"/>
          <p:cNvSpPr txBox="1">
            <a:spLocks noGrp="1"/>
          </p:cNvSpPr>
          <p:nvPr>
            <p:ph type="title"/>
          </p:nvPr>
        </p:nvSpPr>
        <p:spPr>
          <a:xfrm>
            <a:off x="6066371" y="1072407"/>
            <a:ext cx="3424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How it is done</a:t>
            </a:r>
            <a:endParaRPr dirty="0"/>
          </a:p>
        </p:txBody>
      </p:sp>
      <p:sp>
        <p:nvSpPr>
          <p:cNvPr id="955" name="Google Shape;955;p78"/>
          <p:cNvSpPr txBox="1">
            <a:spLocks noGrp="1"/>
          </p:cNvSpPr>
          <p:nvPr>
            <p:ph type="subTitle" idx="1"/>
          </p:nvPr>
        </p:nvSpPr>
        <p:spPr>
          <a:xfrm>
            <a:off x="6178666" y="1898371"/>
            <a:ext cx="5558026" cy="37324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Role-based Generative AI Assistants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multi-agent system frameworks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Leveraging </a:t>
            </a:r>
            <a:r>
              <a:rPr lang="en-US" dirty="0" err="1"/>
              <a:t>AutoGen</a:t>
            </a:r>
            <a:r>
              <a:rPr lang="en-US" dirty="0"/>
              <a:t> and high performance LLMs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 agents in total, responsible for different tasks (e.g. information retrieval, consolidation…)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56" name="Google Shape;956;p78"/>
          <p:cNvGrpSpPr/>
          <p:nvPr/>
        </p:nvGrpSpPr>
        <p:grpSpPr>
          <a:xfrm rot="5400000">
            <a:off x="175003" y="1452305"/>
            <a:ext cx="1551571" cy="85264"/>
            <a:chOff x="3779200" y="1371600"/>
            <a:chExt cx="1992600" cy="109500"/>
          </a:xfrm>
        </p:grpSpPr>
        <p:sp>
          <p:nvSpPr>
            <p:cNvPr id="957" name="Google Shape;957;p78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8" name="Google Shape;958;p78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9" name="Google Shape;959;p78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0" name="Google Shape;960;p78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1" name="Google Shape;961;p78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2" name="Google Shape;962;p78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9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zh-CN" dirty="0"/>
              <a:t>Further enhancements</a:t>
            </a:r>
            <a:endParaRPr dirty="0"/>
          </a:p>
        </p:txBody>
      </p:sp>
      <p:sp>
        <p:nvSpPr>
          <p:cNvPr id="36" name="Google Shape;1439;p99">
            <a:extLst>
              <a:ext uri="{FF2B5EF4-FFF2-40B4-BE49-F238E27FC236}">
                <a16:creationId xmlns:a16="http://schemas.microsoft.com/office/drawing/2014/main" id="{48D7C284-F12F-28E0-902E-E2E1CFAB8302}"/>
              </a:ext>
            </a:extLst>
          </p:cNvPr>
          <p:cNvSpPr/>
          <p:nvPr/>
        </p:nvSpPr>
        <p:spPr>
          <a:xfrm>
            <a:off x="4960897" y="1787792"/>
            <a:ext cx="3175295" cy="3948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37" name="Google Shape;1445;p99">
            <a:extLst>
              <a:ext uri="{FF2B5EF4-FFF2-40B4-BE49-F238E27FC236}">
                <a16:creationId xmlns:a16="http://schemas.microsoft.com/office/drawing/2014/main" id="{4334F42D-9A8D-B018-25DA-0E106370D140}"/>
              </a:ext>
            </a:extLst>
          </p:cNvPr>
          <p:cNvSpPr txBox="1">
            <a:spLocks/>
          </p:cNvSpPr>
          <p:nvPr/>
        </p:nvSpPr>
        <p:spPr>
          <a:xfrm>
            <a:off x="4960897" y="3064192"/>
            <a:ext cx="3175295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1867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marL="0" indent="0"/>
            <a:r>
              <a:rPr lang="en-US" sz="1600" kern="0" dirty="0"/>
              <a:t>Add another agent to lookup data from internal knowledge base</a:t>
            </a:r>
          </a:p>
        </p:txBody>
      </p:sp>
      <p:grpSp>
        <p:nvGrpSpPr>
          <p:cNvPr id="38" name="Google Shape;1446;p99">
            <a:extLst>
              <a:ext uri="{FF2B5EF4-FFF2-40B4-BE49-F238E27FC236}">
                <a16:creationId xmlns:a16="http://schemas.microsoft.com/office/drawing/2014/main" id="{32186FFC-8F48-62F7-D5FF-1123F4318E92}"/>
              </a:ext>
            </a:extLst>
          </p:cNvPr>
          <p:cNvGrpSpPr/>
          <p:nvPr/>
        </p:nvGrpSpPr>
        <p:grpSpPr>
          <a:xfrm>
            <a:off x="6002703" y="4387098"/>
            <a:ext cx="1352884" cy="85264"/>
            <a:chOff x="3779200" y="1371600"/>
            <a:chExt cx="1992600" cy="109500"/>
          </a:xfrm>
        </p:grpSpPr>
        <p:sp>
          <p:nvSpPr>
            <p:cNvPr id="39" name="Google Shape;1447;p99">
              <a:extLst>
                <a:ext uri="{FF2B5EF4-FFF2-40B4-BE49-F238E27FC236}">
                  <a16:creationId xmlns:a16="http://schemas.microsoft.com/office/drawing/2014/main" id="{0E31DC81-F39E-4264-EDBA-AECD47C96874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0" name="Google Shape;1448;p99">
              <a:extLst>
                <a:ext uri="{FF2B5EF4-FFF2-40B4-BE49-F238E27FC236}">
                  <a16:creationId xmlns:a16="http://schemas.microsoft.com/office/drawing/2014/main" id="{D45425A4-D3E6-8754-4B54-6BA581E0BAE0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1" name="Google Shape;1449;p99">
              <a:extLst>
                <a:ext uri="{FF2B5EF4-FFF2-40B4-BE49-F238E27FC236}">
                  <a16:creationId xmlns:a16="http://schemas.microsoft.com/office/drawing/2014/main" id="{48FF75BB-4C69-BDD0-0381-55498E85F960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2" name="Google Shape;1450;p99">
              <a:extLst>
                <a:ext uri="{FF2B5EF4-FFF2-40B4-BE49-F238E27FC236}">
                  <a16:creationId xmlns:a16="http://schemas.microsoft.com/office/drawing/2014/main" id="{9468D56A-FD94-F1B5-CB4D-365543ACC27A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3" name="Google Shape;1451;p99">
              <a:extLst>
                <a:ext uri="{FF2B5EF4-FFF2-40B4-BE49-F238E27FC236}">
                  <a16:creationId xmlns:a16="http://schemas.microsoft.com/office/drawing/2014/main" id="{F4FB72BD-B223-DC46-7CF7-A7FE28D2BE01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4" name="Google Shape;1452;p99">
              <a:extLst>
                <a:ext uri="{FF2B5EF4-FFF2-40B4-BE49-F238E27FC236}">
                  <a16:creationId xmlns:a16="http://schemas.microsoft.com/office/drawing/2014/main" id="{BDEA8E4F-8E07-060B-E3B9-96A40A09CE4D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</p:grpSp>
      <p:grpSp>
        <p:nvGrpSpPr>
          <p:cNvPr id="45" name="Google Shape;1469;p99">
            <a:extLst>
              <a:ext uri="{FF2B5EF4-FFF2-40B4-BE49-F238E27FC236}">
                <a16:creationId xmlns:a16="http://schemas.microsoft.com/office/drawing/2014/main" id="{EC46FDAE-5450-3799-32AE-D9C6C881E8AA}"/>
              </a:ext>
            </a:extLst>
          </p:cNvPr>
          <p:cNvGrpSpPr/>
          <p:nvPr/>
        </p:nvGrpSpPr>
        <p:grpSpPr>
          <a:xfrm rot="10800000">
            <a:off x="6014325" y="2481750"/>
            <a:ext cx="2121867" cy="327656"/>
            <a:chOff x="198225" y="4390550"/>
            <a:chExt cx="3765075" cy="484600"/>
          </a:xfrm>
        </p:grpSpPr>
        <p:sp>
          <p:nvSpPr>
            <p:cNvPr id="46" name="Google Shape;1470;p99">
              <a:extLst>
                <a:ext uri="{FF2B5EF4-FFF2-40B4-BE49-F238E27FC236}">
                  <a16:creationId xmlns:a16="http://schemas.microsoft.com/office/drawing/2014/main" id="{9BD2A965-368B-6567-7B17-D889D3CDD6BF}"/>
                </a:ext>
              </a:extLst>
            </p:cNvPr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47" name="Google Shape;1471;p99">
              <a:extLst>
                <a:ext uri="{FF2B5EF4-FFF2-40B4-BE49-F238E27FC236}">
                  <a16:creationId xmlns:a16="http://schemas.microsoft.com/office/drawing/2014/main" id="{A3D1F0EF-84E8-A2CC-C07E-42487F94BD91}"/>
                </a:ext>
              </a:extLst>
            </p:cNvPr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</p:grpSp>
      <p:sp>
        <p:nvSpPr>
          <p:cNvPr id="60" name="Google Shape;1439;p99">
            <a:extLst>
              <a:ext uri="{FF2B5EF4-FFF2-40B4-BE49-F238E27FC236}">
                <a16:creationId xmlns:a16="http://schemas.microsoft.com/office/drawing/2014/main" id="{671D420D-C1A2-865D-8082-698C4774CA1D}"/>
              </a:ext>
            </a:extLst>
          </p:cNvPr>
          <p:cNvSpPr/>
          <p:nvPr/>
        </p:nvSpPr>
        <p:spPr>
          <a:xfrm>
            <a:off x="998440" y="1757750"/>
            <a:ext cx="3175295" cy="3948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61" name="Google Shape;1445;p99">
            <a:extLst>
              <a:ext uri="{FF2B5EF4-FFF2-40B4-BE49-F238E27FC236}">
                <a16:creationId xmlns:a16="http://schemas.microsoft.com/office/drawing/2014/main" id="{43066DF5-6002-04F1-FDA9-D2B191ACAA6F}"/>
              </a:ext>
            </a:extLst>
          </p:cNvPr>
          <p:cNvSpPr txBox="1">
            <a:spLocks/>
          </p:cNvSpPr>
          <p:nvPr/>
        </p:nvSpPr>
        <p:spPr>
          <a:xfrm>
            <a:off x="998440" y="3034150"/>
            <a:ext cx="3175295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1867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marL="0" indent="0"/>
            <a:r>
              <a:rPr lang="en-US" sz="1600" kern="0" dirty="0"/>
              <a:t>Re-engineer the web crawl and web scrape agent to overcome </a:t>
            </a:r>
            <a:r>
              <a:rPr lang="en-US" sz="1600" kern="0" dirty="0" err="1"/>
              <a:t>antiscraping</a:t>
            </a:r>
            <a:r>
              <a:rPr lang="en-US" sz="1600" kern="0" dirty="0"/>
              <a:t> website</a:t>
            </a:r>
          </a:p>
        </p:txBody>
      </p:sp>
      <p:grpSp>
        <p:nvGrpSpPr>
          <p:cNvPr id="62" name="Google Shape;1446;p99">
            <a:extLst>
              <a:ext uri="{FF2B5EF4-FFF2-40B4-BE49-F238E27FC236}">
                <a16:creationId xmlns:a16="http://schemas.microsoft.com/office/drawing/2014/main" id="{6753F689-3937-E247-35C2-31E18391B5BE}"/>
              </a:ext>
            </a:extLst>
          </p:cNvPr>
          <p:cNvGrpSpPr/>
          <p:nvPr/>
        </p:nvGrpSpPr>
        <p:grpSpPr>
          <a:xfrm>
            <a:off x="2040246" y="4357056"/>
            <a:ext cx="1352884" cy="85264"/>
            <a:chOff x="3779200" y="1371600"/>
            <a:chExt cx="1992600" cy="109500"/>
          </a:xfrm>
        </p:grpSpPr>
        <p:sp>
          <p:nvSpPr>
            <p:cNvPr id="63" name="Google Shape;1447;p99">
              <a:extLst>
                <a:ext uri="{FF2B5EF4-FFF2-40B4-BE49-F238E27FC236}">
                  <a16:creationId xmlns:a16="http://schemas.microsoft.com/office/drawing/2014/main" id="{A457200B-B61C-D517-C89D-273D6FF8E9B1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08" name="Google Shape;1448;p99">
              <a:extLst>
                <a:ext uri="{FF2B5EF4-FFF2-40B4-BE49-F238E27FC236}">
                  <a16:creationId xmlns:a16="http://schemas.microsoft.com/office/drawing/2014/main" id="{D8B80E8C-21B4-0207-09C0-156713C56F30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09" name="Google Shape;1449;p99">
              <a:extLst>
                <a:ext uri="{FF2B5EF4-FFF2-40B4-BE49-F238E27FC236}">
                  <a16:creationId xmlns:a16="http://schemas.microsoft.com/office/drawing/2014/main" id="{D09423D7-BD6B-5033-D753-30997EB927B9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10" name="Google Shape;1450;p99">
              <a:extLst>
                <a:ext uri="{FF2B5EF4-FFF2-40B4-BE49-F238E27FC236}">
                  <a16:creationId xmlns:a16="http://schemas.microsoft.com/office/drawing/2014/main" id="{5B4662A6-6E76-030A-CE1A-DA66EC4D42ED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11" name="Google Shape;1451;p99">
              <a:extLst>
                <a:ext uri="{FF2B5EF4-FFF2-40B4-BE49-F238E27FC236}">
                  <a16:creationId xmlns:a16="http://schemas.microsoft.com/office/drawing/2014/main" id="{AB327941-AB03-7638-6D86-47F6EF3AA309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12" name="Google Shape;1452;p99">
              <a:extLst>
                <a:ext uri="{FF2B5EF4-FFF2-40B4-BE49-F238E27FC236}">
                  <a16:creationId xmlns:a16="http://schemas.microsoft.com/office/drawing/2014/main" id="{A39B1B12-2570-AF67-530B-A8D0D587A19B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</p:grpSp>
      <p:grpSp>
        <p:nvGrpSpPr>
          <p:cNvPr id="1413" name="Google Shape;1469;p99">
            <a:extLst>
              <a:ext uri="{FF2B5EF4-FFF2-40B4-BE49-F238E27FC236}">
                <a16:creationId xmlns:a16="http://schemas.microsoft.com/office/drawing/2014/main" id="{8C605484-3765-15D2-C375-54196B4C4E44}"/>
              </a:ext>
            </a:extLst>
          </p:cNvPr>
          <p:cNvGrpSpPr/>
          <p:nvPr/>
        </p:nvGrpSpPr>
        <p:grpSpPr>
          <a:xfrm rot="10800000">
            <a:off x="2051868" y="2451708"/>
            <a:ext cx="2121867" cy="327656"/>
            <a:chOff x="198225" y="4390550"/>
            <a:chExt cx="3765075" cy="484600"/>
          </a:xfrm>
        </p:grpSpPr>
        <p:sp>
          <p:nvSpPr>
            <p:cNvPr id="1414" name="Google Shape;1470;p99">
              <a:extLst>
                <a:ext uri="{FF2B5EF4-FFF2-40B4-BE49-F238E27FC236}">
                  <a16:creationId xmlns:a16="http://schemas.microsoft.com/office/drawing/2014/main" id="{75FE7BDA-E4F8-5148-CC33-6ABA796F4ADA}"/>
                </a:ext>
              </a:extLst>
            </p:cNvPr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15" name="Google Shape;1471;p99">
              <a:extLst>
                <a:ext uri="{FF2B5EF4-FFF2-40B4-BE49-F238E27FC236}">
                  <a16:creationId xmlns:a16="http://schemas.microsoft.com/office/drawing/2014/main" id="{80A25DE3-BC03-EE18-4108-80048D9B776D}"/>
                </a:ext>
              </a:extLst>
            </p:cNvPr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</p:grpSp>
      <p:sp>
        <p:nvSpPr>
          <p:cNvPr id="1420" name="Google Shape;1439;p99">
            <a:extLst>
              <a:ext uri="{FF2B5EF4-FFF2-40B4-BE49-F238E27FC236}">
                <a16:creationId xmlns:a16="http://schemas.microsoft.com/office/drawing/2014/main" id="{F8FB32A7-D146-25E5-BA1F-CB15F1EB0E62}"/>
              </a:ext>
            </a:extLst>
          </p:cNvPr>
          <p:cNvSpPr/>
          <p:nvPr/>
        </p:nvSpPr>
        <p:spPr>
          <a:xfrm>
            <a:off x="8802646" y="1803834"/>
            <a:ext cx="3175295" cy="39484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/>
          </a:p>
        </p:txBody>
      </p:sp>
      <p:sp>
        <p:nvSpPr>
          <p:cNvPr id="1421" name="Google Shape;1445;p99">
            <a:extLst>
              <a:ext uri="{FF2B5EF4-FFF2-40B4-BE49-F238E27FC236}">
                <a16:creationId xmlns:a16="http://schemas.microsoft.com/office/drawing/2014/main" id="{7E38155D-DD68-E496-B5A4-F2AAB08D297D}"/>
              </a:ext>
            </a:extLst>
          </p:cNvPr>
          <p:cNvSpPr txBox="1">
            <a:spLocks/>
          </p:cNvSpPr>
          <p:nvPr/>
        </p:nvSpPr>
        <p:spPr>
          <a:xfrm>
            <a:off x="8802646" y="3080234"/>
            <a:ext cx="3175295" cy="13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1867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ans Medium"/>
              <a:buNone/>
              <a:defRPr sz="3733" b="0" i="0" u="none" strike="noStrike" cap="none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pPr marL="0" indent="0"/>
            <a:r>
              <a:rPr lang="en-US" sz="1600" kern="0" dirty="0"/>
              <a:t>Fine tine LLM  in order to yield more Manulife centric response</a:t>
            </a:r>
          </a:p>
        </p:txBody>
      </p:sp>
      <p:grpSp>
        <p:nvGrpSpPr>
          <p:cNvPr id="1422" name="Google Shape;1446;p99">
            <a:extLst>
              <a:ext uri="{FF2B5EF4-FFF2-40B4-BE49-F238E27FC236}">
                <a16:creationId xmlns:a16="http://schemas.microsoft.com/office/drawing/2014/main" id="{EDD6D4D4-5DB3-494B-DB17-A5A65C9445F3}"/>
              </a:ext>
            </a:extLst>
          </p:cNvPr>
          <p:cNvGrpSpPr/>
          <p:nvPr/>
        </p:nvGrpSpPr>
        <p:grpSpPr>
          <a:xfrm>
            <a:off x="9844452" y="4403140"/>
            <a:ext cx="1352884" cy="85264"/>
            <a:chOff x="3779200" y="1371600"/>
            <a:chExt cx="1992600" cy="109500"/>
          </a:xfrm>
        </p:grpSpPr>
        <p:sp>
          <p:nvSpPr>
            <p:cNvPr id="1423" name="Google Shape;1447;p99">
              <a:extLst>
                <a:ext uri="{FF2B5EF4-FFF2-40B4-BE49-F238E27FC236}">
                  <a16:creationId xmlns:a16="http://schemas.microsoft.com/office/drawing/2014/main" id="{C8BFD068-9090-14EE-E247-97A82F67A254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24" name="Google Shape;1448;p99">
              <a:extLst>
                <a:ext uri="{FF2B5EF4-FFF2-40B4-BE49-F238E27FC236}">
                  <a16:creationId xmlns:a16="http://schemas.microsoft.com/office/drawing/2014/main" id="{E455623B-B5D3-1BAB-1813-0FFD6EA115A9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25" name="Google Shape;1449;p99">
              <a:extLst>
                <a:ext uri="{FF2B5EF4-FFF2-40B4-BE49-F238E27FC236}">
                  <a16:creationId xmlns:a16="http://schemas.microsoft.com/office/drawing/2014/main" id="{F07FE35D-2291-1E7A-56B7-D15875B4E941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26" name="Google Shape;1450;p99">
              <a:extLst>
                <a:ext uri="{FF2B5EF4-FFF2-40B4-BE49-F238E27FC236}">
                  <a16:creationId xmlns:a16="http://schemas.microsoft.com/office/drawing/2014/main" id="{69D6A46E-5A09-01CF-FED1-049C17EA1577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27" name="Google Shape;1451;p99">
              <a:extLst>
                <a:ext uri="{FF2B5EF4-FFF2-40B4-BE49-F238E27FC236}">
                  <a16:creationId xmlns:a16="http://schemas.microsoft.com/office/drawing/2014/main" id="{9E459CE1-EE6F-55B1-643E-088CD8460D68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28" name="Google Shape;1452;p99">
              <a:extLst>
                <a:ext uri="{FF2B5EF4-FFF2-40B4-BE49-F238E27FC236}">
                  <a16:creationId xmlns:a16="http://schemas.microsoft.com/office/drawing/2014/main" id="{97110A34-B7CD-2F36-B2E2-18E8B6455239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</p:grpSp>
      <p:grpSp>
        <p:nvGrpSpPr>
          <p:cNvPr id="1429" name="Google Shape;1469;p99">
            <a:extLst>
              <a:ext uri="{FF2B5EF4-FFF2-40B4-BE49-F238E27FC236}">
                <a16:creationId xmlns:a16="http://schemas.microsoft.com/office/drawing/2014/main" id="{3C951C6D-A575-C6B2-D9BB-77726360C297}"/>
              </a:ext>
            </a:extLst>
          </p:cNvPr>
          <p:cNvGrpSpPr/>
          <p:nvPr/>
        </p:nvGrpSpPr>
        <p:grpSpPr>
          <a:xfrm rot="10800000">
            <a:off x="9856074" y="2497792"/>
            <a:ext cx="2121867" cy="327656"/>
            <a:chOff x="198225" y="4390550"/>
            <a:chExt cx="3765075" cy="484600"/>
          </a:xfrm>
        </p:grpSpPr>
        <p:sp>
          <p:nvSpPr>
            <p:cNvPr id="1430" name="Google Shape;1470;p99">
              <a:extLst>
                <a:ext uri="{FF2B5EF4-FFF2-40B4-BE49-F238E27FC236}">
                  <a16:creationId xmlns:a16="http://schemas.microsoft.com/office/drawing/2014/main" id="{3DF03E77-AA46-B4FD-6A08-8A37F394A176}"/>
                </a:ext>
              </a:extLst>
            </p:cNvPr>
            <p:cNvSpPr/>
            <p:nvPr/>
          </p:nvSpPr>
          <p:spPr>
            <a:xfrm>
              <a:off x="198225" y="4390550"/>
              <a:ext cx="3580525" cy="392325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  <p:sp>
          <p:nvSpPr>
            <p:cNvPr id="1431" name="Google Shape;1471;p99">
              <a:extLst>
                <a:ext uri="{FF2B5EF4-FFF2-40B4-BE49-F238E27FC236}">
                  <a16:creationId xmlns:a16="http://schemas.microsoft.com/office/drawing/2014/main" id="{09434AEF-DEE0-9AD5-BE2A-647F1CF888C1}"/>
                </a:ext>
              </a:extLst>
            </p:cNvPr>
            <p:cNvSpPr/>
            <p:nvPr/>
          </p:nvSpPr>
          <p:spPr>
            <a:xfrm>
              <a:off x="3778725" y="4690575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6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rean AI Agency Pitch Deck XL by Slidesgo">
  <a:themeElements>
    <a:clrScheme name="Simple Light">
      <a:dk1>
        <a:srgbClr val="000328"/>
      </a:dk1>
      <a:lt1>
        <a:srgbClr val="FFFFFF"/>
      </a:lt1>
      <a:dk2>
        <a:srgbClr val="E0A9A8"/>
      </a:dk2>
      <a:lt2>
        <a:srgbClr val="005C8F"/>
      </a:lt2>
      <a:accent1>
        <a:srgbClr val="6128F6"/>
      </a:accent1>
      <a:accent2>
        <a:srgbClr val="5C659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125</Words>
  <Application>Microsoft Office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IBM Plex Sans</vt:lpstr>
      <vt:lpstr>IBM Plex Sans Medium</vt:lpstr>
      <vt:lpstr>PT Sans</vt:lpstr>
      <vt:lpstr>Roboto Condensed Light</vt:lpstr>
      <vt:lpstr>Korean AI Agency Pitch Deck XL by Slidesgo</vt:lpstr>
      <vt:lpstr>AI powered porduct recommendation</vt:lpstr>
      <vt:lpstr>Objective</vt:lpstr>
      <vt:lpstr>How does it work?</vt:lpstr>
      <vt:lpstr>How it is done</vt:lpstr>
      <vt:lpstr>Further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SKL</dc:creator>
  <cp:lastModifiedBy>SKL</cp:lastModifiedBy>
  <cp:revision>1</cp:revision>
  <dcterms:created xsi:type="dcterms:W3CDTF">2025-03-05T17:33:28Z</dcterms:created>
  <dcterms:modified xsi:type="dcterms:W3CDTF">2025-03-05T18:20:14Z</dcterms:modified>
</cp:coreProperties>
</file>