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um Limklinkaew" userId="c58235c12e74c693" providerId="LiveId" clId="{E30E990D-02B0-4D98-A4F0-FE9A4FB4A580}"/>
    <pc:docChg chg="modSld">
      <pc:chgData name="Sukum Limklinkaew" userId="c58235c12e74c693" providerId="LiveId" clId="{E30E990D-02B0-4D98-A4F0-FE9A4FB4A580}" dt="2021-08-30T07:24:01.448" v="10" actId="20577"/>
      <pc:docMkLst>
        <pc:docMk/>
      </pc:docMkLst>
      <pc:sldChg chg="modSp mod">
        <pc:chgData name="Sukum Limklinkaew" userId="c58235c12e74c693" providerId="LiveId" clId="{E30E990D-02B0-4D98-A4F0-FE9A4FB4A580}" dt="2021-08-30T07:24:01.448" v="10" actId="20577"/>
        <pc:sldMkLst>
          <pc:docMk/>
          <pc:sldMk cId="26063711" sldId="256"/>
        </pc:sldMkLst>
        <pc:spChg chg="mod">
          <ac:chgData name="Sukum Limklinkaew" userId="c58235c12e74c693" providerId="LiveId" clId="{E30E990D-02B0-4D98-A4F0-FE9A4FB4A580}" dt="2021-08-30T07:24:01.448" v="10" actId="20577"/>
          <ac:spMkLst>
            <pc:docMk/>
            <pc:sldMk cId="26063711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24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245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447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9047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8918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400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5729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5125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708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7037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6170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6A75-D500-4FFC-B72D-7EFAB87A356D}" type="datetimeFigureOut">
              <a:rPr lang="th-TH" smtClean="0"/>
              <a:t>30/08/64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2B20E-DC4B-4658-A442-DC00CBA3A9E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47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997242"/>
            <a:ext cx="9148011" cy="962526"/>
          </a:xfrm>
        </p:spPr>
        <p:txBody>
          <a:bodyPr/>
          <a:lstStyle/>
          <a:p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โครงการพัฒนาเวปไซต์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59768"/>
            <a:ext cx="9144000" cy="1655762"/>
          </a:xfrm>
        </p:spPr>
        <p:txBody>
          <a:bodyPr>
            <a:normAutofit/>
          </a:bodyPr>
          <a:lstStyle/>
          <a:p>
            <a:r>
              <a:rPr lang="th-TH" sz="5000" b="1" dirty="0">
                <a:solidFill>
                  <a:schemeClr val="tx2">
                    <a:lumMod val="75000"/>
                  </a:schemeClr>
                </a:solidFill>
              </a:rPr>
              <a:t>กองอายุรกรรม </a:t>
            </a:r>
          </a:p>
          <a:p>
            <a:r>
              <a:rPr lang="th-TH" sz="4000" b="1" dirty="0">
                <a:solidFill>
                  <a:schemeClr val="tx2">
                    <a:lumMod val="75000"/>
                  </a:schemeClr>
                </a:solidFill>
              </a:rPr>
              <a:t>โรงพยาบาลภูมิพลอดุลยเดช</a:t>
            </a:r>
            <a:r>
              <a:rPr lang="en-US" sz="40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h-TH" sz="4000" b="1" dirty="0">
                <a:solidFill>
                  <a:schemeClr val="tx2">
                    <a:lumMod val="75000"/>
                  </a:schemeClr>
                </a:solidFill>
              </a:rPr>
              <a:t>กรมแพทย์ทหารอากาศ</a:t>
            </a:r>
          </a:p>
        </p:txBody>
      </p:sp>
    </p:spTree>
    <p:extLst>
      <p:ext uri="{BB962C8B-B14F-4D97-AF65-F5344CB8AC3E}">
        <p14:creationId xmlns:p14="http://schemas.microsoft.com/office/powerpoint/2010/main" val="2606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73" y="224003"/>
            <a:ext cx="8650705" cy="986589"/>
          </a:xfrm>
        </p:spPr>
        <p:txBody>
          <a:bodyPr>
            <a:normAutofit/>
          </a:bodyPr>
          <a:lstStyle/>
          <a:p>
            <a:pPr algn="l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การเลือกสีหลัก สีรอง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6116" y="1210592"/>
            <a:ext cx="105035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629" y="1481777"/>
            <a:ext cx="8150741" cy="4767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74" y="224003"/>
            <a:ext cx="5763126" cy="986589"/>
          </a:xfrm>
        </p:spPr>
        <p:txBody>
          <a:bodyPr/>
          <a:lstStyle/>
          <a:p>
            <a:pPr algn="l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ระบบงานเดิม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434595"/>
            <a:ext cx="9144000" cy="5110584"/>
          </a:xfrm>
        </p:spPr>
        <p:txBody>
          <a:bodyPr>
            <a:noAutofit/>
          </a:bodyPr>
          <a:lstStyle/>
          <a:p>
            <a:pPr lvl="0" algn="l"/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หน้าเวปไซท์หลัก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Banner , Logo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และชื่อหน่วยงาน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เมนูหลักและเมนูย่อย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ข่าวประชาสัมพันธ์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ข่าวกิจกรรม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ข่าวประกาศ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ส่วนท้าย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-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ที่อยู่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Counter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เยี่ยมชม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ไม่เป็น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Responsive</a:t>
            </a:r>
            <a:endParaRPr lang="th-TH" sz="3000" b="1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6116" y="1210592"/>
            <a:ext cx="105035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48"/>
          <a:stretch/>
        </p:blipFill>
        <p:spPr>
          <a:xfrm>
            <a:off x="6400800" y="440902"/>
            <a:ext cx="3655307" cy="61042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284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74" y="224003"/>
            <a:ext cx="5763126" cy="986589"/>
          </a:xfrm>
        </p:spPr>
        <p:txBody>
          <a:bodyPr/>
          <a:lstStyle/>
          <a:p>
            <a:pPr algn="l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ระบบงานเดิม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364544"/>
            <a:ext cx="9144000" cy="5493455"/>
          </a:xfrm>
        </p:spPr>
        <p:txBody>
          <a:bodyPr>
            <a:noAutofit/>
          </a:bodyPr>
          <a:lstStyle/>
          <a:p>
            <a:pPr lvl="0" algn="l"/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หน้าเวปไซท์เนื้อหา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Banner , Logo </a:t>
            </a: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และชื่อหน่วยงาน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เมนูหลักและเมนูย่อย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ชื่อหัวข้อย่อย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ชื่อหัวข้อข่าว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เนื้อหา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รูปประกอบ</a:t>
            </a:r>
            <a:endParaRPr lang="en-US" sz="3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Download </a:t>
            </a:r>
            <a:r>
              <a:rPr lang="th-TH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เนื้อหาประกอบ </a:t>
            </a:r>
            <a:r>
              <a:rPr lang="en-US" sz="3000" dirty="0">
                <a:latin typeface="Cordia New" panose="020B0304020202020204" pitchFamily="34" charset="-34"/>
                <a:cs typeface="Cordia New" panose="020B0304020202020204" pitchFamily="34" charset="-34"/>
              </a:rPr>
              <a:t>( PDF , JPG , PNG )</a:t>
            </a:r>
            <a:r>
              <a:rPr lang="th-TH" sz="3000" dirty="0"/>
              <a:t> 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/>
              <a:t>ส่วนท้าย </a:t>
            </a:r>
            <a:r>
              <a:rPr lang="en-US" sz="3000" dirty="0"/>
              <a:t>- </a:t>
            </a:r>
            <a:r>
              <a:rPr lang="th-TH" sz="3000" dirty="0"/>
              <a:t>ที่อยู่ </a:t>
            </a:r>
            <a:r>
              <a:rPr lang="en-US" sz="3000" dirty="0"/>
              <a:t>, Counter </a:t>
            </a:r>
            <a:r>
              <a:rPr lang="th-TH" sz="3000" dirty="0"/>
              <a:t>เยี่ยมชม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/>
              <a:t>ไม่เป็น </a:t>
            </a:r>
            <a:r>
              <a:rPr lang="en-US" sz="3000" dirty="0"/>
              <a:t>Responsive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6116" y="1210592"/>
            <a:ext cx="105035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66" y="883619"/>
            <a:ext cx="4054067" cy="50907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3192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74" y="224003"/>
            <a:ext cx="6689558" cy="986589"/>
          </a:xfrm>
        </p:spPr>
        <p:txBody>
          <a:bodyPr>
            <a:normAutofit fontScale="90000"/>
          </a:bodyPr>
          <a:lstStyle/>
          <a:p>
            <a:pPr algn="l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ออกแบบหน้าเวปไซต์หลักใหม่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364544"/>
            <a:ext cx="9144000" cy="5493455"/>
          </a:xfrm>
        </p:spPr>
        <p:txBody>
          <a:bodyPr>
            <a:no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รองรับผู้บกพร่องการสายตา เช่น ตาบอดสี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ปรับ ขยายตัวหนังสือ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Banner , Logo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และชื่อหน่วยงาน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เมนูหลักและเมนูย่อย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การค้นหาโดยใช้คำ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Link to other web sites ( Static )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ส่วนท้าย - ที่อยู่ 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Sitemap , Shortcut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และ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Counter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เยี่ยมชม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Responsive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สำหรับ 3 ขนาดคือ หน้าจอ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Desktop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ทั่วไป , หน้าจอ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iPad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และ สมาร์ทโฟน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Greeting Page ,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</a:rPr>
              <a:t>หน้าแรกก่อนจะเข้าเวปไซต์หลัก</a:t>
            </a:r>
          </a:p>
          <a:p>
            <a:pPr lvl="0" algn="l"/>
            <a:endParaRPr lang="th-TH" sz="3000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lvl="0" algn="l"/>
            <a:endParaRPr lang="en-US" sz="3000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06116" y="1210592"/>
            <a:ext cx="105035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17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74" y="224003"/>
            <a:ext cx="6689558" cy="986589"/>
          </a:xfrm>
        </p:spPr>
        <p:txBody>
          <a:bodyPr>
            <a:normAutofit fontScale="90000"/>
          </a:bodyPr>
          <a:lstStyle/>
          <a:p>
            <a:pPr algn="l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ออกแบบหน้าเวปไซต์หลักใหม่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6116" y="1210592"/>
            <a:ext cx="105035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79" y="1359506"/>
            <a:ext cx="4135738" cy="5083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14"/>
          <a:stretch/>
        </p:blipFill>
        <p:spPr>
          <a:xfrm>
            <a:off x="6057899" y="1359506"/>
            <a:ext cx="4115313" cy="5077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952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74" y="224003"/>
            <a:ext cx="6689558" cy="986589"/>
          </a:xfrm>
        </p:spPr>
        <p:txBody>
          <a:bodyPr>
            <a:normAutofit fontScale="90000"/>
          </a:bodyPr>
          <a:lstStyle/>
          <a:p>
            <a:pPr algn="l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ออกแบบหน้าเวปไซต์หลักใหม่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6116" y="1210592"/>
            <a:ext cx="105035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35"/>
          <a:stretch/>
        </p:blipFill>
        <p:spPr>
          <a:xfrm>
            <a:off x="806116" y="1434595"/>
            <a:ext cx="5482409" cy="26536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82" b="6528"/>
          <a:stretch/>
        </p:blipFill>
        <p:spPr>
          <a:xfrm>
            <a:off x="6525127" y="1434595"/>
            <a:ext cx="4696970" cy="395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027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73" y="224003"/>
            <a:ext cx="8650705" cy="986589"/>
          </a:xfrm>
        </p:spPr>
        <p:txBody>
          <a:bodyPr>
            <a:normAutofit/>
          </a:bodyPr>
          <a:lstStyle/>
          <a:p>
            <a:pPr algn="l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ออกแบบหน้าเวปไซต์ลิสต์รายการ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6116" y="1210592"/>
            <a:ext cx="105035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466" y="1429997"/>
            <a:ext cx="5012166" cy="5294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339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73" y="224003"/>
            <a:ext cx="8650705" cy="986589"/>
          </a:xfrm>
        </p:spPr>
        <p:txBody>
          <a:bodyPr>
            <a:normAutofit/>
          </a:bodyPr>
          <a:lstStyle/>
          <a:p>
            <a:pPr algn="l"/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ออกแบบหน้าเวปไซต์เนื้อหา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6116" y="1210592"/>
            <a:ext cx="105035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47" y="1449551"/>
            <a:ext cx="5003473" cy="5300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530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42" y="4088286"/>
            <a:ext cx="8365958" cy="276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673" y="224003"/>
            <a:ext cx="8650705" cy="986589"/>
          </a:xfrm>
        </p:spPr>
        <p:txBody>
          <a:bodyPr>
            <a:normAutofit/>
          </a:bodyPr>
          <a:lstStyle/>
          <a:p>
            <a:pPr algn="l"/>
            <a:r>
              <a:rPr lang="th-TH" b="1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ข้อมูลประกอบใน</a:t>
            </a:r>
            <a:r>
              <a:rPr lang="th-TH" b="1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การออกแบบใหม่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06116" y="1210592"/>
            <a:ext cx="1050356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85900" y="1434595"/>
            <a:ext cx="9144000" cy="5110584"/>
          </a:xfrm>
        </p:spPr>
        <p:txBody>
          <a:bodyPr>
            <a:noAutofit/>
          </a:bodyPr>
          <a:lstStyle/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Primary Color , Secondary Color</a:t>
            </a:r>
            <a:endParaRPr lang="th-TH" sz="3000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โลโก้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สัญลักษณ์ประจำแผนก</a:t>
            </a: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โครงสร้างหน้าหลัก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เพิ่มเติมการแสดงเนื้อหาอื่นนอกเหนือจากของเดิม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การจัดกลุ่มข้อมูลใหม่ เพื่อสร้างเมนูหลักและเมนูย่อย</a:t>
            </a:r>
            <a:endParaRPr lang="en-US" sz="3000" dirty="0">
              <a:solidFill>
                <a:schemeClr val="tx2">
                  <a:lumMod val="75000"/>
                </a:schemeClr>
              </a:solidFill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pPr marL="457200" lvl="0" indent="-457200" algn="l">
              <a:buFont typeface="Arial" panose="020B0604020202020204" pitchFamily="34" charset="0"/>
              <a:buChar char="•"/>
            </a:pP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ประเภทผู้ใช้ ( ทั่วไป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, </a:t>
            </a:r>
            <a:r>
              <a:rPr lang="th-TH" sz="3000" dirty="0">
                <a:solidFill>
                  <a:schemeClr val="tx2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เจ้าหน้าที่ ) เพื่อแสดงเนื้อหา</a:t>
            </a:r>
          </a:p>
        </p:txBody>
      </p:sp>
    </p:spTree>
    <p:extLst>
      <p:ext uri="{BB962C8B-B14F-4D97-AF65-F5344CB8AC3E}">
        <p14:creationId xmlns:p14="http://schemas.microsoft.com/office/powerpoint/2010/main" val="50432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Cordia New</vt:lpstr>
      <vt:lpstr>Office Theme</vt:lpstr>
      <vt:lpstr>โครงการพัฒนาเวปไซต์</vt:lpstr>
      <vt:lpstr>ระบบงานเดิม</vt:lpstr>
      <vt:lpstr>ระบบงานเดิม</vt:lpstr>
      <vt:lpstr>ออกแบบหน้าเวปไซต์หลักใหม่</vt:lpstr>
      <vt:lpstr>ออกแบบหน้าเวปไซต์หลักใหม่</vt:lpstr>
      <vt:lpstr>ออกแบบหน้าเวปไซต์หลักใหม่</vt:lpstr>
      <vt:lpstr>ออกแบบหน้าเวปไซต์ลิสต์รายการ</vt:lpstr>
      <vt:lpstr>ออกแบบหน้าเวปไซต์เนื้อหา</vt:lpstr>
      <vt:lpstr>ข้อมูลประกอบในการออกแบบใหม่</vt:lpstr>
      <vt:lpstr>การเลือกสีหลัก สีรอง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โครงการพัฒนาเวปไซต์</dc:title>
  <dc:creator>Sukum Limklinkaew</dc:creator>
  <cp:lastModifiedBy>Sukum Limklinkaew</cp:lastModifiedBy>
  <cp:revision>9</cp:revision>
  <dcterms:created xsi:type="dcterms:W3CDTF">2021-08-29T13:40:51Z</dcterms:created>
  <dcterms:modified xsi:type="dcterms:W3CDTF">2021-08-30T07:24:24Z</dcterms:modified>
</cp:coreProperties>
</file>