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92" r:id="rId6"/>
    <p:sldId id="260" r:id="rId7"/>
    <p:sldId id="269" r:id="rId8"/>
    <p:sldId id="291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3" d="100"/>
          <a:sy n="53" d="100"/>
        </p:scale>
        <p:origin x="-1224" y="21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19098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susanta4413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Vehicle Loan Digital Marketing…"/>
          <p:cNvSpPr txBox="1">
            <a:spLocks noGrp="1"/>
          </p:cNvSpPr>
          <p:nvPr>
            <p:ph type="subTitle" sz="quarter" idx="1"/>
          </p:nvPr>
        </p:nvSpPr>
        <p:spPr>
          <a:xfrm>
            <a:off x="3404802" y="7948634"/>
            <a:ext cx="6457067" cy="1500198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IN" b="1" dirty="0" smtClean="0"/>
              <a:t>By</a:t>
            </a:r>
            <a:endParaRPr b="1" dirty="0"/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IN" dirty="0" smtClean="0"/>
              <a:t> </a:t>
            </a:r>
            <a:r>
              <a:rPr lang="en-IN" sz="4300" b="1" dirty="0" err="1" smtClean="0"/>
              <a:t>Susanta</a:t>
            </a:r>
            <a:r>
              <a:rPr lang="en-IN" sz="4300" b="1" dirty="0" smtClean="0"/>
              <a:t> Kumar </a:t>
            </a:r>
            <a:r>
              <a:rPr lang="en-IN" sz="4300" b="1" dirty="0" err="1" smtClean="0"/>
              <a:t>Labala</a:t>
            </a:r>
            <a:endParaRPr lang="en-IN" sz="4300" b="1" dirty="0" smtClean="0"/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IN" sz="2000" b="1" dirty="0" smtClean="0">
                <a:sym typeface="Arial"/>
              </a:rPr>
              <a:t>CDF Term-3 Project Report </a:t>
            </a:r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IN" sz="2000" b="1" dirty="0" smtClean="0">
                <a:sym typeface="Arial"/>
              </a:rPr>
              <a:t>on </a:t>
            </a:r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IN" sz="2000" b="1" dirty="0" smtClean="0">
                <a:sym typeface="Arial"/>
              </a:rPr>
              <a:t>Sales Products Analysis</a:t>
            </a:r>
            <a:endParaRPr lang="en-IN" sz="2000" b="1" dirty="0" smtClean="0"/>
          </a:p>
          <a:p>
            <a:pPr algn="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IN" b="1" dirty="0" smtClean="0">
                <a:sym typeface="Arial"/>
              </a:rPr>
              <a:t>27/01/2019</a:t>
            </a:r>
            <a:endParaRPr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73112" y="733396"/>
            <a:ext cx="105013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lang="en-IN" b="1" dirty="0" smtClean="0">
                <a:sym typeface="Arial"/>
              </a:rPr>
              <a:t>Sales Products Analysis</a:t>
            </a: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6" name="Picture 5" descr="OutdoorStor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84" y="1519214"/>
            <a:ext cx="11787270" cy="614366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xfrm>
            <a:off x="508000" y="304768"/>
            <a:ext cx="11988800" cy="1714532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sz="4000" b="1" u="sng" dirty="0" smtClean="0"/>
              <a:t>Sales Analysis of Out Door Products 2012 to 2014 </a:t>
            </a:r>
            <a:endParaRPr lang="en-IN" sz="4000" dirty="0" smtClean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805098"/>
            <a:ext cx="11988800" cy="50720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b="1" dirty="0" smtClean="0"/>
              <a:t>1. Revenue Performance</a:t>
            </a:r>
            <a:endParaRPr lang="en-IN" dirty="0" smtClean="0"/>
          </a:p>
          <a:p>
            <a:r>
              <a:rPr lang="en-IN" b="1" dirty="0" smtClean="0"/>
              <a:t>2. Sales Type Performance</a:t>
            </a:r>
            <a:endParaRPr lang="en-IN" dirty="0" smtClean="0"/>
          </a:p>
          <a:p>
            <a:r>
              <a:rPr lang="en-IN" b="1" dirty="0" smtClean="0"/>
              <a:t>3. Products Sales Highlights</a:t>
            </a:r>
            <a:endParaRPr lang="en-IN" dirty="0" smtClean="0"/>
          </a:p>
          <a:p>
            <a:r>
              <a:rPr lang="en-IN" b="1" dirty="0" smtClean="0"/>
              <a:t>4. Sales Margin Growth</a:t>
            </a:r>
          </a:p>
          <a:p>
            <a:r>
              <a:rPr lang="en-IN" b="1" dirty="0" smtClean="0"/>
              <a:t>5. Conclusion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venue Streams"/>
          <p:cNvSpPr txBox="1">
            <a:spLocks noGrp="1"/>
          </p:cNvSpPr>
          <p:nvPr>
            <p:ph type="title"/>
          </p:nvPr>
        </p:nvSpPr>
        <p:spPr>
          <a:xfrm>
            <a:off x="508000" y="447644"/>
            <a:ext cx="11988800" cy="35719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sz="4400" dirty="0" smtClean="0"/>
              <a:t> </a:t>
            </a:r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FFCU Business Model"/>
          <p:cNvSpPr txBox="1">
            <a:spLocks noGrp="1"/>
          </p:cNvSpPr>
          <p:nvPr>
            <p:ph type="title"/>
          </p:nvPr>
        </p:nvSpPr>
        <p:spPr>
          <a:xfrm>
            <a:off x="508000" y="0"/>
            <a:ext cx="11988800" cy="8762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sz="3600" b="1" dirty="0" smtClean="0"/>
              <a:t>1. Revenue Performance</a:t>
            </a:r>
            <a:endParaRPr lang="en-IN" sz="3600" dirty="0" smtClean="0"/>
          </a:p>
        </p:txBody>
      </p:sp>
      <p:sp>
        <p:nvSpPr>
          <p:cNvPr id="140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508000" y="8734452"/>
            <a:ext cx="11988800" cy="78581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400" b="1" dirty="0" smtClean="0"/>
              <a:t>Observed highest Sales Revenue from “United Sates”</a:t>
            </a:r>
            <a:endParaRPr dirty="0"/>
          </a:p>
        </p:txBody>
      </p:sp>
      <p:pic>
        <p:nvPicPr>
          <p:cNvPr id="5" name="Picture 4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2" y="663460"/>
            <a:ext cx="13004800" cy="821386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FFCU Business Model"/>
          <p:cNvSpPr txBox="1">
            <a:spLocks noGrp="1"/>
          </p:cNvSpPr>
          <p:nvPr>
            <p:ph type="title"/>
          </p:nvPr>
        </p:nvSpPr>
        <p:spPr>
          <a:xfrm>
            <a:off x="508000" y="0"/>
            <a:ext cx="11988800" cy="6619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sz="3600" b="1" dirty="0" smtClean="0"/>
              <a:t>2. Sales Type Performance</a:t>
            </a:r>
            <a:endParaRPr lang="en-IN" sz="3600" dirty="0" smtClean="0"/>
          </a:p>
        </p:txBody>
      </p:sp>
      <p:sp>
        <p:nvSpPr>
          <p:cNvPr id="140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287294" y="8805890"/>
            <a:ext cx="12430212" cy="714380"/>
          </a:xfrm>
          <a:prstGeom prst="rect">
            <a:avLst/>
          </a:prstGeom>
        </p:spPr>
        <p:txBody>
          <a:bodyPr/>
          <a:lstStyle/>
          <a:p>
            <a:pPr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dirty="0" smtClean="0"/>
          </a:p>
          <a:p>
            <a:pPr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dirty="0" smtClean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dirty="0" smtClean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dirty="0" smtClean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400" b="1" dirty="0" smtClean="0"/>
              <a:t>Observed “Personal Accessories” sold more from “Outdoors Shop” and the orders type was “Web” 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dirty="0" smtClean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dirty="0" smtClean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lang="en-IN" dirty="0" smtClean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5" name="Picture 4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3396"/>
            <a:ext cx="13004799" cy="78581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xfrm>
            <a:off x="508000" y="0"/>
            <a:ext cx="11988800" cy="59052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lang="en-IN" sz="4400" b="1" dirty="0" smtClean="0"/>
              <a:t>3.Products Sales Highlights</a:t>
            </a:r>
            <a:endParaRPr lang="en-IN" sz="4400" dirty="0"/>
          </a:p>
        </p:txBody>
      </p:sp>
      <p:pic>
        <p:nvPicPr>
          <p:cNvPr id="5" name="Picture 4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1958"/>
            <a:ext cx="13004800" cy="80724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9020204"/>
            <a:ext cx="124317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400" b="1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Observed “</a:t>
            </a:r>
            <a:r>
              <a:rPr kumimoji="0" lang="en-IN" sz="2400" b="1" i="0" u="none" strike="noStrike" cap="none" spc="0" normalizeH="0" baseline="0" dirty="0" err="1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Eyeweare</a:t>
            </a:r>
            <a:r>
              <a:rPr kumimoji="0" lang="en-IN" sz="2400" b="1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” was the Top Revenue Products</a:t>
            </a:r>
            <a:endParaRPr kumimoji="0" lang="en-IN" sz="2400" b="1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xfrm>
            <a:off x="508000" y="0"/>
            <a:ext cx="11988800" cy="7333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sz="4400" b="1" dirty="0" smtClean="0"/>
              <a:t>4.Sales Margin Growth</a:t>
            </a:r>
            <a:endParaRPr lang="en-IN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30236" y="9020204"/>
            <a:ext cx="1128720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IN" b="1" dirty="0" smtClean="0"/>
              <a:t>Sales Revenue was good on Q2 2014 and Q1 2014</a:t>
            </a: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5" name="Picture 4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1958"/>
            <a:ext cx="13004800" cy="821537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sz="4400" b="1" dirty="0" smtClean="0"/>
              <a:t>5. Conclusion</a:t>
            </a:r>
            <a:endParaRPr lang="en-IN" sz="4400" b="1" dirty="0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1215988" y="2590785"/>
            <a:ext cx="11001452" cy="4165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457200" indent="-457200" algn="l">
              <a:buFont typeface="+mj-lt"/>
              <a:buAutoNum type="arabicPeriod"/>
            </a:pPr>
            <a:r>
              <a:rPr lang="en-IN" b="1" dirty="0" smtClean="0"/>
              <a:t>More sales revenue generated from “United States”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 smtClean="0"/>
              <a:t>Observed “Personal Accessories” sold more from  “Outdoor Shop” and the orders placed through “Web”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b="1" dirty="0" smtClean="0">
                <a:latin typeface="Palatino"/>
                <a:ea typeface="Palatino"/>
                <a:cs typeface="Palatino"/>
                <a:sym typeface="Palatino"/>
              </a:rPr>
              <a:t>Observed “</a:t>
            </a:r>
            <a:r>
              <a:rPr lang="en-IN" b="1" dirty="0" err="1" smtClean="0">
                <a:latin typeface="Palatino"/>
                <a:ea typeface="Palatino"/>
                <a:cs typeface="Palatino"/>
                <a:sym typeface="Palatino"/>
              </a:rPr>
              <a:t>Eyeweare</a:t>
            </a:r>
            <a:r>
              <a:rPr lang="en-IN" b="1" dirty="0" smtClean="0">
                <a:latin typeface="Palatino"/>
                <a:ea typeface="Palatino"/>
                <a:cs typeface="Palatino"/>
                <a:sym typeface="Palatino"/>
              </a:rPr>
              <a:t>” was the Top Revenue Products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b="1" dirty="0" smtClean="0"/>
              <a:t>Sales Revenue was good on Q2 2014 and Q1 </a:t>
            </a:r>
            <a:r>
              <a:rPr lang="en-IN" b="1" dirty="0" smtClean="0"/>
              <a:t>2014</a:t>
            </a:r>
          </a:p>
          <a:p>
            <a:pPr marL="457200" indent="-457200" algn="l">
              <a:buFont typeface="+mj-lt"/>
              <a:buAutoNum type="arabicPeriod"/>
            </a:pPr>
            <a:endParaRPr lang="en-IN" b="1" dirty="0" smtClean="0">
              <a:latin typeface="Palatino"/>
              <a:ea typeface="Palatino"/>
              <a:cs typeface="Palatino"/>
              <a:sym typeface="Palatino"/>
            </a:endParaRPr>
          </a:p>
          <a:p>
            <a:pPr marL="457200" indent="-457200" algn="l"/>
            <a:r>
              <a:rPr lang="en-IN" b="1" dirty="0" smtClean="0">
                <a:latin typeface="Palatino"/>
                <a:ea typeface="Palatino"/>
                <a:cs typeface="Palatino"/>
                <a:sym typeface="Palatino"/>
              </a:rPr>
              <a:t>Public </a:t>
            </a:r>
            <a:r>
              <a:rPr lang="en-IN" b="1" dirty="0" smtClean="0">
                <a:latin typeface="Palatino"/>
                <a:ea typeface="Palatino"/>
                <a:cs typeface="Palatino"/>
                <a:sym typeface="Palatino"/>
              </a:rPr>
              <a:t>Tableau link : </a:t>
            </a:r>
            <a:r>
              <a:rPr lang="en-IN" b="1" dirty="0" smtClean="0">
                <a:latin typeface="Palatino"/>
                <a:ea typeface="Palatino"/>
                <a:cs typeface="Palatino"/>
                <a:sym typeface="Palatino"/>
                <a:hlinkClick r:id="rId2"/>
              </a:rPr>
              <a:t>https://public.tableau.com/profile/susanta4413#!/</a:t>
            </a:r>
            <a:r>
              <a:rPr lang="en-IN" b="1" dirty="0" smtClean="0">
                <a:latin typeface="Palatino"/>
                <a:ea typeface="Palatino"/>
                <a:cs typeface="Palatino"/>
                <a:sym typeface="Palatino"/>
                <a:hlinkClick r:id="rId2"/>
              </a:rPr>
              <a:t>vizhome/CountryRevenue/SalesProductsAnalysis?publish=yes</a:t>
            </a:r>
            <a:endParaRPr lang="en-IN" b="1" dirty="0" smtClean="0">
              <a:latin typeface="Palatino"/>
              <a:ea typeface="Palatino"/>
              <a:cs typeface="Palatino"/>
              <a:sym typeface="Palatino"/>
            </a:endParaRPr>
          </a:p>
          <a:p>
            <a:pPr marL="457200" indent="-457200" algn="l"/>
            <a:endParaRPr lang="en-IN" dirty="0" smtClean="0">
              <a:latin typeface="Palatino"/>
              <a:ea typeface="Palatino"/>
              <a:cs typeface="Palatino"/>
              <a:sym typeface="Palatino"/>
            </a:endParaRPr>
          </a:p>
          <a:p>
            <a:pPr marL="457200" indent="-457200" algn="l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49377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9514</TotalTime>
  <Words>172</Words>
  <Application>Microsoft Office PowerPoint</Application>
  <PresentationFormat>Custom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New_Template4</vt:lpstr>
      <vt:lpstr>Slide 1</vt:lpstr>
      <vt:lpstr>Sales Analysis of Out Door Products 2012 to 2014 </vt:lpstr>
      <vt:lpstr> </vt:lpstr>
      <vt:lpstr>1. Revenue Performance</vt:lpstr>
      <vt:lpstr>2. Sales Type Performance</vt:lpstr>
      <vt:lpstr>3.Products Sales Highlights</vt:lpstr>
      <vt:lpstr>4.Sales Margin Growth</vt:lpstr>
      <vt:lpstr>5. 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susanta labala</cp:lastModifiedBy>
  <cp:revision>57</cp:revision>
  <dcterms:modified xsi:type="dcterms:W3CDTF">2019-01-28T03:25:14Z</dcterms:modified>
</cp:coreProperties>
</file>