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9" r:id="rId3"/>
    <p:sldId id="257" r:id="rId4"/>
    <p:sldId id="258" r:id="rId5"/>
    <p:sldId id="264" r:id="rId6"/>
    <p:sldId id="260" r:id="rId7"/>
    <p:sldId id="265" r:id="rId8"/>
    <p:sldId id="262" r:id="rId9"/>
    <p:sldId id="261" r:id="rId10"/>
    <p:sldId id="263"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4" name="Google Shape;34;p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5" name="Google Shape;35;p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6" name="Google Shape;36;p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3" name="Google Shape;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9" name="Google Shape;49;p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2335236" y="2130426"/>
            <a:ext cx="4881489" cy="13161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dirty="0" smtClean="0"/>
              <a:t> </a:t>
            </a:r>
            <a:endParaRPr/>
          </a:p>
        </p:txBody>
      </p:sp>
      <p:sp>
        <p:nvSpPr>
          <p:cNvPr id="89" name="Google Shape;89;p13"/>
          <p:cNvSpPr txBox="1">
            <a:spLocks noGrp="1"/>
          </p:cNvSpPr>
          <p:nvPr>
            <p:ph type="subTitle" idx="1"/>
          </p:nvPr>
        </p:nvSpPr>
        <p:spPr>
          <a:xfrm>
            <a:off x="1244991" y="4032213"/>
            <a:ext cx="6400800" cy="231231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595959"/>
              </a:buClr>
              <a:buSzPts val="3200"/>
              <a:buNone/>
            </a:pPr>
            <a:r>
              <a:rPr lang="en-IN" b="1" dirty="0" smtClean="0">
                <a:solidFill>
                  <a:srgbClr val="595959"/>
                </a:solidFill>
              </a:rPr>
              <a:t>Letter Recognition Model</a:t>
            </a:r>
            <a:endParaRPr lang="en-IN" b="1" dirty="0" smtClean="0">
              <a:solidFill>
                <a:srgbClr val="595959"/>
              </a:solidFill>
            </a:endParaRPr>
          </a:p>
          <a:p>
            <a:pPr>
              <a:defRPr>
                <a:latin typeface="Arial"/>
                <a:ea typeface="Arial"/>
                <a:cs typeface="Arial"/>
                <a:sym typeface="Arial"/>
              </a:defRPr>
            </a:pPr>
            <a:r>
              <a:rPr lang="en-IN" sz="2000" b="1" dirty="0" smtClean="0"/>
              <a:t>By</a:t>
            </a:r>
          </a:p>
          <a:p>
            <a:pPr>
              <a:defRPr>
                <a:latin typeface="Arial"/>
                <a:ea typeface="Arial"/>
                <a:cs typeface="Arial"/>
                <a:sym typeface="Arial"/>
              </a:defRPr>
            </a:pPr>
            <a:r>
              <a:rPr lang="en-IN" sz="2000" dirty="0" smtClean="0"/>
              <a:t> </a:t>
            </a:r>
            <a:r>
              <a:rPr lang="en-IN" sz="2000" b="1" dirty="0" smtClean="0"/>
              <a:t>Susanta Kumar </a:t>
            </a:r>
            <a:r>
              <a:rPr lang="en-IN" sz="2000" b="1" dirty="0" err="1" smtClean="0"/>
              <a:t>Labala</a:t>
            </a:r>
            <a:endParaRPr lang="en-IN" sz="2000" b="1" dirty="0" smtClean="0"/>
          </a:p>
          <a:p>
            <a:pPr>
              <a:defRPr>
                <a:latin typeface="Arial"/>
                <a:ea typeface="Arial"/>
                <a:cs typeface="Arial"/>
                <a:sym typeface="Arial"/>
              </a:defRPr>
            </a:pPr>
            <a:endParaRPr lang="en-IN" sz="2000" b="1" dirty="0" smtClean="0"/>
          </a:p>
          <a:p>
            <a:pPr>
              <a:defRPr>
                <a:latin typeface="Arial"/>
                <a:ea typeface="Arial"/>
                <a:cs typeface="Arial"/>
                <a:sym typeface="Arial"/>
              </a:defRPr>
            </a:pPr>
            <a:r>
              <a:rPr lang="en-IN" sz="2000" b="1" dirty="0" smtClean="0">
                <a:sym typeface="Arial"/>
              </a:rPr>
              <a:t>GCD </a:t>
            </a:r>
            <a:r>
              <a:rPr lang="en-IN" sz="2000" b="1" dirty="0" smtClean="0">
                <a:sym typeface="Arial"/>
              </a:rPr>
              <a:t>Term-5 </a:t>
            </a:r>
            <a:r>
              <a:rPr lang="en-IN" sz="2000" b="1" dirty="0" smtClean="0">
                <a:sym typeface="Arial"/>
              </a:rPr>
              <a:t>Project Report                     </a:t>
            </a:r>
            <a:r>
              <a:rPr lang="en-IN" sz="2000" b="1" dirty="0" smtClean="0">
                <a:sym typeface="Arial"/>
              </a:rPr>
              <a:t>05</a:t>
            </a:r>
            <a:r>
              <a:rPr lang="en-IN" sz="2000" b="1" dirty="0" smtClean="0">
                <a:sym typeface="Arial"/>
              </a:rPr>
              <a:t>/05/2019</a:t>
            </a:r>
            <a:endParaRPr sz="1800">
              <a:solidFill>
                <a:srgbClr val="595959"/>
              </a:solidFill>
            </a:endParaRPr>
          </a:p>
        </p:txBody>
      </p:sp>
      <p:pic>
        <p:nvPicPr>
          <p:cNvPr id="6" name="Picture 5" descr="images.jpg"/>
          <p:cNvPicPr>
            <a:picLocks noChangeAspect="1"/>
          </p:cNvPicPr>
          <p:nvPr/>
        </p:nvPicPr>
        <p:blipFill>
          <a:blip r:embed="rId3"/>
          <a:stretch>
            <a:fillRect/>
          </a:stretch>
        </p:blipFill>
        <p:spPr>
          <a:xfrm>
            <a:off x="1786596" y="1041009"/>
            <a:ext cx="5697415" cy="262780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idx="4294967295"/>
          </p:nvPr>
        </p:nvSpPr>
        <p:spPr>
          <a:xfrm>
            <a:off x="457200" y="304800"/>
            <a:ext cx="8305800" cy="1173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b="1" dirty="0" smtClean="0"/>
              <a:t>CONCLUSION</a:t>
            </a:r>
            <a:endParaRPr sz="3200" b="1"/>
          </a:p>
        </p:txBody>
      </p:sp>
      <p:sp>
        <p:nvSpPr>
          <p:cNvPr id="130" name="Google Shape;130;p18"/>
          <p:cNvSpPr/>
          <p:nvPr/>
        </p:nvSpPr>
        <p:spPr>
          <a:xfrm>
            <a:off x="189914" y="2700997"/>
            <a:ext cx="8382000" cy="1302823"/>
          </a:xfrm>
          <a:prstGeom prst="rect">
            <a:avLst/>
          </a:prstGeom>
          <a:noFill/>
          <a:ln>
            <a:noFill/>
          </a:ln>
        </p:spPr>
        <p:txBody>
          <a:bodyPr spcFirstLastPara="1" wrap="square" lIns="91425" tIns="45700" rIns="91425" bIns="45700" anchor="t" anchorCtr="0">
            <a:noAutofit/>
          </a:bodyPr>
          <a:lstStyle/>
          <a:p>
            <a:pPr algn="ctr"/>
            <a:r>
              <a:rPr lang="en-IN" sz="2000" dirty="0" smtClean="0"/>
              <a:t> From </a:t>
            </a:r>
            <a:r>
              <a:rPr lang="en-IN" sz="2000" dirty="0" smtClean="0"/>
              <a:t>above all, as SVC algorithm gave good accuracy, it is considered and used for predicting test dataset</a:t>
            </a:r>
            <a:r>
              <a:rPr lang="en-IN" sz="2000" dirty="0" smtClean="0"/>
              <a:t>.</a:t>
            </a:r>
          </a:p>
          <a:p>
            <a:pPr algn="ctr"/>
            <a:endParaRPr lang="en-IN" sz="2000" dirty="0" smtClean="0"/>
          </a:p>
          <a:p>
            <a:pPr algn="ctr"/>
            <a:r>
              <a:rPr lang="en-IN" sz="2000" i="1" dirty="0" smtClean="0"/>
              <a:t>Final result is in "submissionsvm.csv" file.</a:t>
            </a:r>
            <a:endParaRPr lang="en-IN"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71715" y="550410"/>
            <a:ext cx="8229600" cy="1143000"/>
          </a:xfrm>
          <a:prstGeom prst="rect">
            <a:avLst/>
          </a:prstGeom>
          <a:noFill/>
          <a:ln>
            <a:noFill/>
          </a:ln>
        </p:spPr>
        <p:txBody>
          <a:bodyPr spcFirstLastPara="1" wrap="square" lIns="91425" tIns="45700" rIns="91425" bIns="45700" anchor="ctr" anchorCtr="0">
            <a:noAutofit/>
          </a:bodyPr>
          <a:lstStyle/>
          <a:p>
            <a:pPr lvl="0">
              <a:buSzPts val="3200"/>
            </a:pPr>
            <a:r>
              <a:rPr lang="en-IN" sz="3200" b="1" dirty="0" smtClean="0"/>
              <a:t>Introduction</a:t>
            </a:r>
            <a:endParaRPr sz="3200" b="1"/>
          </a:p>
        </p:txBody>
      </p:sp>
      <p:sp>
        <p:nvSpPr>
          <p:cNvPr id="113" name="Google Shape;113;p16"/>
          <p:cNvSpPr/>
          <p:nvPr/>
        </p:nvSpPr>
        <p:spPr>
          <a:xfrm>
            <a:off x="471714" y="2536651"/>
            <a:ext cx="8382000" cy="1055077"/>
          </a:xfrm>
          <a:prstGeom prst="rect">
            <a:avLst/>
          </a:prstGeom>
          <a:noFill/>
          <a:ln>
            <a:noFill/>
          </a:ln>
        </p:spPr>
        <p:txBody>
          <a:bodyPr spcFirstLastPara="1" wrap="square" lIns="91425" tIns="45700" rIns="91425" bIns="45700" anchor="t" anchorCtr="0">
            <a:noAutofit/>
          </a:bodyPr>
          <a:lstStyle/>
          <a:p>
            <a:pPr algn="ctr"/>
            <a:r>
              <a:rPr lang="en-IN" sz="1800" dirty="0" smtClean="0"/>
              <a:t> From the given dataset, the alphabetic letter category has to be predicted based on its attributes which comes under classification type.</a:t>
            </a:r>
            <a:endParaRPr lang="en-IN"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b="1" dirty="0" smtClean="0"/>
              <a:t>Distribution of </a:t>
            </a:r>
            <a:r>
              <a:rPr lang="en-IN" sz="3200" b="1" dirty="0" smtClean="0"/>
              <a:t>Letters</a:t>
            </a:r>
            <a:endParaRPr sz="3200" b="1"/>
          </a:p>
        </p:txBody>
      </p:sp>
      <p:sp>
        <p:nvSpPr>
          <p:cNvPr id="98" name="Google Shape;98;p14"/>
          <p:cNvSpPr/>
          <p:nvPr/>
        </p:nvSpPr>
        <p:spPr>
          <a:xfrm>
            <a:off x="457200" y="5791200"/>
            <a:ext cx="8382000" cy="369332"/>
          </a:xfrm>
          <a:prstGeom prst="rect">
            <a:avLst/>
          </a:prstGeom>
          <a:noFill/>
          <a:ln>
            <a:noFill/>
          </a:ln>
        </p:spPr>
        <p:txBody>
          <a:bodyPr spcFirstLastPara="1" wrap="square" lIns="91425" tIns="45700" rIns="91425" bIns="45700" anchor="t" anchorCtr="0">
            <a:noAutofit/>
          </a:bodyPr>
          <a:lstStyle/>
          <a:p>
            <a:pPr lvl="0"/>
            <a:r>
              <a:rPr lang="en-IN" sz="1800" i="1" dirty="0" smtClean="0"/>
              <a:t>Plotting "letter" column to know the "frequency of each letter" in train dataset</a:t>
            </a:r>
            <a:endParaRPr sz="1800" b="1" i="1">
              <a:solidFill>
                <a:schemeClr val="dk1"/>
              </a:solidFill>
              <a:latin typeface="Calibri"/>
              <a:ea typeface="Calibri"/>
              <a:cs typeface="Calibri"/>
              <a:sym typeface="Calibri"/>
            </a:endParaRPr>
          </a:p>
        </p:txBody>
      </p:sp>
      <p:pic>
        <p:nvPicPr>
          <p:cNvPr id="2" name="Picture 2"/>
          <p:cNvPicPr>
            <a:picLocks noChangeAspect="1" noChangeArrowheads="1"/>
          </p:cNvPicPr>
          <p:nvPr/>
        </p:nvPicPr>
        <p:blipFill>
          <a:blip r:embed="rId3"/>
          <a:srcRect/>
          <a:stretch>
            <a:fillRect/>
          </a:stretch>
        </p:blipFill>
        <p:spPr bwMode="auto">
          <a:xfrm>
            <a:off x="914400" y="1364566"/>
            <a:ext cx="6485206" cy="39335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idx="4294967295"/>
          </p:nvPr>
        </p:nvSpPr>
        <p:spPr>
          <a:xfrm>
            <a:off x="429065" y="253218"/>
            <a:ext cx="8305800" cy="957457"/>
          </a:xfrm>
          <a:prstGeom prst="rect">
            <a:avLst/>
          </a:prstGeom>
          <a:noFill/>
          <a:ln>
            <a:noFill/>
          </a:ln>
        </p:spPr>
        <p:txBody>
          <a:bodyPr spcFirstLastPara="1" wrap="square" lIns="91425" tIns="45700" rIns="91425" bIns="45700" anchor="ctr" anchorCtr="0">
            <a:noAutofit/>
          </a:bodyPr>
          <a:lstStyle/>
          <a:p>
            <a:pPr fontAlgn="base"/>
            <a:r>
              <a:rPr lang="en-IN" sz="3200" dirty="0" smtClean="0"/>
              <a:t>Data fields</a:t>
            </a:r>
            <a:br>
              <a:rPr lang="en-IN" sz="3200" dirty="0" smtClean="0"/>
            </a:br>
            <a:r>
              <a:rPr lang="en-IN" sz="2000" dirty="0" smtClean="0"/>
              <a:t> </a:t>
            </a:r>
            <a:endParaRPr sz="2000" b="1"/>
          </a:p>
        </p:txBody>
      </p:sp>
      <p:sp>
        <p:nvSpPr>
          <p:cNvPr id="5" name="TextBox 4"/>
          <p:cNvSpPr txBox="1"/>
          <p:nvPr/>
        </p:nvSpPr>
        <p:spPr>
          <a:xfrm>
            <a:off x="1055077" y="1209822"/>
            <a:ext cx="6471137" cy="5186035"/>
          </a:xfrm>
          <a:prstGeom prst="rect">
            <a:avLst/>
          </a:prstGeom>
          <a:noFill/>
        </p:spPr>
        <p:txBody>
          <a:bodyPr wrap="square" rtlCol="0">
            <a:spAutoFit/>
          </a:bodyPr>
          <a:lstStyle/>
          <a:p>
            <a:r>
              <a:rPr lang="en-IN" sz="1800" dirty="0" smtClean="0"/>
              <a:t>1. </a:t>
            </a:r>
            <a:r>
              <a:rPr lang="en-IN" sz="1800" dirty="0" err="1" smtClean="0"/>
              <a:t>lettr</a:t>
            </a:r>
            <a:r>
              <a:rPr lang="en-IN" sz="1800" dirty="0" smtClean="0"/>
              <a:t> capital letter (26 values from A to Z) </a:t>
            </a:r>
            <a:br>
              <a:rPr lang="en-IN" sz="1800" dirty="0" smtClean="0"/>
            </a:br>
            <a:r>
              <a:rPr lang="en-IN" sz="1800" dirty="0" smtClean="0"/>
              <a:t>2. x-box horizontal position of box (integer) </a:t>
            </a:r>
            <a:br>
              <a:rPr lang="en-IN" sz="1800" dirty="0" smtClean="0"/>
            </a:br>
            <a:r>
              <a:rPr lang="en-IN" sz="1800" dirty="0" smtClean="0"/>
              <a:t>3. y-box vertical position of box (integer) </a:t>
            </a:r>
            <a:br>
              <a:rPr lang="en-IN" sz="1800" dirty="0" smtClean="0"/>
            </a:br>
            <a:r>
              <a:rPr lang="en-IN" sz="1800" dirty="0" smtClean="0"/>
              <a:t>4. width </a:t>
            </a:r>
            <a:r>
              <a:rPr lang="en-IN" sz="1800" dirty="0" err="1" smtClean="0"/>
              <a:t>width</a:t>
            </a:r>
            <a:r>
              <a:rPr lang="en-IN" sz="1800" dirty="0" smtClean="0"/>
              <a:t> of box (integer) </a:t>
            </a:r>
            <a:br>
              <a:rPr lang="en-IN" sz="1800" dirty="0" smtClean="0"/>
            </a:br>
            <a:r>
              <a:rPr lang="en-IN" sz="1800" dirty="0" smtClean="0"/>
              <a:t>5. high height of box (integer) </a:t>
            </a:r>
            <a:br>
              <a:rPr lang="en-IN" sz="1800" dirty="0" smtClean="0"/>
            </a:br>
            <a:r>
              <a:rPr lang="en-IN" sz="1800" dirty="0" smtClean="0"/>
              <a:t>6. </a:t>
            </a:r>
            <a:r>
              <a:rPr lang="en-IN" sz="1800" dirty="0" err="1" smtClean="0"/>
              <a:t>onpix</a:t>
            </a:r>
            <a:r>
              <a:rPr lang="en-IN" sz="1800" dirty="0" smtClean="0"/>
              <a:t> total # on pixels (integer) </a:t>
            </a:r>
            <a:br>
              <a:rPr lang="en-IN" sz="1800" dirty="0" smtClean="0"/>
            </a:br>
            <a:r>
              <a:rPr lang="en-IN" sz="1800" dirty="0" smtClean="0"/>
              <a:t>7. x-bar mean x of on pixels in box (integer) </a:t>
            </a:r>
            <a:br>
              <a:rPr lang="en-IN" sz="1800" dirty="0" smtClean="0"/>
            </a:br>
            <a:r>
              <a:rPr lang="en-IN" sz="1800" dirty="0" smtClean="0"/>
              <a:t>8. y-bar mean y of on pixels in box (integer) </a:t>
            </a:r>
            <a:br>
              <a:rPr lang="en-IN" sz="1800" dirty="0" smtClean="0"/>
            </a:br>
            <a:r>
              <a:rPr lang="en-IN" sz="1800" dirty="0" smtClean="0"/>
              <a:t>9. x2bar mean x variance (integer) </a:t>
            </a:r>
            <a:br>
              <a:rPr lang="en-IN" sz="1800" dirty="0" smtClean="0"/>
            </a:br>
            <a:r>
              <a:rPr lang="en-IN" sz="1800" dirty="0" smtClean="0"/>
              <a:t>10. y2bar mean y variance (integer) </a:t>
            </a:r>
            <a:br>
              <a:rPr lang="en-IN" sz="1800" dirty="0" smtClean="0"/>
            </a:br>
            <a:r>
              <a:rPr lang="en-IN" sz="1800" dirty="0" smtClean="0"/>
              <a:t>11. </a:t>
            </a:r>
            <a:r>
              <a:rPr lang="en-IN" sz="1800" dirty="0" err="1" smtClean="0"/>
              <a:t>xybar</a:t>
            </a:r>
            <a:r>
              <a:rPr lang="en-IN" sz="1800" dirty="0" smtClean="0"/>
              <a:t> mean x y correlation (integer) </a:t>
            </a:r>
            <a:br>
              <a:rPr lang="en-IN" sz="1800" dirty="0" smtClean="0"/>
            </a:br>
            <a:r>
              <a:rPr lang="en-IN" sz="1800" dirty="0" smtClean="0"/>
              <a:t>12. x2ybr mean of x * x * y (integer) </a:t>
            </a:r>
            <a:br>
              <a:rPr lang="en-IN" sz="1800" dirty="0" smtClean="0"/>
            </a:br>
            <a:r>
              <a:rPr lang="en-IN" sz="1800" dirty="0" smtClean="0"/>
              <a:t>13. xy2br mean of x * y * y (integer) </a:t>
            </a:r>
            <a:br>
              <a:rPr lang="en-IN" sz="1800" dirty="0" smtClean="0"/>
            </a:br>
            <a:r>
              <a:rPr lang="en-IN" sz="1800" dirty="0" smtClean="0"/>
              <a:t>14. x-</a:t>
            </a:r>
            <a:r>
              <a:rPr lang="en-IN" sz="1800" dirty="0" err="1" smtClean="0"/>
              <a:t>ege</a:t>
            </a:r>
            <a:r>
              <a:rPr lang="en-IN" sz="1800" dirty="0" smtClean="0"/>
              <a:t> mean edge count left to right (integer) </a:t>
            </a:r>
            <a:br>
              <a:rPr lang="en-IN" sz="1800" dirty="0" smtClean="0"/>
            </a:br>
            <a:r>
              <a:rPr lang="en-IN" sz="1800" dirty="0" smtClean="0"/>
              <a:t>15. </a:t>
            </a:r>
            <a:r>
              <a:rPr lang="en-IN" sz="1800" dirty="0" err="1" smtClean="0"/>
              <a:t>xegvy</a:t>
            </a:r>
            <a:r>
              <a:rPr lang="en-IN" sz="1800" dirty="0" smtClean="0"/>
              <a:t> correlation of x-</a:t>
            </a:r>
            <a:r>
              <a:rPr lang="en-IN" sz="1800" dirty="0" err="1" smtClean="0"/>
              <a:t>ege</a:t>
            </a:r>
            <a:r>
              <a:rPr lang="en-IN" sz="1800" dirty="0" smtClean="0"/>
              <a:t> with y (integer) </a:t>
            </a:r>
            <a:br>
              <a:rPr lang="en-IN" sz="1800" dirty="0" smtClean="0"/>
            </a:br>
            <a:r>
              <a:rPr lang="en-IN" sz="1800" dirty="0" smtClean="0"/>
              <a:t>16. y-</a:t>
            </a:r>
            <a:r>
              <a:rPr lang="en-IN" sz="1800" dirty="0" err="1" smtClean="0"/>
              <a:t>ege</a:t>
            </a:r>
            <a:r>
              <a:rPr lang="en-IN" sz="1800" dirty="0" smtClean="0"/>
              <a:t> mean edge count bottom to top (integer) </a:t>
            </a:r>
            <a:br>
              <a:rPr lang="en-IN" sz="1800" dirty="0" smtClean="0"/>
            </a:br>
            <a:r>
              <a:rPr lang="en-IN" sz="1800" dirty="0" smtClean="0"/>
              <a:t>17. </a:t>
            </a:r>
            <a:r>
              <a:rPr lang="en-IN" sz="1800" dirty="0" err="1" smtClean="0"/>
              <a:t>yegvx</a:t>
            </a:r>
            <a:r>
              <a:rPr lang="en-IN" sz="1800" dirty="0" smtClean="0"/>
              <a:t> correlation of y-</a:t>
            </a:r>
            <a:r>
              <a:rPr lang="en-IN" sz="1800" dirty="0" err="1" smtClean="0"/>
              <a:t>ege</a:t>
            </a:r>
            <a:r>
              <a:rPr lang="en-IN" sz="1800" dirty="0" smtClean="0"/>
              <a:t> with x (integer)</a:t>
            </a:r>
          </a:p>
          <a:p>
            <a:r>
              <a:rPr lang="en-IN" sz="1100" dirty="0" smtClean="0"/>
              <a:t/>
            </a:r>
            <a:br>
              <a:rPr lang="en-IN" sz="1100" dirty="0" smtClean="0"/>
            </a:b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57200" y="274638"/>
            <a:ext cx="8222566" cy="766371"/>
          </a:xfrm>
          <a:prstGeom prst="rect">
            <a:avLst/>
          </a:prstGeom>
          <a:noFill/>
          <a:ln>
            <a:noFill/>
          </a:ln>
        </p:spPr>
        <p:txBody>
          <a:bodyPr spcFirstLastPara="1" wrap="square" lIns="91425" tIns="45700" rIns="91425" bIns="45700" anchor="ctr" anchorCtr="0">
            <a:noAutofit/>
          </a:bodyPr>
          <a:lstStyle/>
          <a:p>
            <a:r>
              <a:rPr lang="en-IN" sz="3200" i="1" dirty="0" smtClean="0"/>
              <a:t>various attributes </a:t>
            </a:r>
            <a:r>
              <a:rPr lang="en-IN" sz="3200" i="1" dirty="0" smtClean="0"/>
              <a:t>distribution</a:t>
            </a:r>
            <a:endParaRPr lang="en-IN" sz="3200" dirty="0"/>
          </a:p>
        </p:txBody>
      </p:sp>
      <p:sp>
        <p:nvSpPr>
          <p:cNvPr id="113" name="Google Shape;113;p16"/>
          <p:cNvSpPr/>
          <p:nvPr/>
        </p:nvSpPr>
        <p:spPr>
          <a:xfrm>
            <a:off x="1582615" y="5964703"/>
            <a:ext cx="5845126" cy="450166"/>
          </a:xfrm>
          <a:prstGeom prst="rect">
            <a:avLst/>
          </a:prstGeom>
          <a:noFill/>
          <a:ln>
            <a:noFill/>
          </a:ln>
        </p:spPr>
        <p:txBody>
          <a:bodyPr spcFirstLastPara="1" wrap="square" lIns="91425" tIns="45700" rIns="91425" bIns="45700" anchor="t" anchorCtr="0">
            <a:noAutofit/>
          </a:bodyPr>
          <a:lstStyle/>
          <a:p>
            <a:endParaRPr lang="en-IN" sz="1800" dirty="0"/>
          </a:p>
        </p:txBody>
      </p:sp>
      <p:pic>
        <p:nvPicPr>
          <p:cNvPr id="2050" name="Picture 2"/>
          <p:cNvPicPr>
            <a:picLocks noChangeAspect="1" noChangeArrowheads="1"/>
          </p:cNvPicPr>
          <p:nvPr/>
        </p:nvPicPr>
        <p:blipFill>
          <a:blip r:embed="rId3"/>
          <a:srcRect/>
          <a:stretch>
            <a:fillRect/>
          </a:stretch>
        </p:blipFill>
        <p:spPr bwMode="auto">
          <a:xfrm>
            <a:off x="2177343" y="1091931"/>
            <a:ext cx="4676775" cy="4505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idx="4294967295"/>
          </p:nvPr>
        </p:nvSpPr>
        <p:spPr>
          <a:xfrm>
            <a:off x="457200" y="196948"/>
            <a:ext cx="8110025" cy="520504"/>
          </a:xfrm>
          <a:prstGeom prst="rect">
            <a:avLst/>
          </a:prstGeom>
          <a:noFill/>
          <a:ln>
            <a:noFill/>
          </a:ln>
        </p:spPr>
        <p:txBody>
          <a:bodyPr spcFirstLastPara="1" wrap="square" lIns="91425" tIns="45700" rIns="91425" bIns="45700" anchor="ctr" anchorCtr="0">
            <a:noAutofit/>
          </a:bodyPr>
          <a:lstStyle/>
          <a:p>
            <a:r>
              <a:rPr lang="en-IN" sz="3200" dirty="0" smtClean="0"/>
              <a:t/>
            </a:r>
            <a:br>
              <a:rPr lang="en-IN" sz="3200" dirty="0" smtClean="0"/>
            </a:br>
            <a:r>
              <a:rPr lang="en-IN" sz="3200" b="1" dirty="0" smtClean="0"/>
              <a:t>  </a:t>
            </a:r>
            <a:r>
              <a:rPr lang="en-IN" sz="3200" dirty="0" smtClean="0"/>
              <a:t>Scatter and density</a:t>
            </a:r>
            <a:r>
              <a:rPr lang="en-IN" sz="3200" b="1" dirty="0" smtClean="0"/>
              <a:t/>
            </a:r>
            <a:br>
              <a:rPr lang="en-IN" sz="3200" b="1" dirty="0" smtClean="0"/>
            </a:br>
            <a:r>
              <a:rPr lang="en-IN" sz="3200" b="1" dirty="0" smtClean="0"/>
              <a:t> </a:t>
            </a:r>
            <a:r>
              <a:rPr lang="en-IN" sz="3200" dirty="0" smtClean="0"/>
              <a:t/>
            </a:r>
            <a:br>
              <a:rPr lang="en-IN" sz="3200" dirty="0" smtClean="0"/>
            </a:br>
            <a:endParaRPr sz="3200"/>
          </a:p>
        </p:txBody>
      </p:sp>
      <p:sp>
        <p:nvSpPr>
          <p:cNvPr id="122" name="Google Shape;122;p17"/>
          <p:cNvSpPr/>
          <p:nvPr/>
        </p:nvSpPr>
        <p:spPr>
          <a:xfrm>
            <a:off x="2581421" y="6063176"/>
            <a:ext cx="4550899" cy="407963"/>
          </a:xfrm>
          <a:prstGeom prst="rect">
            <a:avLst/>
          </a:prstGeom>
          <a:noFill/>
          <a:ln>
            <a:noFill/>
          </a:ln>
        </p:spPr>
        <p:txBody>
          <a:bodyPr spcFirstLastPara="1" wrap="square" lIns="91425" tIns="45700" rIns="91425" bIns="45700" anchor="t" anchorCtr="0">
            <a:noAutofit/>
          </a:bodyPr>
          <a:lstStyle/>
          <a:p>
            <a:pPr marL="342900" lvl="0" indent="-342900"/>
            <a:r>
              <a:rPr lang="en-IN" sz="1800" dirty="0" smtClean="0"/>
              <a:t> </a:t>
            </a:r>
            <a:r>
              <a:rPr lang="en-IN" sz="1800" dirty="0" smtClean="0"/>
              <a:t>visualize </a:t>
            </a:r>
            <a:r>
              <a:rPr lang="en-IN" sz="1800" dirty="0" smtClean="0"/>
              <a:t>a </a:t>
            </a:r>
            <a:r>
              <a:rPr lang="en-IN" sz="1800" dirty="0" smtClean="0"/>
              <a:t>bivariate </a:t>
            </a:r>
            <a:r>
              <a:rPr lang="en-IN" sz="1800" dirty="0" smtClean="0"/>
              <a:t>distribution</a:t>
            </a:r>
            <a:endParaRPr sz="1800" b="1" i="1">
              <a:solidFill>
                <a:schemeClr val="dk1"/>
              </a:solidFill>
              <a:latin typeface="Calibri"/>
              <a:ea typeface="Calibri"/>
              <a:cs typeface="Calibri"/>
              <a:sym typeface="Calibri"/>
            </a:endParaRPr>
          </a:p>
        </p:txBody>
      </p:sp>
      <p:sp>
        <p:nvSpPr>
          <p:cNvPr id="10242" name="AutoShape 2" descr="data:image/png;base64,iVBORw0KGgoAAAANSUhEUgAAAl8AAAJQCAYAAACw6QHIAAAABHNCSVQICAgIfAhkiAAAAAlwSFlzAAALEgAACxIB0t1+/AAAADl0RVh0U29mdHdhcmUAbWF0cGxvdGxpYiB2ZXJzaW9uIDIuMi4yLCBodHRwOi8vbWF0cGxvdGxpYi5vcmcvhp/UCwAAIABJREFUeJzsvXeQZdl52Pc7N73Y/fp1mrwzszOzi40AuAAILEGAAAMgAiqXIFOSZVW56MBgy6Fsl4pFl1wqy5JlV7FIBdIkLVKmQJkkSAIgSAAEiLBY7C6wYXZmd3by9HROL4f7bj7n+I/7Xk+e6e55PQuA/auamtcv3Hvuid/5zheE1ppddtlll1122WWXXR4MxttdgF122WWXXXbZZZe/TuwKX7vssssuu+yyyy4PkF3ha5dddtlll1122eUBsit87bLLLrvssssuuzxAdoWvXXbZZZdddtlllwfIrvC1yy677LLLLrvs8gDZFb522WWXXXbZZZddHiC7wtcuu+yyyy677LLLA2RX+Npll1122WWXXXZ5gFhvdwHuxOTkpD5y5MjbXQwA5ubmeDvLIpWmGyQAtCrLb2tZYqnohXJoZWn7MVqDEFDK2du+znbbSGlNGCs0aT1bhsAwBBlr+/uS25VlcB8AyxTY5uau78cS+vWTtc2hlGU7aCDol2VQP1GikCrNkJG1TYQYbjk6fkz/8ozlt983tlqWRGniJG0r2zKwDHFdOwiy9vD2rHcqS5golNIkSmMaAgE4loFp3KWSh1iW27X3zVzfp01T4GyyT2+1LMMikZpYpuW9uS6DWKG1BgG5m8bZTpRlMHak1ggBBmKjr92NB7EWSaWJknvPideXxYskUX/MFDIWtrlz/fRmtlInt5uHY6lJ7tAvtsrJkydrWuupzXz3e1b4OnLkCK+99trbXQwA3vOe97xtZWl7MW4Q89pCE6Xgn/3cf/S2lEVrTcuLafsRpxbawHDK8sU3V6i7EdMjDh9/av+2r7PdNgpiyZtLrY0BOZZ3GMlaHJksDLUsQSy5UnHRGqZHM+wZzd72t20vRqMZyzsAXFzrEiWKnGNyfLo4lLJsB6k0F9Y6KAUFx2Q0b+MGCd0gQQh4ZM8Izl0E1q2Uw48kXpRwerFFx0/IOgZ/48l99/0Mmy1L249ZqHsATBYdHMtgvRsgJeQzJsemtt4OWy3LYsOj5cW0/BCNwDEMnj5UIu/s3JR9fVmub+9SzuahiTxKaZpeRNY2KWSsG/r01EiGvaXb9+n7LcuwqLshK60ASMvrWAblvI0QgpmqixdKbEvwjr2jO16WtXZAtRvSixKCWJIxTR7fP0rpHpuMB7EW9cKEq9UeUmkaXohjmhws526ZE68vy9nlFq8vtLFNwcef3Lsxfz0Itjq3XKm4AIwXbTKWSRgrGr0IgGPThfsaY0KI+c1+93tW+LoXR37pixuv5/7FJ97GkuwcbS9moZEuAk8fLGGJt++UuOZGrLXTievdh0ub1tzci4PlHLZpsHc0M5TrbRWlNYYQWKbBgXKW0azNaHZ4WpYBWTtdtCOp7qjhu769lYbxgsPDUwV6YUIx8/YOVdMQHJ8uEkSKtbbPaivANOCh8TwZ27ir4LUVpNLMVNMF/aHxPI5lMDXyYPtGKWdzdKpAECWsdUK0htGcRSlnM7IDfeN2HBjLMZq1KYc2S00f02BDC/gguL69R7Jp31tp+zR7MULAiT3FTfXp7yUmihlsyyCIJOudEIBEKqZHsxyZKNANYgoPaJztGc2Qc0y8MGGh6aF1Ohd9L1DIWBybLhDE8trJwD3KNlHMsm8sJGuZZKyta+gfFDnH5Nh0gVhq1jsBDTfGtgSHJ/NYhtjRzc3NfN8KXz/o9MIEP0kIk/SIbxQLZ4jHHTcTxBKt084J6SLoRQk5y6DuxekRRJ/xQua+BZRYKsJEobUgkQrNg1NTu2GCYxq4QUKQpJob0wDbNIa6YxvcZyCYGAZY+tpzaq1xw4ScbWKZxg2TbxhL3L7Q9SB3kdfjRQlG/yxxULYgkWjS1xruuVPfKmmdxLS8mIcn8owXsg90Mu+FCbZpUMxYWIZAt9NFWiqNH0kKtokfazKWMbQNyO0wDEEpbxMkklhKtDLuuQBeT5hIEqk3hImb+9qmyiAEpimQUrHeiTaOlbRO/0E6X+TYXvtorelFcsfqcjCH5R0LP07vM5q1MYQgkh5SaZROBXtBKnAadzs73waDdshYBkGiyBiCWi+inLcp5Wyk0uTttI12SvjqhQmWKW4ZR1GiqLshU8UMVn+OGoz5vGNh9+cu2zQQt6kXpTVaa4QQKK2xDYFlijs+x06392YZCFjLTY9elDAiLKJEog0DbjPV3rw2Dotd4et7kEo3YL0dEiQSN0iQSnGl0iVj7UxzuWHCbLUHpNqGUt5mtubiR4rZWq9/7g/PHBknZ5v3LXglUnF53UUqzXMX1/EiRaUb8s5DY8N4nLuy2vapdSMq3YBmL0ajKGRsio41VHuawX0MIz2SU1pzeT3V6OwtZZkaybDQ8Oj4CY5l8MieIuWCg9KpXUrNDam50dCPczZLsxex1PQ3hH/TEFxa6+JYJlMjDif2jOyIhlBJzauzDbqBZKHe4wPHpsjYBo/sGRn6vW6m0glY74Qbx6hZ2+ShiTxhLHl9vokfKzSaE9MjWKbg0T0jGDtogwXQCWJmqx6mIXj0puOwOxEm8p597XaL6fUopblScUmk5uJ6B1MYFByDdz1UJmOb27I/vJmVdkDDjfrPNjJ0e7bZWg8/knTDmJGMjWkIHtlTxDIEUaKIE43RlwHmGx5ukAy1rw2OZaXS+LGk4FhcrnQRCPKOycee3Mt4wUHrdDszXhj+Jmuwlgy0ldcLYM9fqtANJOMFmw8/Ok2jF7Hc9BECjk0VyTkmhyfyeJG8bdnCWLHQ8Dg8UaDlRczVPBxb8Nje29ffTrf3dggiScuLuLTuIgR86MQU48Vrz9oJYuZr6WnE4cn8UOe8XeHreww3SPDD1Lg+jCUyUcRS0fRCDBEN/X5BlOCFCV6UIKWi6Zr4cUwQKxpuQNuPKGZsEgUjWeu+j12k0gSxJJGpwakbJdTbPmMFi1gqLEPcc2HYLk03IowVVyodwigi0SYKGMlAueAQy+HtPKNEkUiFoQVhLEmU3tAWBHFClNiEicKLErQ2aLgBBdtmopjBjyQrTZ9QSgqOoOkalIvDnZijRKGUInudmj1KFI5lEEtFEEuiROJFEtAYCLphTFFoEmUjNNhGKiiaQmxLCPGihGzfcN8wDKIwYa3roTTkHYNuKGm4AaWctbHD3incIMGPEtwwImOaBLHENASm0gRRRNDX+rT9GDeMydkGUqf1slPEUtELYjKWiWFA04vIO8YNbeYGCcXstb+DKMGLJEGUECWKsby10dcG11QaTMGGs8TtFsFEaaI4NaLuBKnw0os0k0UHwzBu+a2Uko4vb+inQZRgGQax0kgpyWdspNbYfa1z2NemS6VJlMI0tibQ3TxfDPq0KTR1LyZMJB0/ohdLcpaJ1oJeGJOoVPuhbU3SH/ODTUaUqPvqa4M+3fEjghiiWBIkEi+WZEyDjh+TsQ20VnS8iLxzTbM97P4dJYogSsexYQiCWGEZaY+NpaQbJCRK0wsla22PKE7XHa3Tfi6lpJi1ydrmbTVVmtQxpOlGdP0I0deJd8OEQsbCEOKW9g7idAOwnfYeFm4vwk0iQCClxI8SpBIIAd0gZiRn9Q3xVboG9yfuMFYwxH3wpoQvIURWax3c9N6k1ro2vKLscmqhyVzNo5g1ecfeUVbbPf7tC7MEcULHTzCM4apq5+s9Xp9v0fID3lxsEybpoutYFrFKd2pHJ/KcmB5hsujct+AVxJKZqouUmroXIiV88fQyTV/yynyLHz0+TcY2OD5VHLpG4c9OLTNf93ju4jrzDQ/bEPzUE3uZHsnyvsNjFLI200O0LbJNQb0XbeysLVNQyqXDrRdJLq51ma+7rLVDmr2Qlp+Qsw1+4SPHKDg2L16p0/LT349kHB6ezvPJpw8MpWwtL+L5y1WUgg8cm2DPaJa5Wq8/GacTdLMXcnndRaFAAUa6cDV6MReX2/zV2XXKeZuPPbkP2xKcmN7aTvbcapuLqy5RkmCaBk0v5FsXaiitOTZVYM9onrYb8NlTyxwaz/OuwxNDefbbcXK+yULdo9LxqXRDsraJVAo/kvy7l+YIEs37Hy7zw0cnCRPJX51dZ3o0w1MHSjtWpvVOQKUTUu9FLDd7CAFKSc7YNu89WubAWJ6Xr9ZZaQVMjTh88MQU652A78zU8cKE1xYaJInm2WMTPHFgjHzGoJSzGc2lGl4/SsciwNHJwi22TpYBV2s96m5EPmMSJ5qDUzkMw6AXJszWUk35QEPymZNLVDsRj+wd4eNP7t2YW/wooeoGgODJAyWmR7IsNHpEiWayaHN4okghs3U7oYFmOecYHJsq0vZjnr9cxQsTXrxSI5aQcwTlfIapYgZjjyBK0mfWpE4jlmlwsJwH4GA5T8ONKOXsbQtBF1Y7nF/tUuv66YmBBtuEjGXx6J4iWglsU7DUCMhnDL5+oYowNA+V8ziWedt22C4rLZ+6G1HpBMzWe1iGQCqFbZporTENg5xj0nBjTq43+MIbK5RyFr/woSP4CXz29UUSqXnHvhH2lfLsGc0wfZOTUCIVL8/UaHoJS02X2ZpH3jY5MJaj7kYorbEMY6O93TAmjBXjRZsn9u3c2Lkbc1WXf/LnZ4mkJmuBVIJ9pQzvPjyOYxi0vIhOkGAYoFR6VNpwQxBwfGr7Tli3Y7Or+atCiPcP/hBC/G3gpaGWZBcqfSNQN5DsGc2y3AoxDZNIgh+nx2PDZL2TytPLzQCNQGtNtZtq11aaPiMZm1YQ8/5jExwfgireiyRKQSQVQgv2jGbpRgrbNGj7A22fIuq7/Q6TpVaqOl5oeJjC2HDlP1DOY5kmh8bzQ7VDCBPNntFsal+SqNRLMGOxfyxHnKQ7qUo3YqKYYbkdkCiFHyuWGz41N0ADxazJQj1to6WGP7Sy1bqp4Ks1VLv9PtfXtlb6f1fdiGLOQmCghaCQsVCkQtZiK/3OfMMjkQlxojc0B5tl0NdXOwFBpJivebhh2j+6oeTDj07RCROKGZtmLyZJkmE9/q1l6aZ1vNgMKGYtEplqTuab3kaIl0on5P3HJoilYizvECWajr+1Z94Kg/s2ezEHJ/IUMzbtILU9GdTder/cNTcds9Vu6hyw3vGJYk3BsZitp0KSVPDQRH5Dy9KLkg3brV54a932IgkIJooZIil56mCJYsZO7XbC634bJfiRpNrpzxuttJ8O5pa1jp8K9VKz2HcmGXgcNv2YhybyTBS3vulx+/XjR4pEaeq9CCmh7kbU+n14vuYxlnOouiF7RrP4sSSSqVCtgOmRLEG/3xYzFg9N5O/LhnHwzLM1jzBJtShuKBnJ2tR6EXtLWYJEcXy6iBcqEqXoeAmdINmoy2Gx0W+7AeWcgyEEnSDVhqbhfTQCwVMHS6z3x3PbTzAMK9VEylT7OfD67QS3ls02DVb6TlgLDZ9SzsE0DeZrHrFUtL0YuNbeKy2fiWIGgTHUZ90KZ1fbhEl6CjFX98k5FuvdkMf3lTg0nu/3+2tjrOXHlPMOU8UsXjzc8b5ZMfvvA78rhHgO2A9MAB8dakn+GvPy1TprnYCuHzFf95mvdfk/vnwOJSXdQJL0lQ+VbsQw9v9/cnKRb16s0PMjZmoecRxTcSUGUMzAasvn4akC1W7Auw6NcXaljTkwqjQNjkwWtiWoKKn56rk1en7Aq/Mt3Ejihtc69OdPL7FvNMfj+4bnyj/g91+aY70bcb1Yt9Ro0/BioiTiwlqXA33PS8c0iKRiLG9v7Iy3yvRIBqkUe80sS02PbiA4NlXAMg0+f2qJKxWXQxNZcpZNHCe8fLVF1jKZKJgIofmLN9ZxQ8lozuJKpcOx6SK/8dxlio5FOWeTy1h88PgkGdtkoeHhhgn7SznKd7EbccOEhXo6MXpRgkaz7zp7sqWmR9uLeOVqPT0aUZquH/NX59dJFFiGQmEwVbBY6/iM5S3+5devUMrbfPjRSQq2w7PHJzalIRVoXrhSoe1FnFlqg1aMF7JE0mDmcoevnV/HNjSJNtg34vCls+uMZm0+eGxywzh4WGRMg9dXmliG4pWrdQwEpxfqBHHMbM0j1oL5eocP/V81Hp7I8479JRxh8K++cYmMbfLI9AgZ2+DAWA7bSv/frpPESsun0Yt4a7nFd2fqtLyQ86tdHNvkv/3ocUo5k7ob8oU3ljdCPww2RueXW/zzL19AasW7DpRRSlPImnz29SWePlgiStJjOqWhG0Y8d6EGQvMPfvihjfsHUcILV2pEiWa149N0IwoZg8++vsR6p8e5VZeRjMXHnpzGECZvLLQIpcKPE9xA8oGHx3lruU0QJVxa7yKVZK3powRk7BG+c7XGSMai2Qt54uDmtB9KaWbrPYJYcmg8tbtZaXk8d7HGkckCTx0sYQB/dnoRL4hYbgeElS77S1leuFwFJN+8uE7RsTgxlcNxMhybyrPc9Gl7Ee0g5l0HSzyyt7StMf/Zk4ucXmrR8SMur/fwwoj5Rogp4GNPTBMrTcm2eGmmRq3r88KlGkXH4OJ6m7xtESYJV02Dd+4vUe2GG894J9p+zFLTI2en2jKlU/u2KFE8NJGnmLHYO5ql0g2YLGT46vk1BJrTiw2U1NS6EYGSHJ8ukrNtEik5t9qhmLH4X//sTdCC9Y6HwuBDJyZ56WqNd+wpEsSp7df+sRyQzidaa95YauKHMW8utTGFYrneSbXnUUKcwCPTRaZHczy6d4SRbHqE+eKVOo4lePb4JHnHYr6eat73j+V2xPZtueVxcr5JtePx5mIDqUEIzXzNo5gx+OXPvkHGMvjYY9No0+T4VJHFpkfeNjiz3EYDn3xq71DLtKlZTGt9BvhnwC8AHwH+odZ66W6/EULsF0K8LoQIhBBW/71fFUJ8WwjxL++34D8oBFHCSitAKVhqBjy+v8S5fmynTiixLYOclXrj3E/gz+t5ba6BlHB+rYtpCFqBTC1XDPAT2FfOE0jJ33hqP7ZlolS6e/EiSRCrjV3nVlloetiGQStQ1NwYU9x41FDKOniRpOoO37atdt0RYNYyMAW0fI1tCS5XfIJYcXGtg9ZwtZ4aKzd7MWqb/v2FjMXx6RHKBYc9ozmmRtKdU63rsdwKyDkWVys+j+8vse6GTBQyCENwpeZxterhJZp8xqTSjZgezXG12iNJ4Nxqh5YX0w0k692QMFF0/ASloN67e701e9FGwN5j00XeebBMct3zHSznWWymO9hGL2LPaJ6VdkCiQSpF05dkLIvVTsw7D5apuTG2Iah2QuYqPl4kWW5uTkO30g44PF5kvu4hTIEWJvmszWPTRbqhRCBo+4pS1qbhJzTc1EGi7g2/b4RS8fj+Ek1PcniygBdLvFjTi0ALi1LGpNaNUQpmaj0+8dR+EhR+LFlq+MxUXdwwYaba21Q73AmtNXU3Qms4vdimkLG5XOkhDIHWgtVWwDOHx+kGEimh5SW898gE5Vy6WH3p7BogMDBww5gPnpii4yeU8w4X17poDYtNn0gqrlZ7mAJylsVs36AYYL0b0g0kbT8iiCWP7y+x1Awo5x1OL3aIE8V6J42X1ehFrHUC3DBmtRVwaLzAfDNAa1hphxybKpCxLPaWczw0UaDjS6aKWRKlee/RiU2HT/FiidfXirZ6qTZlvu5Rzju0+7EH31puk7VtECZKG+wbK9DwYk7sGWGu4WMKk1o3AtOk4Jh0Q4lppHOglPDybHPbY/70Ugsp4Y2FNqM5h7VOhCHAMAUrrYAfe3QSpVNN21wjYP9YjpV2yETOJlEaP1bkLYuldroONO/Rfxq9CKWgF0r8WG5oH6XSG78t5W1O7BkhSCSHygX8WBPGGjdSrLkBBoK3ljuU8w6r3ZDH94/hRYpOIFlqecTKoJS3mat7TBezzNZ8tE41iwNs06DRS+eCqhtTyJgoTBqBoh0pmm6CwOBSxeXoZBGF5ice38toLrVB7AaS9XbQt81LtX+NXrilut8ss9UeUsIrcy2yjsVo1sGP0yDK3VCBMOhFkguVHlPFLOvdkEPlPO0g9ZYdzdqsu8Mt22Ztvn4HOAY8DTwC/LkQ4t9orX/9Lj9rAD8OfK5/jR8CClrrHxVC/N9CiPdqrV+9v+J//1FzAz7z6hIqiXljpYMbKmwh6IQJiZL88WuLeF7MYAm7/gguSBRb1QlprVnqT7jzdZflZsCX3lyis9GP4mtf7mvYVpoeU0Wb3/rWFZ45MsYHjk2wt5RFk2q+rjfwvRudIKbSCdBolpsBzW7EN86v4ocxlU6I5MbO/N2rNQ6MZZm6ybh8vRPQDWLCWLLWCZksZihkLLJ9bcPdbDTeWGxS78XE16m8BsbTZ5e7nFvpMj1i8FfnHH7qsWm8SDKaNXm16XNsCLZnQRTz7168iik0P/n4PhzbZLnZY6UTMl2w+O3nr+CFEaudiEjC1esWwgGvXK1Tygm+9NYK4wWHUsai4Mc8uqfAskwNojt+zJN3sEFq+zHVbkCzF/L85RqZfkgNIQRBHNMNFIaQrLQiVtoeby13MYTkC6eW8ZNBYImUpZaPA3z21CKm0MxWXXKOwZMHR5mru3zw+Pim6uWVmQpffKtCdJ0mv+JGnFxopfXWP2ZcbfnkMwbnVlwmR2J++onpTV1/K3zrwhrfvFBDkND0FUqmo0JA34CYjbKMZgX/4x+9TjFjpsFPTVA6Yb7u8vShMq/NxfzIse3pp4UQlAs2LS8GLfnq+RoqiWiHqe3Q4cn0CO1zJxdY7gQ8NJbl6+fXmMiZrHZjVpsdmv2j0NeXOpxZPsOxyRwLDZfRjMU/+UKdrClYbodkbcEHjpZJnAyHJ65pekoZi7eWW/TCGNePOTnfJAxjXrpaxw8jWkEaFOYb59dRcUIlSOupaMF3Z2qMZAz+q997hXLeopB10DJhtu4hhMHh8RyvzTd454FRVlo+zxwu88T+e2u/crZJzkmdIKpuwOVKl7YX8tKVBoaAP3ptAR1HtAOFAnwJq/0J7jMnF4glVLrpPHd2sYljmRwsFxCGQTln0Qkintg3ylKzx/6x/F3HvOfF/Ma3Z/BCyZ5RGz+GFy9VWGwH6ARmrzMPSBLNuaUO/8MfnCJrQifW7BtxWGv3cDB4ea5J3jHImZpKO+Cnn96LENxVa5oauIe8sdRmasThif2jKK1p+xG9KGFvqQzAH782z1+8uUbBFqx1I4IoZLaaNlbegHYvphvFnFvpYgBnaGMAqy3QCiJgpgYfOFzk/Gqbdx8eQwhu0Kw3exEz622+eXEd1722ZvUiuTF2fDekYMAfvjpPxtD85jdnyDuC0VwGxxL8/IePMt/I0Oyl4WUe359qccfyDpPbOI6G1BZtqemjATeIqHQj5uo9/vTkIkQ+9d61SWewFpxZTgOH+57L6aUWzx4d542FJhNFO1WOAM8c3py38WbZrCrlLeAjWutZrfVXgPcDP3S3H2itA61187q3PgB8rf/6a/1r/LXjhcs1lps+z1+p89Zyh5WWx5mVFjnH4tK6i9Lgw9B8qNwwoeXFNNyIFy/Xafbi6wSvWxHAe49OUOvF2JbJ+dUuTx4o8fj+UZ7YX+KRPSObPnJcbwf4keL1uRa1bshLs3WEYeDGqc3FzYq8o5NFHMtipX1tAosSRaUT4keK78426PgJr8zW6YUxzV7c98a7PW0v4mrV27A9uJkYSDRU3dRu5KWZBuV8hpmqRzmfodGLSZL7sz977lINL1JU3ZhvXapypdqhFyn2l3Ist0Is02S9G5O9i1bTtgxavqacz9DxY0oFh/FihqVmQNtPY8EdLOc3PNpuZr2TtsOr801MDKrdiE4Q0w1iXp1rU+2GfONCHdMweHMxPTJo9NQtghekbRYBlmHiRoCGSEKl5XFkokjT35xW9LlLDTbTy0dzNlIJyllN1jJZ7Q5/Z/zS1SYawZqbplQZ9Jabn32imKEbavxYM1v32VvIUMhmiBJB1rGZrbiM5R1WOgHb5WA5z5MHSszWUg2knwjKeZtyIcsrVzucXmgx3wwQGLy20CFR8M3LDeq9mMX2jWMh0TBT8zk2Ncpbq10iCacWO3SCiJqbIAyLTzy9/wZj95V2QCnnkM9aLLVDRjI2M1WPvG3RDjSZ/le7fkK7rwQRgJvA5EiW1U5EmGhmah5hkrDQDIikTo/Waj4Zy+LVuSY52+JSpbupOhkEfH3HnhEW6j4dP+Hsqsux6RHOrXZp+zHrPUWk4GazHPOmwNStXoDEoOnFjOYspkpZfu5Dxzk6PcLBcgFDiLvGU/vmlSpXKj0uV12+8laFajdkoRlgCXNDYL+eAGj1QuabIUIL5hs+Tx8Ypx1L9oxmQBgoYTA9mkP1nRLuFrBWKc3Z1Q5jeYdYQsuL8WJJKeewv5Qn6O8yP/f6Ko1ezKvzbUYzJuudBAUoBAGCPQUIkrSPJ6QxCBNSwWswgk3g3JrPY/tKZCyLJw+UONA/coQ0Ft3lqkfGsriTvtsU0FOQd2xmm6nX8Fo3od716ASSL5+psNpKnQLG8g7n19IQR6utYEtx7a6n5cd0g4RGL+LkfJuOn/DlN1cwDZOrzbvbbS12Ut3xNy/VMA2DN5Y6GEJQdGzeXO5sqzx3YlMqDK31rwohHCHEI/23Lmqt/4st3msMmOm/bgNP3PwFIcTPAT8H8NBDD9388fc13SDm/GoHJSWnF5rEScxq55oK9ztX6wBEfjr1DyvoQdY2+Xu/9QJhfG1Q3Q0NnFtpk7Og5QUcmxphseFRyFhbPosvZi2COMIS8JnXFmi1WlxsXfv8ZlnhGxfWmR5xmMo/tvGebQoWGj3m6z0SJZmr9RjJmvzlW6m33VjBohPcXrgqOBb/6DOnuf2nKQoIFay2QgpTgq+cXWX/WIYrlS5HJvP3tC8KYkm1G1LMWDfsCgftXciYhEmqUj+/2ubMcoulWo9Byw92XEFy5xYf7M7eXGySMRVfOQO5jMnPfvBhml5E1081ic8cuTVOWpSkoSAAlFT8yclFbEMzMZpDSs1ay6MXa2xDcWm9gxcPpuMcCZysAAAgAElEQVTbM2iz7iAcigIixcRIjk4QUe0GdPyYx/eP3hAtOlGpwXU3iJmpuAR+wmYO55r98fCNSy3KhR7/+Y8c3sSvtoYXBNS8tP7vIstT6R87LPWNyl+8WgWd1pbS8MzBIg0v5lM/tP00WQMyJiw1XXQCLjF2IpkcdehGEd0gwoskFpo3l5p4kaIduLdcQwOxhv/wygKQHgVCuugKJKWcycX1DofG92z8Zk8py1LTpRvE1Dp+amsVJLQDFwUE/frpXddFBsP4St97ctBmZ5ZvLlPCqcU6B0tZXrxS5YePbk5LOsCyDLphxOV1l04v5OR8g26QMGiy20WKCW6aZNY9WPe6ZIHzay7PHivxB72IR6eL1N2IwxP5u2rS92Ulz19aI07Sun19KR2/sUpLcbtRPKirmhsylk03Q0ULrlR6mEJTdAwaXsRPPn77lICJVKx3Q+y+Ri5jCl64VGF81OHgWBbLNOiGMXGiaXshpxeadPyQSxUXoeGFKw2uTS+aEHireuM6M6im68ekBHQi+YNXZvm77zl0S7nSMDOStfatotfguoM2GfSNqP9G3de0fZ9K0+fbl6scGLWJtMFHT0xwcCzHeCHN7JCxDRKZ5r9s9kK8SHGwnCOWmomiQ96xCGPFK7N1xvMOF9Y7lHMmr861kVpTafvM1DyqnS7zrXtvpGW/rDbw5beWyRmKV69qhAH7xwz+/DQ8dWAM0xTkHHPb2jnYpOZLCPFjwGXg14HfAC4JIT60xXu1gIHebrT/9w1orX9ba/0erfV7pqY2lZvy+4YzS22WmwHfuFTDstjwYttpfvZ3vkNvk4KXAeRsmBhJw0p8+MQUJ/aM0PJilq8LuLlZ9pVyPLK3yMmFFm4gbxC8bodGUXVDzqy0N97rBDFXKi5hrLiw2mMka3N2uUOjF3JhrcMb863UluM2/E9/ePKugtfNLDYCEqm4UulxoJzDMsQ9NV9LTZ+WF7PU9DeS9sK19nZDyd955hCP7SlS70VUWx5phJmtY5qCTphO3mvtkJNzdbK2ScOLMQ3BSvPWPjVI3vvI3iIvXakTSMVqN2ZmvctCs0fVTVBaU/f1DfZfW2Wl5XFgLMfVqsdiw+et5fYNn8eJouXFfO7UMrM174475TvR6qRhD16aGX50m5a/vef24lTj4ycQSji56CKV4tW5e3T0TdAJFaNZG8sW7C85HBzL0exGNLoxAs1o1iSQqR3oVks/6KVnljugxQ2a5vVuwPRInqJt0g4TbANCYFiRXwyd2rYWHJP5xq1H7HcjiiRNN2Ika3Op0ksTP2+zHAEQJzEvXGlQ60Z842INy0wD7Sp15zH/r7+9TNgXvLZK3hEYps2zx8ZJEORt+s4vCruvdb4dlW5Iw41Y76RhUFpBjGkaLNV9Ti01ubDWoRskFDIm37pcY7bmMVvzMEW6ObrLvu6uGECgoRcovnK2csvnBcdEYZF1tmeLnPSv3w0VF6qpreHXLtYZLzjU3YhmL+LCapeVls/l9S4n59v9cEHVjTkXwI8ly82AT788z9WKxx+fXGGx4bFQd/nu1TpelGxK8LqemNRDeNnVhCrdsPzuC0vM1jz+7PQSLS+1cwzuwwNys96OvwL8lNb6IkBfA/YHwDNbuNd3gJ8HPgP8BPD/buG333e4/cCliZRcrXrMr3b49Mklum2X5Qcjd/HJX3uOlWZv099XQC+GUwttSibEWvDkvvQM3jQE1hbjjNXcgO9erVNrNji3du9yrHdiHCP1xJqtulQ6IRU3oBNEtHsJecsga5mMZC1qboRtCtwg9fy5md//ziy13taePZLw1nKH8bzg916c5V0PlXAMg33lHANxaaHuMlNz+cnH9tEJYvKOSTdM0gja1+2YtYaXZqpkTcmfr3qEccJ841rDb2c+7PTVDo1ejBNJglByZqnFaNbEMozbxghKlMYPJTMVdyNHn2UIOkE6GUnAjdLXd9P63Ivzy01+y4346GN76fgxB8oZKp2AsXyamHogbVa7Pt+6eOtEfi+07RDGEkWa+3EYya29KOl7bG3v9zdXl1bphD2Wv/9YTaM5k/WuiSFiKt2IrKOo9yIaXogfSmKdLqoNb3vOL5JUK3pqoc4PHUrHeBArun6azNuNYrxQpcbIbH8Bv5lBcV+6WuPR6SKVbkDese5pfN8J0hhRlU7AxYpLGMa49+n57yWQk4rllsd0wWGm0uPgWI56Lw2EOvA4DGLJ2eUGv/X8HFU3uK2GbTP0Io0g5g9fXcDzPKp+KuC0/ZBEKWKleOFKlaMTRdp+GpoiUZqkv6kTIv1XytrESmGbAik1Qawo5QV+lLDa7PFKKyCO1aY0y3dDwUZooEGMwuvpBAm5INnUxn4z1N2IzIjJYtPDAN5cbJFxBMenRzcCs3YDxUTfJtjpm79IpVhuehRtk16YUHAsvnulitSalWZIzPZMFdrBjR0sYwkurHU4Npnn9GKTqWKGfaUsbpgwUXC2HB9us7OEPRC8ALTWl4QQd/Un73/+ZeCdwFeAXwYCIcS3gTe01q9sqaTfR8RSMVfroTV85ewqjmny779zFT9WbNMRast88tee49xaj63J+9doSzB7Ia/OJ/xvfytPxjK3nA7iD19eZLUd8I0rvU0JG5p0p/blt9Y5NN7lSqVH1hbUeyEHSnmOTxf44YcnOVTO8Opsk0gp2qFEmDfqtz7/+iJ/9NoyZ5Y3L3xBuiAFieT8ekLeMZir94jCCE+Z7BvNEsaSl+ebZE3B8xer/Phj+4il5EeOT2GIfpLuvpTx8myNaifkzcUGXqLYpoPobYk0qDi14XpKwnuPjPG+h8vsG701/LIh4MxKi4Jj8+yJKQ6W87x4pcrlirdtrcHtmGslrLkdgkjyt545xFIzIGfbdIKE49NFspbJkck8r8w0CLYRx82OIiYmRpmpePhRumgdvQ8BTCrN1Wo6RnMm972QA0yM2Pz449O8/zbHv1vllz/2CH96epVvX6qy2PRx/YTzK11G8waBhGHEWz4118A0Td5c7vDwnhJBLDk13yJRGjeKh9o/biZI4MyK2099E/Lo3jvbkgaxZL7mEcURpxZbJAq6QyqcNCBnW7hhmsZtrtFjudHDNM2N5OFBrPif//gMq+2A1iZtGm+HBroR6FaIG6WLb0waZ80QBl89u8YPHS7zzfPrPHmgzOsLLd55MDV0PzSe20jp9OzxKSzTIGNAPutsBDONk4QzK50Ng/lhUM5bvO/hcX78kVudSKTSQxO8IK2fiivpBZKLlTZFx8Y0Be87MsFItrAhCD48VWAs71DsmzUIIchnTKZH02PIr55dpekntP1kqH3YixKE0FyuuGgMlps+hazFWM5BqjSu41bYrPD1Wt/j8dP9v/9T4OTdfqC1jkk1XNfz8pZK933MxdUOlysdqh2Xsys+td4wu+mdkVJyseKitN624DXAEGkC1O1Gtq+7XZ670NjyAD01X2O5kcNPNFJqpooZgliRKJBSo5TCsgySOPW80rd50NlK+9Y3N8Fgcu31tUFfOlNjtAgCE6UVjmnjKcVYwaHtRzcc+3z3ao1yfmADkNa/MMRQBa8BSkPTCzm/2uZDj05yYOz2sYmk0kSJpNmLcaxUkI2k2pGFNUg0Zt9gOZFpSJKBI4HUmsWmhxtEdLZyFtxnNYJ2pYNzXlPI2hwaf4RIqtvmO+wEMbZhoNEozS1aFa1Tm7zX56q8NtcaiuCVXldT7WzfUPh6DNNgvJjBMQRRPyhkpBI6vWsaiftFqnThT6Sm7cf9QL8JbhjTuw8hY7Mo0hOCjH3rpk7qNA3ZQOBouCEN10+zLAyxbLGEy5UO00WTU/MtDpRsvjNTZX85z4k9qXDvRQlRlNyX4HU9bl/FPLhaGCsMI6HrJ1xabzPiWMxUuozmbNY7AaO5NK3b9ZvfR/aM0vajfugNjRtFND2PJJH4Q0yTJoRAKU0YKV6eqfPo3gJjhVTIGHYi8IGN4qmFBn7ocSWAvaNZam6EH8t0PCsNOp3zldJ0wwQhIGOZaA1ulCClpuknQ7ObHuAHmtdmG5wo2yw5/ZAlfkwsFRMF+46OXXdis8LXLwL/DfDfkR4gPE9q+7XLbah3I37r+RkiqVmsezzIFFbPXaqmIRTWt2ZPcTMH8/DI/lE+9uT2A8t97lRl46hsK1yphczUwn5qDoOWF4BR4uWrEW4gWWh0EcIkYxmMFWzGsjc6AvzJawu421jgb0cIpLaig+eImC7ajDomGdtkvGATS8ULlypcqfUw+qrn9x6ZpNqNOHvXaHjbRwHVboIbenz9rZU7ph6KpWau7qG14LkLazS9GC8afgaBAStdvx8SRRMrtXHc2OxFfO1sZVuC1wBPwquLXUwBq+03+cTTB1lp+XzkHdcMxgeJhP1YYvQn5YPlG4PPBonk9bkav/K1mY0chcNgzU346rl11toh/+fPlO/rWr//3UXOrXWZqfU27IvcUBKHw2s7T6VxBlt+xELdS+MseSFXKz26/pAG0D2IpcKxzFtsIKNYcaXicmJPkV6Y8Np8k67nsdAcrrerBtqBoh0oipkOZ1cUK90Y2zR4fN8YJ/aO4EWSmcbO2Yr0EvCTBOil2T/QPBSmMQgztkk7MHnXofKG8LV/LEfOMfGjmLNrHZpuwHzDw0TTiyR600EM7k2lF/PafJPXFxq85/AkpcsW/+jjqUPUsIWbwTVPL7Wpdnxsy+TCWhpguJzP4JiCcsHBDROOTqZHs6Wcg22mMcneWmxRcSNemqnsSNlCYN2NqbkxzxgZTFNwoNRjJO+QSMW+0taC827W2zEUQvwb4Ouk8/5FrfUDOkD7/iBKFIaAr51b5dRcneVKD4+0M8md1N/fhBtI/sNLl+7rGh94eIJyzuIXP3ICy9y+pW0st69906Q2SIZWRI5mNGtTc0NiqfAjzYk9WYJYUc7b7B3N3fDb1fbOBOobkHNMtGlyYnpkQ8vSCxPQGt1fRkxDcHgivyOpkgak3UpRcSMWGy6Hxm89hhMCEqkpZkzCRKWpjnasRNBxE66ud7GtIq6fpClVYkmiFPO14bhqSw1zFY+/eHOWcv44f3lmmY8/dYDFhksSayIpCZOEmYrbN07fSywlWWI+f6ZKIhWXVlx6fjL0uqi0Peolhxcur/OeQyWy2e1l4u1FikTqG+yL3GAHNJZCsdoOuFrrYBoCqUCR1uGDoOBYWP2kz4OaGsjDWqdHjm0/xg1illvhjiyqA+JYEStouj1GcxlW2z0OjOeQw1Az3gNFKogaQhNJjWMLgliidKr9T5TC6QtVpiFQStELJBpFkKi+pjJNP5W1BdvT+98eL4wwTLNvcxWz2HAp54eYYfomFiouEZAzJYYBtY5PxrTQloACG+GFgliRtSWGEOwdzfJaPym6v7PTf39tUmR0qinOK3MjLdFW2GyQ1U8Av0kaKkIAR4UQP6+1/vKW7/gDSNuLWWh4fPrFGT5zavVtLct//0en7/sa7zxY4m8+vY9Swaa8zTQpAL34/ietQEEviGn5Me/YW6CQMfn4k3uxLZOJvMWhiSI32zku14eXB/F2rLUDDpdzHBrP0XANzq61eWR6hKnRLOWCzWvAhbUOz12s4kc7uVyAF2kqbY/ffG6WZw6P8alnbnQJj6XCRLPS8tFJzA4qvYDUe+lzp1cRp6FctPnC6WX+90+9k7af8Nzl+tDuEwKXKjH/+AvnmS5m+OdfusCPnpgmY6ebhxcv1/iTUyugNF8+s8qzx/fwu9+eIZCaajfk91+4PFR7lQF1X/G1iw3mGhH7Shk+/V9uL5xhKW/S9MIb4lbthDh0frVHtR1xaqFNLBVhpFhoeHg73G8HNP0Iy4CZanpELgRYhrGRiH6x4XNxtc2fnlpCDvE47XYMlIrrHUnTC3hzqU3DkxvhEXaaMFDUvZjpokXHTyjYBhdWO+wpZbCu0w2+cKXK63MtWn5ApRPRC2PmGy6J1ATJNZOJYbHejdk/KhgvOMRK8pvPzZKzh5vi63oGspMnAQmtICDbtclkBE0/5iOPTVMu2BhCs9YO0To9Np8esZlveJRzsHp/Bz93RQGX17uYBmQyFlnb4W+/ez/lwtbMczZbg79CGmT1x7TWHyZNMfSrWyvyDxZxnKrllVIbSUJfnb9/F/PbYQCWgGOTd8+q7rq3xvrZCk8dKPHzHzrKL/30YzxxcIyD5fxtPeg2Q28Lnob3IlLw1L4RHMvmR45PcWSyyE89Ps17H55kbyl7i6HjTjuTFhxBN1S8+1AJ0zSYyGfIZW3+s2eP8vd/+AhKKdY7AbaKbhEMh81I1qQd6jSTQcu/xU3eMQWhgqOTOUJtDPFA4s4o+oKC1lR6EYlMx4e1Qzq3thvS8mI63TYNN6GyssxcPyEwhmCxEeB6Lm4s+3GfBDt4igRAr+em6Z/CO2/D6/UbhdFB20VRRCIFJ6YKO6qlhNTz1Y0VMg7IWCadICZr37+35mYZtVN7Nqk0YZwmvYY0dU3WSe14ziy3MYTYCCC601haYZlmumF5MHJXartqwsGxHFIbPHVglEhp9o5ksMSNmpW1fjLrlifZW8oiANu2sUQ/Dd2QB7ljpPacP/HoJEnf7dV/QG0Bqa3VRDGLIUz2jeWIYsXBch7bMpkezWIIwWTBIZTw+J48vrr1GHvYZCyBYRgkMUwVM7T8ZMs5QTc7yipa6yvX/X0V2Lq/+A8Iv/a1C1xY7XF4PMs79o3xL754hvXezqjpiybYjsnRyRxSGXdUJ//Hv/EiF9fvT/g6OpHnP3nvwfu6BsAn/9XzLN8m5tR2yRnw9YtVPvqOKfIZEwM4t9olYxk8PFXcsIX4/KlFfuO5q0O7753oxZC34de/eZWD5RzjRYfpkcxG2qXzay6/8/zsjmhWbqYdSI5PmAgDxnIWf3Z6lQPlLO87mnonVboRF5abnEUQRjt75HgzvUhyMGfxOy/MI6WiukNjJATCUPLn59tAm8/f9LkbSv7tSysbz96LEnZwYwykO+9Vz+Vn/p9XKeds/usPP8xoIcPDUwUylsnj//hL+LGmstrhvf/0K3zy6X2886EJvn2pwko7pBdGVDo7e8wG4CcaEsmba5L1ls9fXaju8B1v5Bf/4Ax+GG2EoDgwYjJaTM0IDODkfIOJYpYkSTDMB2PC0UoAN+T/e3WZP319eedvSHqUVbRSs5GD5QxnV7tYBrw022DPiMM3LqxSzKbOPB94eJIXLlcZK5i8PNMkikM6vYi+oogthmO8J14CVpzwT790iQNjGR7bV2JPafvBRbfKntEMlW6P49OjJErxWD8F0b5Slko3JEgkL882OLvc4o2lDkkkd3zctH2JbcLxvWl6u/cd2VrAYLiH8CWE+FT/5VkhxJdIY3Rp4GeA75m8jEd+6Ysbr+f+xSd29F5xHHNhNdXqnFps8459YzsieH3kxDj7y0X+znsOcmLvCDOV9J4/+3u3//5MbfuC13Qxw88++xC/+NFH7v3le1Bp9YYqeGVNiIXg0HiBei/m2FSR+Xqvbw+SJjceeLM9d6E2FC+wu2GbcGK6sCFI1NyQTz1zq8CakKbW2OkTC8uAbqj5e+89zHdna4xAWv9H089NQ7DSiXjPkQnOr96fcL5V3nVonJW2RylnI4SglLM3op/vBHerb8MYjofgVtE6DVx6perxdNbBDRK+cmkJv29Fr3XqcffKXJPH9o1wbrXDWD7DSivgxJ5R1rrDO6q9G/Z92HbeD6YQXB+qrOZJxkdTD6WKG1LKOczVXPaOFfG6LisP0H4WQIgHoStOF2LTsfnJJ6e5uNbjyX2jvDxb45HpEapuQCeUGEb68AfKOf7u+x7iWxcrtHqSl2dD8lkLlKQVaizj1uwh98NIxiJIEnKOScNL+Ic/fgKAfzC8W9yWPODkLMDk6NQoe0o5nj44hmOm8/1I1mYkayMQTI1kmaunKbnaXrSRW3KnmChmUGjK+Rw/8fg+HGfrXnX30nz9zeterwMf7r+uAvfnzrNFrhewtvK9YQljSZLw6e8uUHVD/vLs2sb7r8w17/Kr7eEYcGx6lLG8w6PTI2TsNLCof5tousstn16Y4EfJtkIaPDSeI2+bfOLp+9N4ua7Lp377NTp+PNQFNpAw6WjOrbT4xFP7ABgvOHhR6oaet691+s+/sTK0+96JI2NZ8rbNBx4u4ViCp26TzHrggv0gTEUSBVrH/OtvXuZwOct6J+ShsRxfPbvGWN4miCVeGPONC2sPVOsF11JmLdQXkFrvqOAFd6/vYS5GW+HMchsLKOcNzq01+Pl/fyUNHdH/XGpNK0horbr8L58/h1AghYsJvDr3YAQvSNO+yAd1xnYdg5RNA0LJRroaxxB84Y0l3G6P1ZbPAzzp2uDm9EQ7hRDwzoNjeJHkkT0F2n7EU/tLrHdDDk8U2FvK3ZCDE+CxfSPM1np84OFyPxyDohX6Q+/rYZIwXXTo+BHvOnj/Mew2izQFWmmKtqLh+midBsR99tgEfiyZHsn0vZg19V7Auw+O8J25FiUHqjtsVtANIwqOxYlxm9W2z4Hy1h0Q7ip8aa1/dtul+wHjau3/Z++9AyxN6zrfz/Pmk1Pl3N3VcWZ6erp7cmQYQRyQKIg4KyyCeNe7GLjXq+7eZZdFUMwBF72u7rKoS1hQiYKIMMiEnmGYHDqHylUnhzc++8d7qrq7urr6nFOnaga93z+6T1W94Xnf84Tf8wvfb42jc1WOnzy9qff57TcfAODe/YMhM3gTE2vke9mez1IlLDp1vNBN3+q4G2kKpP7XdxxisvdSA6Jd/NmDZ5ku2iuaf92AAmRiGkEA+4bSFJvWZcLS2TvYGfdYJ21QlDDf7vBEjpsns5eldXgxIIB8HRQEz8yUeePBMZ6bKZOIGFRtH1UR1L2Q68rxt4Zrbq02bgUMVWxZcnSrUEVYvfeNZ+couz5LNQ/fDxCEuSIXlucsGxdRTaXm+iQMravj6fsFh8azHAEeOrmEqWlMuQpCUXE3IOXyUoUCHJ5I8oaDY0R1jYmeGDOlBoOpCNPF2gp9we6BxEXrAUBfMsLbbw1d3D/z8r08N1vgvj85Alxq1G4EP3JojMWqzSuvGuzaNVvBzqyGYkQZ6U0RN3WmizbZmMH3zpS4Y5fJXNkmEzMwNZUbt/Vg6Sq37Bzgt7/6LJrd6Joqw4UwmqoCd+7qDwtU0BlPRTrKgWs7s1II8aiU8mDbd/o+x1A6uiJQu9nIxvRLBtpaMFSFhueTrzodeTV64saGDa+vPzbDez75CH7Q/WosSwtJVYcyoaG4eyBx2WOdTdqhGpqCKiQTvRaqCrv6Lt+GFwOScNH+2tMz9Cc0PvbNo+zoiZKL66SiOl4QellezEV8qxwWLzXDC8574z7/+Ay6wop3ej2DtNY0Mv4lGl7ASpHK1UNpvvbMHOkYHJv/52d4qU25oENjWUxdpT9lIYSgr1lAtEyhEzHUK4aFZ4oNIpqBqkgKbZJ9XgkzpTqTfeHmvz+5dbleJV8j6nvYfoCsu2TjoYTbjr7QIE02JY9cP+B7Zwv0xg1qjuTqoSinu5j6ciEcX5I0QuLdpKUxnIkhBCvSbe2gk7KWFyc54EXGgfd/ZUvu86qr+7GM1r4W15eYmkJfor0BcfLD93J0vtgVj9f7/vqxrtMXvOm6HvYMJQlcwNDYP5hisi9OT+Ly1STdJMvMRXXefniUu/YPIQIYSwsMI7y31cEg2wpICedKHjuMgCenyvzr2ybRlNbLmf+lYKvfx1BSY6rkUfebpfNNGCp8/F2H2f+Hlz9XF50JOH+/48Nv2M/LfwcG0xHec8d2/vq7Z/je6eqLFjruNvb16Iz157jv8Cj7BnQSiXAeVlVBIMM8Tc8P0FQFzw9QFbGubmC54TJftqk0PHb2J/Fdj293Qdx9GS/b3cdINspN27Itr00bQU9UIIXG/oEIDR9SlsZAKsbVQwkmehJEDHXl/UCY5mFpClFT585dGR47vUhfvESh4nVNZmkZE1mDnniU99y+A0uHPUMpTL196T1onedrn5Ty6eaPX2j+7i4p5TfavuP3IZ44V2SrHK5X6txLVYfPPXqGhYrDYs3mj75xoq3rL+fAdcPwOr1UI1rv3o7U0hQ0Be7ePkw2G+F0voauKPTEI+saXgBH5ytd+Y4SpkY6qnHX/iFMXWFX/8Y9XZud/AnnvY7HF2okDPjMkTMMZyP/QrdKl8dQOsLW1K+FkFLFFB72qg7QEzPY3X9x/szqgoHNCJu81JGzIBUNUwosXSFi6OzqTyAUMMTGxN9fKhjrz5GOaty6t++Svy07uJYNC+0yepcXwtAUhAgjBemIjtNFAylmQMwME9u3wvACSMdi+NInFY9jeT6paMhin41bRJqJ7Re+l1AuzGNbj4JlaOweSPCVp+bQhEe36eoSkQh9SZNENJR7MjSlI8MLWvd8fVII8XHg14FfFUL8PnAYuLmju/7/6Bjlhsef3n+ScsPl5FJ7ZKLdrgSt2h7tMZusjx+9foSrR5Lctq8fU1e4ejiF4wVk450TvV4JvRrcvqeXqbLDf379Af7+2Wl+7NAAinFeyHajGElrLJa9izwfmwUJlBw4ulDh+GKlI3f4PxfohAtSuRm9e8eNI1w9muHHfnfz7201jYXDExlOLJaZytcwNIVrBhMkIia/9dbDl5wzkYtwbOH8mI7qIa3JViBpCl5cemjICPj4T9228nPC0tnZH8fzfa4ZTnFmpsj0FhpfcQWuGcvwv7pwrcEo9Kfj/NarR8kraSa7mL5gaiq7+hP4geQDr0tydK58UVFYp7hpPMmvveU6Ipq2EgrdbPRYCj97zySHx3OUGg7ZuIHeVJFPXYbw29QVJvtj9CTCNt68o5dT81Uc3+dvHj7Lkt+dze9gTOO9L5/k9h0ZfKGiq0pLxvHl0OrMfCPwa8A/AQngE8CtHd+1RbRa4fjPAYJwArwSSg2XJ6Zal2kRwI0TKf7qPbdd8UqCFY8AACAASURBVNh24XUx1AfwxkNjCLGc46DQIb/rFZGJ6Egpue+mMbb3Jblhe2ZFmHpyYGfX7rOcnDlX6L77+3JY9rKpSrgbTlrGlvCNrYetZjEQhBQcE7kYw5kohWqDgXSMVMLkjYfHtqQNmbiJIiQ7mwLIMhAoqsq9B8Z43cHRNc9ZPZ5iponj26iESg+bib5kjOc29xbrYjIOP3zTLqxVFX2WrpKIaOQSEXBqTE9vkTUKDGRMDk7kNmx8RXWV4d44n/7p7s/By1jOEY4YKoc64JxaC7/ymv1EdZ3eNtNaOkVUV4lFdF59bVjQNEBrBp8QgnTEXNHV1RSFPcMZHNfhieE024TgyKmNsxIkYwb37Otc63g1Wl3eXKAORAALOCGl7Gg6EEL8NqHX7FEp5Xs7ucY/Vxhqd42ZW3ekMBSVP3vn94eDciQTepv0Dewm1kNvVOPV+3twAo3rRjPcuL0HTRUMpiNXPrkNaIrgJw73cLoo+e7pRQqbrDW2XPcZEaBaKrsGorzuuiEme+O8/Q9VDEuw2Ni6GJbKxcUXO3ujbJK++JoYj8Ge0R7ecGgMVVUYSFmcXKzyssneLWtDT9xgR0+MO3b18MZDI3zr+TnipsarD6xdKasLyNdcUmpoaL36mhyJWIybtmf55nPzfPrIuU0z4HNRweuuG+TbAmIqbBIX7rr4pdcfZrwnyvbeS/VJJ/uSvOfO7ZzND5J9+CTfOJbfdGMU4IeuGWLn0KXtaQev2pclapi8/97ubepawQdes5ff+upz5Dt8UUkNxrLRlRDwZuOXf3AXj50p8N6X72n7XFNTGclESEXCto7moiEhbyCJWQbPTpfZppX41DH/krmpHWgdhhcve70Wj3sY+GvgeiAHfEwI8SYp5ZvauZkQ4iAQk1LeLoT4IyHE9VLKlwxZ62ZjLSoIQ4AjQyoArYUKx1aw2USzmwEBTc6W7uPm7TnGcxE+/MZrN+X6q7F3MMl/fNONANzyq1+lYG+e3ysCJBIGO3oTLFYaXD+RQ9PgLdeHHh5TUzAMg4T0r1g9l+kCCaqhQi6iMV3xUAWoCnzkzQc5/JENXbYtHJrs5bbdw1w7nlmRnrpqDT62zYChCgSS/SMZDE1wYCykQ/zRG8fXPF5TBElTUHclhqqwrT/Bp3764qDCD14zzGeObF6mmkDlZ+7exZ8PpfiF11zFn377FEfnt4aQd7I3DgIG0yaT6+RXXjua4drRDPfuHwI2NyqS1iASM4lZBhNriNWvh2XP80BcoTeV4NadA/z4zds2pZ3r4b5bt3Pfrds7fk8Njy0xvOI6/OVP3UZvwuTdd3VmoCri0rVjOB0lCCSlusd4Ls53ojo/vy3gyXMFnp8to6lq23281uWEw1aNr3dKKY80P88ArxVC3NfB/W4Gvtb8/DXgJjaZKX+z2O81WDOc0xcLuXnqF/zREJDUAU0jqvksNiSKENwwnqVoe+wbjPP0VJW337L2BP3PBZYakqYC9Ong6xojKY1TeZcfuurS5NONYNnQfectPSQiad506MXh5vrom3Zz3yeeCo3LiE7Z9snoHvO2QslubVeqAHGgBBhAIqpRb3jUgtAdnQo8Do+nOTyeZq7icO0qIsT/9Nqr+C//eJyE7vPQ6TJRQyNf9S7pv/sGE3z7+FJHzzmSCt3+BwYsbMXgas/h6dk69900Qk+ie0b1tpyFKgSOXafgKAwmBOdKAUNxOFmQbO+J8o47dhMx1Es0PzcLu/qi2G7A9qzGuXLAO24eR9O1S76HtRC3NO7c2U+5VmOhLnn7LRNrHvfch+9tayGNKFC/QvfKRBSkhM+/+/ym5K03TTBTrDNfTfEXD23M4OuN6SQtjalinUBCUgFHUSg2+30MODia4uqRJPuG2yPv/NGDg3zq0WksoEp7HIeroQIZEyo+7MhZ9CRiDKctXnNguCUvfE6BMjCagrKrM5oyuWlnHxFDe1EMrwvxumuifO6J9sW0Hv/AD25Ca85DEK6L//iL9+AFkt5490ObiiKY6IlRbri88bohHj9X4mV7evmHZ2eZK9stG19JE6QU/O4buuu9bMn4usDwuvB3H+/gfmngWPNzEbjqwj8KId4NvBtgbGys64Va3TDEDFWQjmg89O9ewV2/9vUV4s+Pvu0AN0+GBsRjp/K879OPA2EZ8D17+ynbLu+6fQePnckzV7LRVYVbdmQ53NTg2wheSp6uyd44O3qjfOxfXc81/+HL2F6AH0hef3AAXdXQFZWeuMm1oynu3N1dg2sZP3/PLu65qo99g1vj7VgPRjzFf3rtfgo1G9sL6ElYeH7AVUMpPvHgSVShMFuuc/fufn75c09edO6JD/0QT02VkBI0VbB3MMl3T+c5uVDjI196ilo59FI1fMEvvPLy7vp7rhrknqsGOXJyiR9uFmnctD3L73/tGf7iSJhmrQn4xLvPh6fXU4r44uPT2F7AYtXm+okMxZpHxFQIAnD8gHTEIB3VGc2eL8e4ZjjFkQ/fyx2//nWCAOqOy0/csp1yw+W2nTl+4s8umWJWzhMCPvWu6zHN7kzQ1wyneOCDr+KZ6TIAR04ukY4a/NwnH1vz+E/95CHe85ePowqFhuvxmmZOys+9Yic98Y0ZeKOZKP/xddfwj8+HmoqZ2OWfcfU4Xz2fzZUazJbCGPdQ2sLUVD70xWcALuIo/Knbx9kzmOGWydyaBurPvXIvlYbH9RNhmDYV1bl7Tx/Xvv/LVGwfX0JfTGVuVXzy5Ifv5YXZMg03YK7UIBc3qNg+mirQFEHV9snGDBKWtiZpdDv48JsP8uE3hwofSxWHR08v8eS5EooI5Xdetruf1/zB/Re17b1/8SiPnC6wUKnT8EBXIKorvPP2STIxnftunuD0Yo1i0/ubiujEViWe/vQdO9gzlGA4HaHS8MjFTWKmuma49KWA33nby/gd4NZf/SrnSpd64P/2Z25bmVumCnUWm6Tdthu0XHD0tz9zG//Xp77LbMnGl3DrjiyvuGqI3QNx9g2l+OvHzhEE8PxsiV39SQDu2ddHwtoCz5qprcjPvWxPmF5yTXNTNJSJ4HnwW197/qJzTn74Xn7jK8+Sr7rkaw637OghZmoYse5yPAq5hZISQoh/A8xLKT/Z1I0ckVL+3lrH9vT0yImJiSteM5Bguz5SSs4U6gjAbpEQZtlFHNFVAilJRXRMTSViqBiqoNh0XxXmztFKW7YCJ0+eXLcthZqL4wWUGi6eH+B2kBSvq0roqYkaOH5A3NTwgoCIruJLieeHnrtuvJcnzl0qFZ6L6Qyl26ujXOu9TBfqLFRbC/ktx/OTzbyBbNQAEfaNdnHy5EmGRsbwA4kXSFQl5GSrOz6S0BWuKoK667dFQ3HhsQKIGiqZmIEgzHtQFIG5KnR94Xs5OlfB9oIV+aO1rtsqls8x1JCDaDBlrTuZrv5+1vre18NgwkCoKqYalnbrmtJxDsbqtjwzXSKQIV9QJx4URYRjJmZqDLeZP7i6LXU3LM0qNVwEgnzNxm82KBvTycZMzubrzWM9VEXB9Tvz+ZiaQjpiEDNVYqbGyZMn6R0aoVBzsV2faodhFk0ReIFc6SOCkLtKEYK4paEISEeMkB7hMuNrrfEcBJKzhTpShpXWSpMPCzqrZlvuPZYe8kZFDA0hYDQTuYhX6+TJkwyPjuH5kplSg6rttXW/5SslLB3b8zE1FdcPiFsanh/OD4oQ6KpCpMkZdTmS7ZMnT9IzOILnS/xAYuqh99JpqibUHR9dVZgrhySjG1ndBeGmbyAZQVXEJZXTjz97FD3VR9TQqDRc5AbvpzX7yFg22tbcu7qveIHE9QJ8KZku1hEIGk3i4na/twvnWwgLGxQhVsa5patc0FV45JFHpJSypfyhra5D/w7wU4QC3fcAf365AycmJjhyZO3d8IVwvIDnZ8tICT/xZ/9EuRa0TEyo0IzPJ010BV53cIT+ZISbtueImypHTuZxfMkH3/3altqyFTh8+PC6bfn7Z2Z46lyZh08s8MCJpY700HpjBqYW6ktmLJ2D27J40mciG8PxAwpVD1NXu/Je1gqlfOA1e7nv1u1tXWf1eynWXD794Gk+8JVnWzo/qoWL2w3b+8jFDX742mF0TbC7P7EuweHl2vLZv/smJxeqeH6AogqqDY+vPzNHzbZ59GweP1CZr3SeC6YAN29Pc3Aix7ZcyIM2mo2wrefiHfjhw4f55j89wOnFGu//myd4cqpM1fa7xjvWGzewNIV//+o97B5MM55b26Ox/P2UGy7n8nVe9bvfaqsNb71+hKSlc/fefqKGxlguupJg2y5W95VbPvgVFqpex2TBSUOQjJrcsTPL7TsHuH1XL/EWKT5Wt+W5mTKOF3D/0TmmCjbfenaK6bKLEPC+V+zmrt0DvPevHqVYdynWHExDY6HDfrQ9Z7FnKM1P37mDa0bSHD58mL/4/Nf59a88x9xSkcdnO6sUWW3AqoChQU/cZDgdZUdflH1DGXYPJDh8mcq8teY513X5pc8+RcX2eejEPHUnoL5BMjQDGOmJ4roeA6kYvUmTj/74oUva8qV/+DYzxQb/9f6jfPax9mkcLAGHtudYLNexDB0/8OmLGwihkIwaaIrg1sletvfG6UkYDKbWNuIPHDzEH/7Vl/neuSKKkOwaSOJ5AccWKgSB5MRCDYTg84+dxQ02pi+rCRhM6dyyY4Af2NfLPavkheIju9j/07/HSDbJ907l2WhdkS5gKK3zgddfRyZqcM1Ia5GL1X2l1HB54OgiDdvmo988Qbnhc664ccb7iAZxU2c0Z/FzP7AXS1c5MJq+KDQthHi01ettqfElpXxUCNEQQnwL+J6U8qGNXtPQFCb74swt5ilWg7Z2rYYKng9RQ8HUVIbSFrm4wVzZpuZo7BlMYuibU3m3Wblod+3qZTAd4cETCwRtLiamgInecAKazldYqjl4vs9QJoLvBxi6SjJisG/QuqLcRScYTRm8bHdv24bXapQaLqeXaniitRcQ0yFmaFw9nOGG7RmuGUgxko0SNdW2Da/zkCFDdRCgCoHtBTRcHyeQECgYmgh1I1k7d3AtLO/E4iqYhkrU0KnZPqWGz2BauWyY/qETS+SrLj+0f5iB5AKLZZvHzxUp23JDeTI+0BPXURWFY3M1lp2MlzPAAO4/ukDDCVBp/bkBjk4tkUzEePW1g2zvjV0SDtoIhnMxGl6VpXp7pBwRFSKmxo5cjKipMF92uf/oAlPFOu+8vbM+vKM3RtX22duXwPdhvCdBzSuhKgp+IHlhvkjdcRFSkovAUE8Mz3GouO2TsgZAqeZybK68Eopx/ABTV8imY0y4kkojYKHW3ntZ7lMpI/QKBlIgCCkBAuD4fJVUxML2/MsaX2tB13Xe98pdPHWuzDPnFmhskEEzooVyOTt64xD4xCIGw+kIvu+jqhd7XXoTJlZzLWjXUxzVYM9gkn1DCU7PKzR8yVLFp+ZKbN8lYRnEIjr9KYuxXJTkOoa76wWcK9YwdAXph95FRRFoikIgJEIITE0wktLJNyTF2qW5netBBwwd+hMGlq5j6RrTxTpHTi1dYnypiqA/aTGUsTi2oOFU2/MIroYEKg0fXVGQG7hSvuqwVHWoeR5py0BVXEoVqPvtzTmroYiwink4ZaEpCqoQl0QR2sGWMzBuBr1EvupwaqHadgmp1lRN70tG8QKfiKpiatrKyIqa6mV3IC9VqKpKJmKAlG29Dw2ImCoRXWE0E2Wh1AivEUB/wiJfC1XcNUUhHdNJbjBev5bH61u/9AMAPD1VJGqoTPR0nkcxXagz3SIJraYopGIGhqZw1WAay1S7UOkjmu5oQdTQ0BUHTVOIKRoBMoyXQ1uZwsvD3NDCvlv3fMp1D2RzQVhjHvClxPX8ZvhKkotZVG0fXVPQbf+i3Wo7ZdiSZc9xqBztBQGO71N3fCq2t5JnsRqOG5Cv2W1PgktVG1U3MZrhvW6g5njkaw4i6Cy8JgNQhEQoAk1VaXg+xbqL63U+xWuqQiqq4LoOz0wXKDdcLF1FaRpfEOoBhn1LYSAR4YRZoeK5bcd8BKGkzYXwfYmCQMjQwNcUrWXja3VXNjUIEPhuuJQqIgyVO14QGmK+pNRwsTT1ilq2tufjeAE9cYvrt+vN1IiNaUcIEb4DS1NxHBdPynUvJ4QgrGVtD4amEgiI6hqKAnFdI18LrySkIGZqZKIGhqq05M2VUiGqgy18ynUXX4Lnhak3UkoUoSBUFSF8lA5ekZQQNU0yMY1Sw8dpvvtSwyVmaCuM7uF2T2Bpalfys4UIQ/81zyMSbOyKpq4SECAVia6qqLqCToDfBuHq6lenCEEubqGqGvmqTaJDz/syvu/pr+eKDf7oH4/idzB/2r4kZgju2p1jIGGRS4TCpmM9UQxVIbdJ1AebicfPFjg2V+XkQrWt8zzCUtqFcoPZkoWpKyAEEz0R+lMmEz1RbC8IS+M3wfBaxjefn+MrT84C8Labxtg31H7S/Eyhzt89PcujL7TGLmXqglzU4hVX9dGfMslchkm5HQgRGhpxM/SoDqUtKq7HfLHG/UcXqDkeAbTtnQQo2qB5HlP5Go4bMJg2sH1/hWTwQjhuwHzFpmb7fO3pGc4W6tRsN9TJW2VttTOElps9W2ygKKAKSURXKDVcTsxX6U+aa7JiKwpU7fYHa9FTsPO1rml4el7AN56dx/YCnputUlmt/9MCGhIaVR/bKRCLGAwkTJIRg77Exqss/+TbZ3hhoUq94WLpEDFNJvvjTOQSWLpKw/NQFI3T+RrT5c7oQRQpieoq27LnN5hxS6fh+hQqDY7N1NuSp1rdledrIJo+DFWBAQF9CZMdvTEipk4uZnBqoYaqCHYPJC4r02J7Pi/MVpoyMi4JS0dVNAI2RotSd2G2ZGOZZao1h1jEpVjxLvF6ASxUbKYLDR4/0341cM32mVks80IinEMtRWUoaeIEMJQxefneflJRnYPjmSteS1cVDoyleG66jOt7PDlVpOEF1B0PU1Woux4Sycn5Bh7tm6Yu4HpwbK5MzNSIWRpmM+fr1EINS1fY2aQE8QJJ1fbDSFF9Y14vCHO+BlIWZxbr1G2fAx3yIY/nYniBxG7YfPa7UKg5KIRRsY20UVdDLWVLVfjemSKWqbB/JIWpdaaE0lJMTQhxyWwihOjp6I5dRMPxmC3VmS9UOHL0TNvnxwwNVVN5243buH57jlTEIGnpRHWV3oSJ0mVStc2G7flUbY9Hjs0zt0Zly5VgaALPD/UNBQq7+pJEDJ2+RJhM3RM3SW/QMFnP8JorNpgtnvdWFWqd5bIsVGyK9Qrnyq0dr6Bw044smho+azdIXv0g3IWGO2sFTRXsGUixuz+DglgJYXSCMIQDtuOhqoKy7WNpYTGE3dwBr7RDSlxfkorqVBwXx/WwvaaXrAt2jFP3IPCRKGRjJg0nwPWDyxa9+L5POtL+ns9vuKgi4Gz+4rJ52XzmduEFAXXXo+66eIHoOPwaXivMjwmA3f1J/C74AUp2+F69AGKGSiqiMl+2abgucSMMUfmEXs3O2y3ZlotRbsYrJTBfaZCM6BimhsfGcoaAlQVPBdzAZzQbI2pqXDWUxGiOM7/pOb0cwrEUekXKdYdi3cEHLG1jjROEaSeqENgBpCwDXwZUag2CC4x8KaHh+lQaDlMdMCYrQN2VeH6AFwh64wYSyUQuxlDKpD9lsquvtepPTRVYukoqouH7YKgqIAgCiOgaMghIWTooGxORr/vguB5BEDCei2L7EtcPVhLXITSWXAme63eUW7wagykLXdNIRXR8KQk62Jnank8QSMazUXqSMRQZhN5EoRLbYApRw4WxXBRXyjDtRkKl4XVc8NIyyaoQ4l1SygcAhBBvBD4E7Ororl3AQqXBt48u8r0TC3zpmfZ3I1EF4qbKnoEEX316FlNX2DeYxNJV0lvE6ttNnFmqUai5/IfPPcGxhVrbIVhTAaTE0uH5uTLDaRM38NnV3x7/znq4Ek/R7/79C+iaYFd/jISlc8PElXeCa+HR47N87ZlCy7bFnpyOpatcPdK9cvHHzxT42jNzaCocHs9i6kpY2eWFBlOh0XloygM8D8pOwLPTZTJRgyfPFRlKR6jaPnFLY1uzlL/c8Hh2uogfCILAp+qE4Wi/S8ZXHbBtSb7m8vxsmYGkiRMEDGfWDtcvVj2em2nRKr4AvqrR8AX7hi8u9z6+UKVm+5dQW1wJhqbgeD5TBZuGG2zoVUQNBU/C3bt62d4X5YYuyLvkYhrHFwJ0FYp1n4bv8PxMidmSjRsEVB2fpaLNVL7zNGdDhaemS9zT5NhruD75qsMTZ/Pky6GRu9EcnmXYASxWXP7q4dNcN5pmIBWlL2mSjoZ0Dut5D6KGxkAqzBF78MQis6U8c8U6HewvL0JASHB9ZqnGUMokl9DZM5DkxJKNpjrs7IujqQoN1+ex03m+e6awwlPYDhoSFAmPns2jC8F0qYGmhLqdqiLwZGg4vebawZZSLR4/V+BrT8+iq4KJbIyoZXK0bnO2UGW+4jJVLBAzodKe9O8lKLmQDAL8ALb3xFiqOvSnzlOheIFkoVxnqlDfoA8yxHSxwb5oiqG0xUg2gqK0ZyxNF+sslB0kMgy3Imi4ktmyjRf4lNscKqv7fuDBo6cLjGUilBou6WiYH75UdTtSA2j16X4M+H0hxEeEEJ8A3gXc3daduoyFskMQwMOnCm2fm4noxCI6v/CKvezoC3lHbDcgHdUZSFkbSLJ+8VBuLuZTxQbtNl8FEpbGtt4kqq4znovjBYI7d/UT2wJh5p+/Zxe37QgXLNeT3L23jzccGkXTOrv3159fatn3YGqCqtS5dbIXWqsQbgln8nXipkbV9inWHRpuAFKg6yaWoTGS3hjPkR5uvMjEdObKDbIxk9lSWNFTvYDJXhWCpZrHSCZKxZYkItol72YjT62L0JBZKNVDyhYE/QkL5zKer4bnM5JpX469x5L0JSM8O30+nB4EklozhFl12jNmG16Apevs6I0T0FZ07SJYqiBiGhwYzRKLGLx6/zB9yY3niXqBYCwbR9NV+tIW6ajJmXyDmuMTtwwOj+ewJStGi9WBOka+HvaLc4VmJZiE43NVUhEDy7j4ehvtIzEdHCmI6BrnCnUGkhaaqjCajZJtIb2jN2HS1/SspiwDJ+jsmde+dgRFVXnPnTvZPZBENul0LvTenis2iBtaRx7ShBF6R9MRk6ob0BM3qTs+AwkdTRGU6i5SwtlCa9bSmcU6cUPH92FHX5zRbJS+ZIyxXBzPDxhIRdBVnb3DKTQRklu3ipgAs3m8JqDqSm7f2Qso9CetZp5dCEtXcXwwOpynVyMXt3D9gBu351a0dtvB8rxXrLk4nqRYddA1lW29CRy/M9qgC+ECg6kIZdvlurEs/UmLSnPdrbQ5/0DrJKtPCCE+CHyckMz3Dinllsi13fMb/8BsxQHp4/qCRoscXuuh5nrs7Y/x9HSR8VyEVFQnE9U3HFJbjfWIKjvFk+eK7Pv3X+Kjb93PzTt6+PlPP8mZfB1NBFRtSaWDenkfWKh5LNRCwe7j8zWiOjw3W+HAcJIfvnZz2eGXSe7uPxZ6MPfWTvPjP37ldzVXqvO5706hKIJnZ8oceP+XKLSpZWZ7kodPFy8iZFwPCqCrgsMTKX7k8AS9CZNURGeqUOf+o/PETY1npkv84d8/R7U5Hr/81GxbbWoFrgTXDijbdVQk33phjp6owanF6grdRMRQqdgunufxraNzVGsu1TVez0ZGlC0BJ+BzT8zyuSfC5xSE70lVBaYm0VSdp88VNyQJc7zoQ7HIT/73R9b8uyB8XlVITF1FNpNAhRDsHUyTjOl871SepbrHwlKN9/yPI3zz+cWO27OMhi85W2hwtjDDl5+a4YNfDKlNLE1hIGHwc6/cQ0RXGUpZSATn8jWcIEARYcjr1GKVt/9/3+Gq0RRRQ+fBY4tMlWwsFaQMUPE5vhA+y7GFKl9/buGi+3vNYoFO5sWFWsAnHjrNFx47zUe+8hxH5yt85KvPr3nsRvqIK8F1AeQKq/jyeNs/kgrDco6DZRj85puuZnLgYm/7TKHBe//qUfJ1l+dnL2Ql707+33KbXvsH968Y4gK4Y2eKnkSco/MVPvTF1ihr1kLZufg+3zke9rsz+ZD5f/kptuUsUlGTV13dz62TfTxycpEHTuQZy0Z43w/sRNdDz8qN2zN85kiN8Z4ouwaSuK7PE2eKlBouU4U6z82UqXuS+UrIpddOZLoqWUn+9CTk6z4f+fIz3LwjS3/SYDR7ftNYarjEfLD9jdQQnsfZQp2zhTo7fukLaEA8qhMzVN51+wRJy2S+YmP7Affs7Wf3QJL5ss1sqcFc2eb//esnSFkaJxfrLJYaPHAyj2B1HuvG5IF84MtPzZC2FLLxMDc4DCVLDoymybfIKbmMVnO+/hT4WWA/8A7gb5uEqeudMySEWKaW0Jq/+20hxLeEEL/byn2PHJ1htuyAhHIHCbGXw8GxLKqmsW8wRdw0uHtPH9eNdRbiejHgBZL/9p0zHJ1vcHopJB18YbaGsUHLfhlq0yUeMzROLLUvTdEqLmeM/rsn1/z1JXh+rkLDDVa8H+0aXp0gzGGRfO9MyDz/7HT4/2NnCjhuWNoNUPVgE9g4LoEmYKbkMJGLc2KpRiZqcnyhipRhoq+pq8xXPXb1Jdc0vDYDF8zfoat/C3icZfOfsh1QrbmUGgFlJ8D24enpEr4PMyUbJHi+5MnjGze8roRzpQZBAFP5OoWay2yp0Sx+8Hh2OuQm9AMoNnweO1Oi0XB4dqYMEgoNj5+5exeOv/mdqOB0VvjRDUgJJxeqVJyAqu3z5afnLjnmgRPzLFZdSuXN1ZtcjhhIwnH+9EyVSgfFIa3CX1VcOVVs4PmSbx9dREp48EQeKeHUYp25C4oqsjGLt944zsv3DITkxlGdvYMpxlMWji9JWN11IkRNnedmq4xkYmtW29c4ZAAAIABJREFUVG8GbAm245KvuTxyqsB0scGppRq+D882lSnyNQcpwfXDKsaHTuZJWjpPTBcJ2KiptTYUoNQImMjGCQJwg4Bs7Pyc2w5a9Rc+CfykDDN5TwghbgJ+6wrnLAEvBz4LnYlqH54cwHYfWSE/7IbXC+DJswVu2ZFBUWAi175788WEBBxf8spdPVw1kqJUt1msuFQcv23W8MvBC8JQZLHucN3YxnO+LufxuNzv//PV61/vz+4/xh9/8zhRQ+WOHWmikegK0/VWwPdhNGfx9FSRgbTJwycWSVoqM0WfuK7hNZN1N5qs3Ao8GeZ+/dE/vkBPROOF2TKjWYsvPqnQl7AIAslsvsqTZ7vTN9qB03wBFbsbGSFXRq2ZDLyiaeiD4/skdJ8Hji/gNZODbc/HVjaiBnhlLM9VH/7SU2RjFr/55v04vuSpqSJ11+eps2HeTtXx+O7ZIgNxjZPzVXzf5VzeIx3V+Ng3j1JrlTF6g5hqMeTVbSzPWWEOpM30UoVPPHAK2ws4s1RjJBPhtm0Zfsf3ceXlFHW7g9XjdaHs8fDJhbUP3gRElZD+ZHdfjC8+PkV/3OD4Yo1tPTGGL8hnzMYMao6HlJKHTiziuB5ffWaKciNAyoB8m7xsV8JUvsr+kSQPn1hcqXTcTCx/DxUXwOeZU3OczVeIGjrH58sIsvz3fzpBX8IkQBAEkqPzZXQkX3l6GtkpW3ILWL7y/3jwJClL4979gyxVHe7c1dt2uk9Lni8p5W8DuhDiaiHE1UBNSvnOK5zTkFLmL/jVWqLa6+KB56fRVJVolzw6y+hPRSjZAa89MMy1o98/Hi8IuUYSpsaRqRJPnS2SjJhs67KumCpCSoD7bprgQBeMr3bxAL3r/v0TD5ymYgfMlh2kovGDVw+idaFC8UowlFD66M03jDA5mGLfUIqFsk0mZmKoGm+5fowfOXS+PjqzQR6YdiBQmCq5JCIGJxbqRDSNct2jJ26y2OXJuFVEdRVVwOGJjeuXtoKRNaR9TDUMe12owSiEoLGJEzSwMmdJqbBYcTg6WyEXNxnLxsjEdM4VG+gX8CMtVD0MTdDwBZP9CaqOh74G5cFmoZukte3gwlErgH94YZHFikMQSAo1l5rjM1P1uHWylwND3RdfXg86ENG3ZgybmiAZt/g/7tqBUBQihoZuqLzvlXt446HRi3IoUxGdq4ZSgCBf9Xj0dIFSzUdFYmoqe7qsabujP0nJDsjETBbbDK11AuWC/1UBVanS8BWqjs9wJsYjp4sUah6PnS0ymoliaiq37ujlTKFBOmJS38T9ynLbDFWlbPssVBrs7EuiqSpXD7f33lsacUKIu4D/BpwkHCOjQoifkFJ+s417rSuq3bzPirB2/9AIpxcrK7vZbkEA+ZrNwbHNt+A3A4GUlG0PU7g8P53nzGKZapcXEl9CTIMz+Sp7BhKcXqwRM1VybSrPd5rjc+ToPG/66Ld56lwBL4C3XDfItsE0VdvlwRP5FT4gQxMcGMkiBB2X+7YDJwDPdfnOsUX29Mc5cmqJXFRjoWITt0KC2gu5ivL1rfH4QKgJaKgwXaiRjeoUGw5py2C21KBXsKkT0uWwPHZPL7XHOdcpZoqXem+Wo0bH58+HrHw/2JSQxIVYfvZCzUZT4ORChVLD4bOPnqNUd2k4HoWasxJ28mQoEh03BFXbxVLg+Fz7VaGdomy/OAb6haNWAmPx81p5QpE8PVWk4Xh898zSSkh/q2CzdR5B25MMJjQKNQ9NFTwzU2J7T5SZYoOYqfLYmSUsXWse6zNXsrFdn8fP5Wk4PsfnS9QdH9sLKNS66+WeLtXZ2xtjoWIzlt180vHgwv9lyCFoux6qVDk+V2F7s5J7fDn/TECx4ZCLGZxY3Ny5ZrltC5UGpqrQl7TI12yuG2/f4G11u/ObwCuklM8BCCF2AX8JHFr3rItRAJLNz8nmzxdBSvnHwB8DjO26Rn7jWPsUEuthMAapqMVkf4qx7Pen8bWMb5+oUHE0qk4QCjd30fbIRTTSMZ1rR9LYXhDqyNVd4tb6JeEbxS+/YpLPPHiUqYbGkdPnu8cnHp3mx27Q+eKTU8QMHQR89C172TmYpTcVDsCtqk+1PTCF5ORSncm+JE4gOTCWwlBD8sHNfD/roT+h4gYKewYSaKrKPXv6MHQVL5BELY3RqMrzCxtVX2sfAtjeG2UrlFETpkqx4aPDJTpzF/aPrSxm7ovr1ByPx88Vydc8Ti7W0BRoOD7b+hM826xGa/hhVaCuqvzIwWH+55GzCNWl2s2B/RJEVIHaBY/oKxrvuGWcPzdUFARn8w2+e2qRYs3FdV6c/rsVUIG6J7h6OMFUvkY6p+PLUM7m6FwFIUBtUi/MFBuU6h5PTZUwNZUT8xUaXoAqoOaFskndjKjv6Y2TSZjsH0ltqYdUJRwTO/tSJOMGhapLOmKyZyjB6w+MkokboUC5Gc53CxWHiKnxYJfthrWQi6ogIappXDuSbvKttYdWYzX6suEFIKV8ntAr2w6+Q5gDBqGo9gPrHRwgiXQxkhQBcsk42WSEVNQk26YX56UGU1dp+A28ADZAGbUmhKqQsHRipr7CeaY29cM2E7/6d0d5rnjpLlwCn37kNF7z93FT5fZ9Ywxk4qiKQFXal/zoFF4AJVcSM1QcP2QIr9ohGaapqS8aMW/dFahIinUPZMBc2aZcdwmkREEy/yKFHiVwok21hU7R8EJS27WW6As9XVuRi7cMRwqEIpiruNQdN2SPr3lYho4qFAIJy859qShEDJVzRRuB11Hl8vcbaqsesSdh8di5IgJIRjTKTUkb2/Nx5NZvbDbbQ7oMIUIC4s88eo6G4zNbtPG8gG8dnWep3qDS8Ki74RhelmJKRXUsTaE3YaEKBSmaohVd7t8zZZvAkzwzXaJQ3ToDWGkSF5umikDB1BUkYQpBJh4WFeiqgh/AXNkhZoTjKb5xgYkrQig6umGgagpnC/WOiqtaNWOPNCseP978+W3A2jXfy40TQge+BFwLfAX4ZaBlUe24qbFtIAmPdyfh8bptKa4bz3H7ZI54xODq4a3PZeoGBGGFm6EpCKF23ejY1RdhLBPjVdcMcdP2LD0xAzsIZRUuJ/9xOezgfJx5o7Cboqj/9x3buHvPwCV/3yqbRxXQFzfZ3hflwGgKoUgizdym0NDZeuNLBeKWCr5HX8IEJDXHx/ElcVNDygD/RVi4liE3qNPWKpIRldnyS8tg2d4To2q7mCrYDuiKJGKo7OyPcs++Qb5A2HfTlmA0G0PXQmPe9SBtGrheA2cLLIB2uKA2Ey/MVnj0ZOj1jho623vjNFyPuKVRrjS2vD1JUzC9yffIWBAzDQo1jyfPFUEG3LCtl+dmiwymY7iezyv3DZBpOgwGUxESls7ugQTzZZtizaY3ZTCbr3F0tkLFkRxb6F6VuqEKzuQrjJdj1B2f23b1de3a60FVQ/3IqKawsz9O0tKIGBqHVpEYe0FAzfUYTppkYya1hk1hanM2fAeG4/zwvhzHSz5RQ0MgqDs+8xWH/jZ1oFs1vn4a+DfAvyVc/78JfHS9E6SULqGH60I82GrD/ECGIlNdQFQTZGMWk31J0jGLPYPJK5/UBi7MbeoGl1cr0IRA7XL8ZDhlko2a7B/NYhoKg80E5k5TTg/tg2NPX/m4qBa6y68EXYP7btnWYWu6A12HwXSUmB5y3ixV7XAQCl40cl5JSE5rNIlXVUU0dbslmiJQFEGj2+7RNtAtPcYroe76V5Ra7nbxzuWgNNuRjpo4Xii35AcSyzSI6CrJiMmh8bAQIZCgKiq6rtCwbRYqKr4MKNs+cqtsyZcIr3QgQ/4oCJt0Nl+lULFDAfcthgoYW5BwHzUNUhGDou0hEKiqStTUsDQNXVEIFEk6ZhI1zi/Xy8L1yYiGlJKxdJyeqMmJeRtD6+5YD2Soz1l3fCK64MFjixcx3W8WFCFQgFjEwNJVeuIR+lPWmhvtIADN0BgwdKKWgSGqOJsw7fQnIzjoDCTDTS5SEgSyo81/qySrthDiD4C/J/QEPiel3NSyh3LD45FT+SsfeAVMJFX6Mgn+9e3byUSNrlcGbjUk4QQVj2i4QfcG2Y6cyVAmxn03TpCNG+zvgmfwky0YXnBlw8sAxnoi/OKr9lz2mM3mn7EEJGIa/+fLdpGMaNw52YuvCCb7YtSccBd0Oc/g5pIahNduuD5CE3hNb1cmahC3QtqLciNoi2ix24huUZ5IKzJBN2zLdM0bux4k4eRq6YKYpZGvOsQtjf0jSSxd5x03DZNNWSucaFXHZ77k4Pk+muYxU/a3LJQOXdvnbggCGM9FVvKKHj2V56tPz1Guu3iuRNeUUKdoi2AC6S5zZq15H10hEzc4OJ5CFSq7B2MgVG6bzNFwfcZzMXJxE21VbCtfdTibr2N7Pqmoji6g0Gh0/btUhCATN4gYKsfna0wXp9iKQtyooRHVBdt7Ywwmo+wbDuX/MqtkfHRVIRPVGcqY1G3JWCbCd0/lNyVm/O3jSxw5vcSrrxlB1xTGs1F0XSXXgkrDarRa7Xgv8F8Io0gC2CaE+Ckp5ZfavmOLCGRAsUNhZQBdCSfAaydybOsNEwW/3w0vOM8e3nB81C6Fc1QgZhkcHM8SjWgc3rY11AA6XFETTBXQmzT52vteVDUrhnIWN2/vYyAT4RX7Lg57Roz1h1FEYdMJTg2lWaVqqiCgL2miLRuDQqCrkk3ki1wX4S5x87Ds7WolI/GDr9/PX/7KpjYHCPUefT9gNBOjXHOJm6EXYzQb46qhNJFo5CJPhh9ILE2l4PrETS18FrF1+WldUurpGAZg6OBLwVA6TNrJ151Q5F4GWIaCpRrMVLcu9Gjq4aav24hoUPfCeRfAUBR6ohZjuQQ3bs8xU2qQiRgkLG3dKM0yn2AQQNLSiekaphYaLGcK3XtP6ZiBQDCQsjiXD8N5/hbMJQMxsCJR4rrBQMrC0tU1pagUIehLWtQcn9GsQcX2iZoajU3Ic3U9H1WoJKN6uNGN6PTErY421+1UO75MSnkUQAixA/gCYU7XpqDm+Dw103lyXyAhosKuviQ9KYvx3Ma09F4qkIS5T4Waw8IapfXtQgEyUZVXXjVAzNLZM7B1VaDrGV4asGswTrHm8ntvuXJR7WatUZYGMV3wnjsmiZgad+/qafsam004IYCaJ4kbglNNkeBS3SNmqthegKXIDYsQdwoVmK9sbpLuCl1DCzPgZx7ZElU0EobKZG+KVERj52CMh44XqMtQfPzUUo2ZUuMiVY2YBqahMGRYlOoeQ0mFuWqwJYscdLdauhM4gC4E+0eTGM3CntfuH6Dh+tRtj4eOL1KyPWDrjK8d/YlNCXa6fjN3VwnHR386gisDrhtN0hM3cf2AQt0leQWewFzMIJASIcJ53PEDXn3NIE9MFXlyujs0JRqwULYZz0WYL9scnsiiqyqDaYvf6Mod1kZUhTv3jjKWi3Lrrh4EXOLxWoaUklLDZTwbJWJovHJPlu8cW2QzKHmFEExkLVIRjZ6Yyb7BJBJBb6L9DWarxtfcsuHVxHHgUh2ILkIRAmMDXuZtPXFcP2AkG2V7XzJchLYo3+Ny2Ii23WoUGx6NLqzq143GmOhJ05ew2DOYolt0WRt51v0DFn/zsy+/8oGbiLip4vkBP379MMlYlMPbcmxv0XO6PGHHdYWGH5CyVOZrm7OKRhSQimAgaVJoeIxlY9Qcb2UyMFQFoWoMpMIquq1EylRx/GDTuYEypqDsSPpTJucKl39GFZgvlja1Lcv3ee3BIfxAcGAkzXdO+Ozoi1Oo2tTdgISlM12sM1G5oCxL1XjZ7l4eOJGnx4KGH+POIYtvvDC/JQn3SUtlavNvc1mYQNbSqDZ8tvWEbO66rvO2G8c5tVCh7krOzS20njS8wbbopoquwJ7e7vddQ0CgwHBSJ1B1EobGZH+chg/9CZPFikNPTCG4Qi6Fogj6k+f7kOcH3LG7nxt25PjyUxtfnsOcN8FETwzbDRjPxVAVweuu21yt36uHkyhC8G/v3o5pXtmoUYSgN24hhGAoHWHRFkz2xZmaL3C2y+p4k70xdE3j0HgWTVFIRsJwbCdY1/gSQryh+fEpIcQXgU8SbjR/BFhXGmijiOgqhyZ7+MbznVU79icM9gwkuHYsi64pJK0Xh8F5s1CquKhdMO2HMgkiusL+kSQRQ+8odr0aGzUyX2zDSwEMRbAtGyMetUhHtbY9pzpQcwNUYM9wivoLS2yGMp1UoDeu4UvJHZNZsjGLa0dSxC2NiB6GIG/dkeWJc5tvdKxG0faxgCenNvfeeVuiEIbuosDyfKsS6pQuMzb4wMcfntnUtizf5389Ok02ojFbstFUgef66GqYTP78rMvcC3P8z4fPoAiIGwpvvWGE4UyMp+8/TsWWRA1B3FCxCL1CmwmNMO/oxYQHzFRcZpcqfP6J8DtquD7H5ivUbJ8npwqUt4gpWGjh9/X8fI2jS93fsCzTa1Q9gSl8EhGNhYqDCOCZmTKlukO54bO9rz3pO01V+PKT05xaql2x8KQVSGA8GxaMXDeWomK77Ozd/MhI3FC5YSLbkuEF4XPHLY2BpiG6py/Gn+RrSM2g26MnX/O4fluMh04skY3p7N1ApOhKFslrLvg8C9zZ/DwPbKouz2g2yl2T2Y6MLwF84t03d79RLwGYmkImquH7AboqsH2fhKW3zaauhakUDKdMdg9miEcMhtMb17nciOG1kUpRs0tJK5O9cbzA570v381ixebQRAZNUag3c3FaQSZmkIrrWFp4/JsPjXBspkSl3D0nuAYkoyrbekKus9sm+8jFDd520/hFx2WjBtdty3H3viF+8TOPbYkXJWEolJ2AhKlRdz229yR4DLqyIKwFVYQFFz92wwSfOnKaqOfj+ZI9A3Fihs63js2jCXWFdd7UFLIGLG2iVZOKGMxVGxy2dBYrNgfGMlRsF2W+iusGHJ2rEDU0htNRPvC6/eweiDMcg1/xQFMFDVdy564+npoqbNp7W0bEFPw/r7qKd3xMbbnyeKOY7I0zW6xz9UiaJ88tF1YJTpcc9oyG4aVSwyUI4GyhRtzUCZwuuzFWYbkwZldflOmSi5RyU0mThxOCSCROLm4xko6yUHNIRPWmjE6k7ShEodqgUHNJWU1uxg3mDO4ZiJOJGrz2wAjFusvBsa2R4vuVe0PxGyllSxXkuirY1nN+c/zUVJnxngRTs4tdb9tdu/so1R36EqGhV2g4F0mXtYN1VxMp5Ts6umqX8PY7dvL+Lz7f9nkDyc2vUOkmVhss6xkhjhdQqnlYKmiKhic7k7ERQCamc914D1FTpX+DzHQf+tAX+NjWazevwO6C6PpgXMXSBNdP9GJqClcNJ4kaGqamtEVRkK86JGsueeliaQq3jEb5V3em+fDnuyfS6wF4PktVh7v3hN9hJqLzpf9N3ntHyZXd952f+1Llqq7OAWjkQZjMGQ4zhxIlMYmkJVvBStRqfWjtStaGs5Z3V5LPrnZle1e2eKywCkfySpYokRQVzKBhGHIYJnEGEzAABrnR6FjVldPL793941U1uoEG0KEapLTfczCYqal6776b3u/+wvd7Zpl9g0lOTEZyFystmydeW2K+dnf4oiAS+gZoOz4JDS4UI8/XbhkQgYzoSpq2x3Q+zsm5OkJGenmW2cb1wV1T+uQHEivcXZNmsW4ymjFwgoChjMGVYgNFVZAiBE0wljGo2R5LdYv//TNn+NUPn+DEw3vJJzXKLY+RlE7b8RhOKSw0djchazAO5wpNbC+4K4YXwGyljQzhuZn1L8hDYwmyiei1NJAwaFoe+/Mx/qLapm7vruer18tnljpIIB+DcBc1Yw9NjJAyIlWKmKYwOZBEVQWHRtK4QbjlPKKBVJw9gwkuFltRFe0Ou2uuavLIdJa4oXBwOIemig0T3vsNTRXkk8a2qXsenc7xiZNzaIkkdPpnsGtAQld4bP8ohqGQi+sMJrffH1uOxQkhXpZSvmHbd9wC/unvPnnnL92Az/78228qye0HNsvl1c+8ro2gCEHCUBnPxVgobX1i7RlIoCjwOz8WJbEfn8j0RZT6VobXjz82zcdfmLvtb/vBjbaVEf/YDz/Enz47w3LLwQ8kgymdR/cNcc94io+89eDO2yIEThiRsQI8dbXNF1/dhXwrTeWth0a4ZyzHjzw2zWdOLRK4kguF9qrxBYILhTbZxN07kMTUKKl4ciBBteNwdCzLWXaPciOf0FEU+PBDU8xV2xwZy2K6AXFdx3RCwFr1HhmqiPaHXSojzMQ0LNfn8GgG1w/4yFsOcHK2QrXjYXo+Y5kEU/kER0YzHBpJ82O/GzXl0y8t8P77J/ie4xMAWJ7PBx+c4jOvLmKo7q4ZzgKoOwrHx6M8m932svUwmIyx0o50L/2wKyWjKdgO/PTbDvDbRETSh0czvHDVYTCdQIS7E77uzcu181NT4MBolsePjt+eTXwL6PVtTwD+f37PPQxm+5dT5gchbz88wtsPj/A3r+w8g288l8R04X33TfShdZvH8R3ycK5YPm86MEzLclhu2MQ0tS86u3EDfvmDN0lSbxvbSYS6K2x3M6U29rWtvbB6ckS5O1SJ/H1GICVtN2CuZG47mn1sLIpTp2Lqjg2vOxmbdzK8+mUSbPWF8eDeAUrnV9CVyGUtBByf3Lo46kboJcqutB004F1HRjBUhVc++Vpfrt9DWgRcq5pM52N8+qV5qi2HmUpnHUeb4wcIEd41gWC4Lma93LDIxKHeiWbqbvlv2o7HeNbgyXMFpC+5vNJEAWIiwAuju66dH1LCbvG+Wq5PUhdUOzYHunmC00MJFuoWMgyZr7W5Wm6vVjqGUtJyfO4ZSaFpGpW2zdnlBkdG03zlXIGpfIJye/fioxLYm432y6BLpnk3UO5WwPYc1hIIwpDHprPMVdYfKo+O5dAUiMfXZvT1D+EGf4chjKYNCs3+3W+1KjcImcjH+2p4wfXcp3afCJVtz+eRfXdXCaYf74N7RtM8c7lEPhPDUKP9oR+4d2znaTlrsVmer58H/kxKWSeimNh12F64pQTlj75zknfds5cTk9kty+D8fULPVNrqdpxX4ENvmuaj7zjM1GAiYuX9NvbT7L/7AF84d5n3Hj981+45GIPhgTQffGCCH3jDFP/iuywSelRV5fsQ71NRRq9XNUBRBZ88ucC1PusbCiCZSnBsNMW5YpuDgeD15Qb3jGWodK7PjqSh4gWCuCbvWkgppYEVQC6hoSiCn3jrNN9UFUbTGivt/jZCF3BiMoPlhQghOL/SJqEKHF/ScAJs9/rGqwF/9c/fxvs+tXvFN/dPpnFDwduPDJFNGNw7mWW0HSOfiHGx2OSFqzVScQVDU/jgA9c9Ct+8UsFxHJaaDpmYzpWSyQN7B5nKJ7lnKMZfvLJ7xeUeUVvuZsr9QEKjavnRC0iBE0M6U0NpYvE4jRu8FJoq+K/fto9L5TrfvFTeVcJigBED4qkEQ5k4D/U5z8lQ4d986D5G8ruzBx8YThH26WTx0ccPcO+eu2N8aQIGYnBofOf9vX84za+8/zjVtsvFQgfTsTm1uPP9192Wr+rW2Ox6GyfSd/wU8LS4CzoqW71DoREiCP9BG14QhbSS25gDrRA6lo1Qoiqib7fhBdxVwwug6kTacaWOQ8P0GMwmSCQSaJrWN8MLojESRIaXIuCNB/M8sn+gr0SWMQ325lMk49qqSPxYNoamKOvyMoQQpAwVZROU1FqfpoQQET+apqgMpwySuo4iwND665E2VEEippI0DMYzcRQEY9kYQlHQdZWBlMFo+vq4JmMK90/nUBSFe3fJOW4GMJjUSRkGgykDRRHEdRVdUxnLJYgZKqpQmMjF0TRlle/p+HiWWCxGq+MyU24ThAEKgqG0wWg+w26RdfTurWkKQggSd4mNxw2iSmBNU9AUyOdTJBLxddQJPRiaQrnjo4rYlt8Lm8GNyzKVSaApsGcwidZvKvcAnjhX4OXZMmeWGlwt9b8Gul97e8MM6Fgep+ZrffOmbQRBFHpvehCG/TGtNU1jIBn9ScZ2rrStq3B8tL+VnpuVF/plIcSvAN8H/FfAb3cNsT+SUu6KWse+wSQ/8MYRPv5iaVPfb9s+z81UecvhuyP6+e3CnnyCDz0wwRNnCjS2IF7lA194vcxH3u7ScXyOjPVnIs3+uw9sOs8tDpzfJe3L2Cbz/CRQbrmAyz1GeleqmcayMZ77V4/zVy8v8caDeR47MML+oQw/udxittzmqcs7k816cCrFgaE0P/6WA+wbSpKJG1Q7LuNZg6WGva54Yihl8Hs/ei9PXKjziW/N0u46FfZmBUOpBK8uR2GVoRg8fnyMv361uKO2DcbgZ955mHccHeZSoc17jw1ho7FvKMkvf+AYP/vxV3Z0fYCUCu+5b5R7pwb4kUf2cbbY5OE9WYptjw88MMGT55YYy0RarooCV0ttvn6+yP/dJesdShn88s+8hR/8/ed23Ja10ICHpnI8sm+AtxweWR2HXELnyFiao+MZ7t+To2377B+OOOOmBuL82odP8CNvijRLS20LJHRsj3/8yB4GUwYt2+VLZ5Y4t9K/0PGJIfjIO08ArN57Tz7BG/cP8PSV+k3epVSXlb1fXqd9g0n25Q0e2jfC8dEstgwwVJV79+RuqipuWT4Ny8f1A77v6ACLzYALSy12mkWpEBVqjA0kuFa2UJXoAPKjj0xwcDTLw9PDxI3NnZhGMxord6hmFkTUMHNVkwuFBqqukNINMglt2xVzt8KgCtUd5gkmYwovzTfYk0/StH3ecWSkP41bg3w8KjA4tdBCkVBo9i831jAMfu0fPcCllSatz9icKWzP+/XwmMLj9x/gJ9/cX13hTR/3pZRSCFEACkTv8jzwaSHEl6WUv9jXVgF1y+O1mc1XhxmaRuoOMi//ENC0PJbq9pYML4gWvt49EX07vINjwLd2UXTc2WICtRAKByawAAAgAElEQVRR8cJuYDgdYzyf5ufefQ8Ary82aDoe+0cypOMqz1ypbUn09UYZprGBBAOpOEi6pJ1ERH8ikq9Zi7iukkimOTLqrzvhj2TSjGXivLZsEhJ5QN50cGTHxtdwNsHD00Os1D0qLZcLFZuTMzVimsp7758Edm58dQI4Op7nBx6Z5vVCkydfL1CsmnzipXke2ZtBaAYNzWc0G8fQFE5MDvCBB/es/n6m1Oan/lN/Da8erlVNjowlKDZs4ppKs2FFbNjdl+twOs7wGq7ebMLgvffvwXR9bC9EVRV8KdE0jal85O9KGAkmBxLbNr5SmqDjR9LUqoBP/7OHmRwZZPQGL1M2ofPQ9CDPXKnfdI29gylmKx2CELw+RLWuVtoIqZNNJdBVhaMT2VUv4Y1k2KoS5YO5QchQNsO+MYNzSztncA8B2wdFUQiJ8s8c4LmZBoWWz6GxHHawOePL3IREgK4CMrqfrmsYItqHdKX/Ad9UWqXZDPC3OVYJIG0YBEGUwmDsUtWnBFpO1E5FAU3pb9bhYNrgTelhEoZKSlfobEPKwfVCZlbaaH0ep83mfP0C8BGgDPwh8C+llJ4QQgEuAZs2voQQHwMeBV6WUv53t/peteNyurK5gfg/PnSCsWyc7zq6demX7WC3KxpvV1nZsH2+MbM1z8nhwRjD2Tgf+4GjxNOJO8pWbAWb7YvdNLw2Cx34oYfG2DuYiEJBu1hG3sPL12o8famM6foIJI5nb8nwAuixIsTUyEjSVRXT83l5vs5QNUZcV9g3lKJt+0wP3ZwUemqhzlzVwjB08CIz7mq5xdVSa9WTUbZgtrxzz0ql4+B5Lr/11GUkCr//9NW+8MfdiN/52gUe3pvmf/qrs4RS8IfPXENXBc9frXN0OEYymcDQVO6bGiAIJUPp62X7th+uegD7CR9YqFn85YtLmK7C515b5sG9eYSA7zk+RnqD0Lbrh1wptbG8gGxc59BwiqWGwwN71xd/1HdQreV2C0AUohy5l5Y7XG1IvuvYCAM3lMo/sDfPQEql1gnWeblySQO92umbVrHpwZmix2JzhS+cLfKvvu84h8Y2VpCI6Sp78knajsdQSscJ+ifZ5ROlYax91m9drfDSXB3fD3nkwObeKZZ955d6PmHwyHSGx49P8sZ9A+iqRiqmkdsBXcGt0LTkjopKLOCtR4bIxjTqlsdUbncC33Vb4ocWqZhgIBHjbUd2R1f4/feO0rB8lqom7S1O4rNVuNYuk/67s/ybf/JQ39q0WVfRMPCDUspraz+UUoZCiO/f7M2EEG8AUlLKdwghflcI8UYp5YZM+ZudNz/+2DSTAwnefYPY8T8U3GiI3Uly4kZkYhoP7Rvk3/9I/9lBTi82uFMRcj9oJPoBFbj0bWiL4wV84bUFQDKRi7NU27rr29AUbC9kJJPA9n2SikJMV/nS6XkcD/7Zu44AUbXajfACSaPV5uRsDcv2VsvpXS8i2e0hAL55aWdeLwDbCblU7tC2HDoeOI6H4/U/X6TlwB98/TLlhr3KGO4GPaFhSRCEOH60y27UL7uFtu2hKRoL1Q692kEp4VZ1hC3b44tnFhjNxJmv2eTTMUZzqZsUOTo7UEXvcstGVXwSLNvH1n38DfJrbDdgNJsAv01lTQRIAaTof5Vo3fIwACfwkUiCDW4gZeSVyyQ0yi2H/Zn+hujqnfWhrqi/gg3751a40+gowMP7BhnNxfiRN05vtYlbhlAVDC06aGwXe/PRoWk3jMO10BQFRQjumxogru/OvRRd540Hhvlca35bNDOWG9Dqh57fGmw25+tf3+b/ndvC/d4C9Mi7ngTezA5kiv7gpx4h8CWPb0Ps+P8PePexYTRF2RXDazPYnBLi7iNjCH7x++75ttz7f/svp7hQisSAX99m2GhvPs5j+3KYvmA8F0OGgi+eXWSm+3b8t58/y2d+4Z0bEiB2HJ8/en6RpuWvUkBoQDymULPWb8znCjtP/h3NxvnMywssNVxCIK4K0jGN6o6vvB4S+OqlxoY5SFJ6jOXyvOXgMPm0wUh666K320XDDrCcgCupDnvyCY6MpckldTLxjb3NpbbDf3pmjjCMQsf7hxL84CN7eduh9R4AY4upAtkYCB8aa6wCCTgSao0WiVhsw3zHRw8MMnIyRrvWZi396ZVKZ1e8hZIo1He5VEfTVI5skNScMFSmB5PYfsD+oRSmG5DVoNknm761gStaAo8dyHPv1M44pyDyuH/ogQHunc7znrvkJPjVD53g978xw9nl7a3pH3v07nB7jSYFDx8Y5PsfGKfaCfieY2O7cp8PPzjJ1xJlPvTgJD/38RdpOwH2Fs4zAdBo95fm5G4nSQ0AvQT9BrCOsUwI8VHgowBq9tbJfT90HH79I98ZHpXvJMS75XQv/OLbyGZ3vmlsB98pni74zmjLcnNjUpA9AxH302bwH374DWiq4PhEllPzNWZKJp9+6Tp/WsP2NqwS68F2Q1RFQQQBWQMCFDJxg5Zlr6MsETtg2MzoCoahYPmSgWSUQ5MydIIw5F1Hx/jP3e/FNIGU171U24EuoryjW53pxwYy3DuZA8GqDMhuIq0Lckmd5YaLoSkEYchINo6P5L6pO3HHRUZVSFSZanshP/P2m4l+Z+/gMV07dALYO5Dil953Hz/2xxtIURtxBlMxTDe4ySismi6P7h+i2KjBmlBaNm6w0ro9wc1nf/7tfPC3n75l+1KG4KPvPMJvPHmzakmt5ZPap9FyPAbTNx8ickmdHFFbswmdVNJAOiEtZ+cWWM8bvGcgQaFpkTUUNE0nRHDPJguTbkUgnNTgnUfH2T+W2XBcdwsfengvH3p477ZTZF6ZvztasKqq8fs/+diu32cgFecfPRzlfZ781+8F4LFf+zKeLzdFwCqAuX5Z+71ryrvokhdC/BxQklJ+qivavUdK+ZsbfXd4eFju37//rrXtRkgpaVhRZ9dXFvl2tiUIJS37O6MtazE7O7vjttQtD2T04t8JOe522xJKieOFqySPmqKgKGJHWpEbtaV3HwBVFZtOYLW8YLV/bkxE3m5btgNJFJICVvvH9cPVMFFMV7mdc2Y77Wha3mqYayDZvzzFO7XFDyVeN1yjawqaInY8Dltti+OHhKHEDyWqElGXGJqyq8Uya9uy0XjfiHVzWhEYfeRS6de8XQsvkPhdwcQb+9L2QqSUIIgE6Xe5Lb21E8ioEEIRYnWu3Q670ZYbEYQS1+/tiRJNERvOgbVtMV0ft5vdn4pp6LugMnMrbKVPAilxu3NWUwW6quAFIX73MLjTNfbSSy9JKeWmFsLd9nw9B/xz4FPA9wB/fKsv7t+/n5MnT+5aQ2wvoGl7ZOP6TZtpw/KwHZ8Xr9XwAsmvffTDu9qW26HWcTFdn6cvl3G8kN/8hX/ybWvLjXj00Ud33JbPnlrkWtlk33CSDz44tettCUJJpeOQNDTSMQ3bC3h1vo7jBaiKIJcwyCX0DRPXd9IW2wu4vNJGShjLxW7pkal1XCSshhAvFls4XkhMVxhI6qSMKEl3J23ZCLdbDxD124VCiyCUJA2VTEKj4/i07QAh4J6xzG1fvptpR8P08MKQhK7QcQNOL9RpWgFJQ+U99/UvXHOntjRtj9fmI72sAyMpDFWh1HIIQkkqpnJwpH8B9Vu1Zb5qUjc9WpaLG0rimsqDeweiqtY+4ca51mtLw/Sw/YByyyGUkeG7dzBJEEqqHZe4rpCJ6zh+wKVid05nYzdVT+4EO9lb2o6P6foMpWLrXqS1jstCLfI2D6UNDE1hKBVpCM6U2nScAENTODq+3tu11bZIGfWTIgT5W2ghFps2K00H043aqqsq9+/J3fEAutW2hKGk0nGJ6QrZW4S+b4Tp+syUOviBpGY6qEJh71CCA8Pr5/1Db3iEZ59/AUNTOLNU5+XZOpoq+MD9E7ueJ7YWW+mTtftwMqbg+NF+07ZDhIBDI+kdrTEhxMub/e5dNb6klC8LIWwhxDeBU1LKF+7m/ddittLB8yWVtrtOS6rj+KvyFvdOZft6mtsq6ma0WTh+QD5pbOo0sVkNyu8YyIgoE3l3TkqLNYuG5SGEwz1jmdWTnTBUJnMJckmd9C5QlsR1lcOjabwgvGX+T2+8IdrAh9IxDg6nML2AUsuh2HAQwuHYeH/0ONfiarm72Xa8m14+EHk2Do+msf2A5bpFseGgKoL9w0kMTdnxOmk7PnNVkyCUNCyPwZTBdD5FckJl6C5u5ABBIInpAtcPuVrukIvrZOMa+bSxK3NjI+zJR3Oxaeks1i1UIboJ4P0xvjaaa3B9HCAyunJJnUzX2F+qW9TNKERzZCy9qTl9t+H6IbPlDlJG4fa1h6h8KjK4LDdguRHlYfqBZDwXZ/9Qirbrk+yDV7Pcdil0r68oYkODaiwbJ2motB2fhVrU3xsVG+wUhaZNpStPdXh0c4ZF0tA4PJrG8gJkWeL44YbpCJ4fMlc1OTyaZigVY3ooSUxV0L+N78w7oTdn/VDyzKUyphsQ0xTeeXQErUt1crdw14mxbkcvsZuw3IBAylUCvzCUtB1/XVVRsWnj+tez8BK6xniu/zkjbcdHEdEkvxNsv+vOlZJwB7KaN8b+v1MMMz8MsLwAPwxoWB5xXdkV4tMe1lJ7dRyfQIa4flQZp6ubPx32EIaRNl9CVzdlgKzdw3q/TRoqlhdgezdngGqqQlZVqN5G38/xA2wvJBvXuJP4RNP2MFTlNpuMvGkcLDeq/IppKt3IzCr69dJde03b8ym2QiazcUKp7rqczNpx6NGPyFAgQ7FKfy6Jqu6CLY73diGEIBvXsd0A04k8I72x3cp497DRM94Kjh/gh5J8Sl995o7rr8rWCAGm4xNKSdLQ7uoLaysIZEjD8kjqCqYXEteVVa9x7xlHRWR09sa3H+bPRkPi+iGWF5BQFYodh6GUQSau4weSuHbn90DL9lZ5pmRXDzSm7Wyv9IOQjhuQjmmrHsLlukVMUxlMG6hKFJbrpWJsBNk9LHlBuCVt0N7z9NOTu1ncOF+FAoW6RcLQGM4YOH5IJrb5tbVd/MNnJSV6yc6UooTVqXxi1c3uBde39aulNq92Qw0P7MkxkNQ3rB7bKeqmy3w1OnHuH07e9uWlKALPl1iuz1LDQhHfuSeK7aLUsllp2FhuwOFRE0WBo2P99+z0MDkQcXw5XsBCzaJle1wstlCFwmg2tmVje6HrSVMVwbHxzC03qXVhx26IZq5q0rJ9mrZHJq6hCMFIxiCmqTeFK/bkE9RM7yYx9CCUXF5pE4bXw0O3wkrL7nrPolPw2k3owHCq2xaXucr1cfACyZVSGz+QmJ5PJqaTiqnkUzqZPkoypWIa00NJbNfn8koT0w25uNxkYiDZ97DjjbhWNWnbPromODqWQVUFXhgiFNg/lCKmR2HHVsWkYbnkEsYdx7tfqJkuC1UbVYFjE2kSurrp8V6L3lzT1KjdPX4vKVk31yIPW5TLda3SIRs3aFoe2YSOpgomBuK4XshiPfLs7BtObvnAspswNIUDw1FFZKXtMLdmzHpzWuk+ox/IVaP/WqVzy7DjVjGUMlBEJC2WS+iE4fU1dLHYRBEKcUPhPSfG1vX9rUKUpZZDoWGvGnXLjcibJQQcHc/c1pge7xING9rNhs6VUgfXD0nGVA6NpLlYbHF2MUq0f8c9Qwyn46t9md8g51LXFBQF5ioms5U21Y4bqRRMZm+rkF1pOyx158/BkdSW0ij6ibceHmKxZrFYt/i70wWCUPLA3iyjmQRDaYPJgd0S9YrwD9b4sr0AQ1V4+VoFqUjCQOAHkoQqmKtEbLW6ohDKkPlqm1LLwQ8icV5FsI6UsZ9wgxDbj5LnW5aP64eoUnKx1Oaxg8M0TJeUoVFqO3iBxHQ9TNvHDyQx9e4VR+wW/CCMuIbcgFLbot5sc7FgcjCvU20PkU6oBFLu2sRUFcGF5QbpmEHDcmmYLo4XYighDdtjvtpm72Aa24vc0dWOS9LQVjeunpesZzR7XS6gIJRY3d/00LI9YpqKEFHivOOF+GGI5Wo0TBcvCGnbHh3HI6YJNFXFDQI0VWC5Aabrk4urLDdtJrJxSi2LhJJc3dj8IMT2Qnp0RGsPExvBCyQNK9ogLS9AEdeTpGOaAnGNpuUyU24xno5TbNj4Imq34/lUbYdyy+LYeBYpVXTl+jNuxwvUm+tPnJpjeCDJ3sEE9Y6PEApxXVBsWJiuj5QhYRii7AITOET9NrPSZm/eYKmmEUiotqJQ0J6BBIIoUdv1ZddDaTIQNwikRNmBN3ozsL1glZy1YXqoKHhe14tiKDRMNzLcu31TbkcvtXrbZ7bS4ruPj+MGIV4QdpOoBeWWQzqub/jSc4OQuKaiADXLwfcjDi5FQDqugoySxOtWRHMy4hgI1ntAe3tvzXSJqYIACANIxTUcPyCpK1Q6LkMpAy+M2NP7YcTWOzauH3mLSy0LPwhZ6e7rMytt9o0myDU0pAyJawqhGhVXQLQ2or+jxPvNeD18P6Tj+uvymxqmS8LQsBwfVQU/iJ65YTsUay5txyeha+BKLDcgbgiCLuFe2/Zp2R7juTiOHxLTopykXjRGRgEQXD9YXcdBKLmd41HpFmvoikKhEc1pVaisNG28wGOp7rJ3ME7DdGnZ173rHdsnGw9J6CqqIjY8DPtBlJRfqNs07Oj3acNgpWUThhA31Jv2MF8KHC+aj4pgNdG93+jthWsN095e1bRsHA9G0hqhDHFdh9lyGxWYHkqSivlkg903jTbLcH8P8C+BfWt/I6X87l1q146wVLeotF3+9LkZvnahDDLksUNDDCR1Xp1rIITCZC7GGw8OUaxbmG6IosCxiQzpmM5oZvd4gTw/5OxiE9v1+YZXQgYBXz6/QhAqjGYMfujRaa5V2hQbNjXLZbFuoSmC8YxBLrX7ZfO7CcsNuFJq07Z8/uKFaziB5ItnC0jg5CwkUinySYMTE3cqz98+fvEvX+XZK1WQIccnMxiaiuX4KEJwcq7GQDLG5ECcd94zysxKi2tVC0MT/NM3TRNTFb56voTjhxyfyHBsIsvUQIJy2yEMJTOlDj374PXlBheW20hC9g+l8cOQc8stvCDgQlElE9OpdRwkAkMTKAgqZotT8w38MAqPDyRiXKt2iGsq1yptAikYSGr8+g88gGaoq560XEJDUQQjd5i3SzWTr11YQVMU/DAkm9C72pA6V8vRyf9TJ69xdrGFlCGHR1Ooisp4Lo6hCb55sYzjS4aSGvfvHcSXIQeG0sQ0he8+NkJ8C/lQZxYbXCq2+cTzVzk53yCUMJbWGckmeHg6x71TAwxldQpNm+mhxK4ZXgAff3aW08vRif/4eJbZcpvLpRYIwaHhJAeGs+wdTHJ4LM3puSrXag5DaZ37JnO7rpJwfCJHKKN948xSE88PqZoOqlBRi01yiRiDKZ3Hj45yaq7GX760QKHR4VtXa0gpeNOBOf777z1G0/awvIBSy+ap8ysI4NF9g2STOvuHU6vpGDFNoe14tF2fMwtNLC8grikMpuK0HBcFhZppU256CAXum8oykklw/1SWw2MZFusW1bbLTKnFbMXE8UKEItEVhWxCI5+MM1tto6KQiWs8un8QQ1M4MprekQF2ZaXNnzx3lY7jMVe20DQVCBnNJDi3XKflBAgJjx3MkzJ0HpoeYCgVZ3oo8m7sHUxQ7bhkE/qmDa+vnF/BdAOOjKW5byrH60sNLhTazJSaXFppI4Tg/fdNMpXT+b2vztB0fKbzcd5yeIS4rjJTNrlW6fDslRK+J3FlSMrQOTKW4pF9Qzh+QExT0VRBPqlj6Aq2F/D8TJVLKy1yCZ3799x+r+wpbJTbNksNiyAIWarbGLqGJGA4FWcgqfP4PWPENMGewTi6otByAurLTbwgSjcYydwcFViq2/zSX59mfCDOStOm0XFRVZX5qrlqaKcMnflaB0NVGUwZfN+941huVNxjaAoxvf/rp1cwAKzO7fPLTc4tt2haLs/PlpGhQstxCUPBcq1NsRV5Eg0d6uYACUNhH6k73Gln2OyT/yXwMvDLREZY7893JEw38ixdKkYD4ElYaToEHrS6nB6LdYuhZGw18bJtB4yk4hwcTm9ZJ3ArqJkeuYRBCDQtH9OTNMyovcuNKBw5W+kQQsSrIwEUWm7IZK7/Mi13E5YXICWU2jaNLluwJMr38YFc3CAMWXcC6zd6i7LjBTiBxPMlIQq5lEGxHZ3m57uJyPM1Cyklbrcwo2n7UfIpkfwVRPkDe/JJ1O5LuOeF6uVoNS0f0/Fp25H3IBPXKDWjOVdqOQymohyDfCpG0wrwg6jEv9BwCGXAYpcLbLHW9WiYPsstB7vblxCd9Pfkk3fM/yi2bLJxAxBUTAcpwezSCfT+XqjaxHSVph3QdALMrpdFFdGGHNNVFutRPy1WLYIwwPFD2u7WOHAq3b6eqZjQzbVp2T5SRvP+xEQOpODgcBpNqIRbYBvfKpaaNjFNpdJ2cAKflaaNlBEfWaHhIJEUWxZjmTgl0ycd03A8SbMPHFN3gqEpPDydZywXJwyjE33HCRhMGRS6HHK1bhL81UqUaL5Ud/G6Hp2ZckSy2XZ8xjJxqm13ddzrVvff1zyH44XkEgYZQ8P2QnJxg3LHZTBlUGy4hIQUWy6KGnlVCt25XOmuh073Wot1u1v159Cyohy1QiMa84Vu2sViPfLEuH6k27gTzFdNggDadkjVjNpSbNikYxqVjocqFCwvoGH6OIHEdAJGMjGcLj1C0tDYk998CLXj+qtrptydy70+WKjbeN29Za7aoekENG2fmKZS7vicmMihKSqhlCzWLPwQWm5Aqe0ikVzrFjxUu8z7fiAZzcZXK6QLDYtc3AApVvehW2Gxm8xfbNrYbthd1z6+71FuuMR1bbU4wPElx8az7B9Oreb6Nbv7dPsWc73QskkbOpWWSyquReu3Y2O6PitdkexeYUevsKDj+gwkdfJJA8vtl2DVdZhusOol7M3t6urYmFhONNcWuoV1pY6LpqooisKVUofBlEHT2v21vdmjqi+l/N1dbUkf8ZVzRZ44XeTVhcbqZ2dm61TbDl4QUqybpOMq//HJiyQ08BEMpXT2DsRJJfQd8U3dCqcX6nztQom5couvX67geR41W14nR2y5JFT40+dniakKluejCkCGWK7PYtXl7GKzT7VO3x40TJffeeoSlXqLFxevswX3TN0vvb7MWDbOf/P4/r7fu+cNLTY7LNSjDeXpixUUwFBA0RQMVXCl2CauC752foWRjMF3HRslY+i0bY+G5XF6oUbD8jkxkaHYjDwg+WQMPwxZadqreVQnJnK8FtYZzcaiYo8wQFcFjicptWxOLzZIGQrnCi3myx3+ry+cgzDaMISAVEzhucsKbuDzylyNbFyl1hGMpOOcXapDQVBru3hBQCgFXiB5y8FBHj1wszZaL9fLUATLDTMKJSCYq7X5/Okl2rbPWw4NcWwiy0ypybVatGleKV8n9tQEDKd12o7HkZF0dJrV4POnCwynDd53YnPM1H/+rTnOLjb4xoUCSw13nSxLx5ecXW6yWG3y6lyDsbRGPpPg0HCqW12ncGA43Xeuq4GExpmlOoYiePpihcD3aNghvoQVYKYyjwL85YsLaCJEKCoDSZ2hhEIibjCWTaBpgrceGloV0O4Xvn6hyB89cxVNEbx5Xx5DV1moWry2UGepbvLpk/NM5aN7fvlMgb87W1yT9BygdwL+4OtXyKd1FBQgYLnhkEsYHBhOkjC01dzWuuXx5XMFLhfb+GFILq5hBwGBH/Bn35qlUDMptl0IYTAZhQqFqvCFs0WOjab5zKtLFOod5usOmpC43UriXFxFVRSSMZ1LKy0ODqdwgoA3TOdJxlTSsc0n7T9/pcJyw171NrVsj2sVk1AGXFlp0WibXC07XCmbKMBCfY7o/R6t+UKtSc10ObtQ5S9emOOHH5nijQdHGM/F7+g5Xou4KvnEt2Ypth3um8zy2nyDluNweaVDpeNwqdBCADMrdT5nGNheJJw+lDT4lb89Q7llUmp7CCnJxhU0VefYRIqa6fLWg0Ms1E0mcgmSMZVMTFsN6yuKYP9Qis+fXmY4bVBu2xQaJq/M1XGCkJGUga5pjGQMcgmDUtviyXMFOrbFYt3DCyK29uVGVDf7tQtFxrMxzi03yMY1vnquSK3j8DevLuH7Ie+9f4wjYzlG0jFOLzTIp3T2dGWHgjBEFfB3Z5awXZ+LpahvLi43I+MckIpCUhdcWWkzNRDnr19eYCCpcXQsTSjhmSsl/CDyUBqawmgmRiaubymfsYdy22G5HuVHrrQskAJVgWLToW66PH2phAhDTs1V8UKB6QZc6x5qo+M/vDLb4MzyaT5w/xjvOHJrovd+4LaeLyHEoBBiEPisEOK/FUJM9D7rfn67304KIXrUElr3s48JIb4phPiPfXyGm3B6sXlTcqEJJGM6cUPjDfuHaNgBmYROqe1xaCTDQDJOKATTQ8ldITI8X2ghJZxeaqEAVvfE1dsoNQXsIGLkrlsuh0fT5FMx7tuT58BIhkCqpGLfOYmt28GZxQYgKHUJY2+cfHvyKXQ1csf3G72TT7nt0WPs6I2yD+iqwPQChtJxyh0vyhtpu7xxX56jE1ksPzKudFVlbz7BTNcwubzSWr3+SCZiDgcYTBu86+goh0fTjGXj5JIxpgaSHBnNYPkhUwNJFuoOUwMJFpvR83rdyaArYHkhMV1ge5DUNTpuyPvvn2Iqn6Bpe6w0HfxAYmga17oejwvFjaVEevQAVdPnkX2DHBjOEDNUBIJiI/KAXauYHBpJs9Jy2YjRRBHQcSVvOzSCpiq89dAILSdgPBvDUFVmqpvTrHx9KToQFZouG9WPxDVouREB4nzdZmogQanjYHk+lht54foNieDBPYO4AQwmNaRQGEzrxNdsIT0G+qYjGUrHsdyQsulTbEapAUEQ0Zj0G89dqeL50LQC7ErqgVQAACAASURBVEAyNZAikJLJXJJCwyWuqyzWbKSEl+frN41dy44Y4S8XoxP9SsvjyHiWPfkkuqqyfzh1PZ9HRt5M2w9JGhqGrvHeeyeomj4j6TiljosiuhqRQkHTNGxXEtMEF7rr4FyxTUxXKbadLkWFQNc08pk4HTdgMpfECyXvvXeCfcMpDo2kb6vOsBa+H65GKua7XpSG5SElzFVs9gyl0GORIakpUTtj3UrCXrdI1CjVwIs0BZ+fjYSv6ubWvO2vLTUxfUkmbnCuED3764stJnNJKq0oT1RRFap2lBfleJIH9w5SMT0Shkqx5SKlxAshQJBN6SiqyvceH0coCnsGksQ0hUMj6XX8aTFNwQsl908NkInprLRslhs25baL4wa8thS15WJ3L7hQ6DCRS9B2FDRVXVeJGRApFzRsn+MTOdxQYroBpxYa2F6U/3y+0GZqIEmp68mvda6zwecSRmRQpuKsdYyFItovnADimkrLCRjLJSh1XPJJg5btk9ANHC8iMrfckNcLze4e1uqOh8dWCeBrq3u8Sz4ZYygdo9S6fpDcN5Si2HEwDI2BZBR9unELcojy416+1mC3cSfP10tcjwzB+lCjBG6nl1AF3g38DWxNVHu7+PUvnOPUQoOnL1c2/P+vLzXxJasv92qnQUKFKytNhtIGqgiZKbWZHkzuuNpusW7RcXyW6xZXyx1eX6rz9JUqy3V7w3Lcnv7pq/NVIOSJMyaqDEnHVBw3oOICZqRwvllsV1qiX2iYHsWWja6KiKCx2eHLZwur3o4bAw1PniuQNjQO/ugDfW/L//jJl7laNvFuEJPuNcS1ov+6XIo2rWLTImUofOwrl/B8h5lS9IKbyhmomsH9k1leX26wfzDJQt3E8wNenquRusHoLzUtfvVz51AIODCcQSJ44tXlVVmfUwvrF7kP9NhOCq1oo+vJX/w/X7tEXBO8OBvlYL35wCCGpnJwNE0QSB64Rf7HUMqg2Iz4wZbqNjEt5LX5Oo7jMl/t0LA9Jqsxnr1SXj0U3Ag3BNfx+fgLc6jAyWtVfM+j4YCuwvcfy3JFU0AIwlCiqwpuEDKaiTGQNHCDkIvFFtfKbc4VmpGhucGtet7+nvTSJ0/OkYtHbPqjGYNfet+xDdu3HSw3LFp2lJh+erGJ68Ny07nl93tSNr058skXF1Y3x7iu8BNv2kOx6XD/VI6JbVZKrbRs6maUDxMV4wScmq+iCMlERmOx1uHMQoO65dGwfRrdg8y//9J5Sk2HG4MlPvDxF+aICbhabpM0FM4tN8nEVQ4PGyzULR7dN0g6ruGHIXFdUCs5FBoWMgz5xsUV5qodSi2XtRGicsen5y2odQft4y9EkldLjV4YritR09VrV4EXrlY5NBSn0HB4+6HBSAZqAzheyHzVZE8+QRiGfO61Ag3L5YWrZeZrNvdNZCk2bDzf59WFJiutJq/MmqvP34tS98asN9XOlyyUkoUK6LpgNGPwudNLvOvoCEfYuMqxaXl85WyBpaZNEIacnq9jez6nF6+v3d/86kWCEJ6ZuVHFNKRptgmBpbOF7hg767SdK2ZAx24znYvz/EyZwyNpXrhaYTwXY75qMpKJ8fB0fvX7B4dTXCw2yacMJrNxHF/y1QsrdGyfeyezlDs2xYbFv32iyJVinWL71geWlW7I9H/41KsAxDWBDCVuGBmwe/MJXrha4eh45HHOp647AGqmS9ZyVse7B19Ct6Zsde86vdhA5/oe9tVzRRQRkkvEkCIK8T93ucRbDw0xno2Tjql85VyRTFznjfvzCCGYr0acl1P5xDqaJtP1+dLZAtODkeMkHVP47KuLBEiyMY2VtkOlYfP8tTqOG6xbIxsFu2uWh+d7/MQfPs9kNkayG4p+x5FBglDh+HiWvTsg4e7hthaGlPKAlPIgcLz776t/gBN3+K0tpayt+WgjUe2+wXEcvnGpsioJtBYCUAWrUiU9xDQFN4THDgwznksyU7HoOBHf1E5gewHVdlRF941LJZqWz/MzNZK6dkcelAPDGZpWiKYInBAsP/r77yNWWjaOFzKz0qFl+3z6leUNOXB6MFQVN5B8+qWFvrdlpmTeNP63w76hNH4IpuVyacXG9qOT3ELTZSCpM9+wODGRwwkC9gwkWW7YaIrAv2Gf++xry9heSLnlc77QYqHSZrsZbYpQaNkhLcum44aU2x7HJgZ4dN8gP/uuw9y/Z2DD3w2lY5yYzPLQdJ73PzDBRC6OKhTavkQiODSS4cxya8O1sxECQKBQc6LNywvgE6+sUG67LNUtOm7ApZU2jhdS7BozQRDRF8xVLQaSmw/NaYpC3QwxHYeVlseZbQoF3wgvCCm3ojV6tWyR1PUtczwFRM8fAL6U/JfXCnScYPX0vlVIKSk2HBwv5EIhUjZ45mqNdExHUzUulS0qncjgGkiuD5EJxE2G11o4ElIxnWLLRSfA9iTPzTapdTzmul7LlKExmkkwOZhkLBvnasUilJF3NKFvvpjiVlzQAVG18UzVRhGCF+dqG3+RSLqobnpRaKhqca1istJwOF/okDR0Xpyr0bR8nrpYxvF8LizbbNYnGhIZY7mEwWylQ0rXuFS49ZiFEp6eKVNs2Dx7qcLFUofnL5fWfUcR4pbz58btu5ebqRC9m5IKZFMGSy2byXyC2ZrFYCrG6cUmHSdgthxRofQwmI7xoQf38I4joxwYzZCKa+wfTHN8Ioemqrz5wDCvL0XFOLczvDaC7UeGl0JE/3JxpcVgKoYbwInJLBO564cKVRF0XDA2Qf6tKVHgVxEKDTuk2rGpmQE10yOuKSzVLQxN47WFJnvySWYrJk3LZ6luUzWjKtGG5WF74SppbA+uL+k4AcWmzYnJLOWOhxtITNfn5fkGuqLy4nw9ohjZZD+0PWhYPs9cqXB5pcVizeKLp1foOAHnCv3RvdzsinoWeMMmPrsdbiuqDeuFtaenpzd94X/x5y+xVLfXnUTWQgIb5dDbfoihQKFpkYnrjGfiKArb5h0Jw5BTCw0cN+D0UpPlusmzV0rMVSzMW3gUbsSLM5VognTtPyfY/cS/3YKuKlwtdzi/XOdPnr1Gxbz9s5jdkNKFYoPfe+oS779/HKGonFtscK1m8vg9I9wzvjXB8Oculyk0bTbZ/avoeTfOl9aHkiwvOsU9tn+ActshFVM5tVBfLQvviZuvNC2eu1JFRVJsmohQcqWys3Bqr39WOiG6afGm6QxXSi0emt5cn7RtnzOLDZqWw0y5jeV6XCrWOb0QbbiVzuZd7b0TM0Qvl2curfDqYoOfe9dB7FQKVYk8S+O5GNcqHWqmy69/8RzzNWtLpKl21yX8jct1AGZXGqiaxg8+PA5C4/33T2zZy+QFkuW6xW986RwXix0qnZ0dtiBKVq42XT725Hl+6s37eNfR0S1fQwhBJq7Rsn1mSi1++ysXaZk2tU6kcZnRLWY8n1LbXQ0D9bAZkfbenL7sBKg47M3FqbQcJnMHmKuYEYN+6PPKbIWO6zG70uHiSvQbdwsH0tvVK/UE1b/8eoFDd/AeqEpEi+GFIcsNk7rlU+/YzFU66AJ+66sXIVzdKrcEn8jLGQP+8OnLvPPQMIdHM0zlE+wbWl/l1rI9Li81OTlfx/HlhvN3K0LxvXXcu44ZgtlySaiSr54vsT8X46nzBWKa4LPFFoeGU3z4oYnV32fjGm3bRwh4baGO6wW4QZRTFpqSP352hrlKi6XG9o55kshQrls+aujzn5+7yuNHhmiYLkfHMpzoisXbXoDc5LP3Iju9Z6/bEvCpmD4zlWjuRgcD+Nk/fZGxtI4TCgZTOqqIioqSuoIXwnguOnisNG0ur7QJwpBLxRZDKZW/emmBhBbwxXNVQimx7YBnr2wcCbsTevbEYtezN2jAF18v8Ob9OV5bqDOeMZjIJzGdgIenB2477zfCnXK+xoUQjwAJIcTDQog3dP+8C9iq360O9N4S2e5/r4OU8g+klI9KKR8dGdlcstunT17jWzM1Xpq76XJ3xFRWYyQb57uPjfH2Q4PsG05xfDy7bcbm+ZrFbNnkXKHJyasVLDfkUtHc0sL8+8/kdR1+GIWdPv6t+dXwyGbwzQsVXrxW5/OnC8xWWvzd2QKzZZPPvra8pftX2g4vztZWSW37hZgqKDRdHp7O4YcQ1xSyCYMff9M+fvot+wH4xqUy1yom54sdDg2nsbZYDXgnaAosNjymh1Kbrsw5X2iy3LA5u9win9QxbQ/TvYGyfpuo2rDSdPn0ySWG0gahhNFMjGLDiSo+3YBqx9sxW/35UhTG/3+fnWem1OELZ7Y2JyDiJ3rxWoUXZuurVbf9gEtUqfrXLy1u+xr7h1Mcn8jwxTNFaqbHcssjpUNCB4nGXMW+80XugJDI+Liw0sQJQr5+eaVLFKyw2PTwQmha7rY9tJuChNnarQ8jcUNlOG3QtH1mSx3ShspQUtByIlqgTgDBNg2vtXAAz5d8/XKFYtPhlbn6TZW1Qghemq9h3cLw6gcUYKXlYahwbqVDQtc4u9xCFYK5qslK6/q4D6VjHJ/IIJAs1x0W6jbHxzO8/cAwVyod2rbPYsPtS1srTlSN+tnTBearFl85v9KHq94aHtC0fU4ttmmYFpdKHb56vsDrS00KTZuRbAy7mzvy2kKdYtNBUQT7hhP87akCVysmn3+9hOn4NO2gr3O46kaC91+9VOXySocnzhZ56twKV8smXzhb2HKF5J1cPO8BfhrYA/zGms9bwP+6pTttQVR7M7Asi//ziUtUW/a6U/hW4ASQ0QVJI1JhTxnqtrhmwlBSbjsEgeQ3n7xA2/VotH0CunlFW7Co+p9OfPfRcXxats8fP32ZT724hLtFi7LYsmm7AYMJjYVamyAIKLcDBlMaT50vsncwQSZuENdUchswLwOcvFqhafv81pMXd7xB34iOE6AqktMLDQxVQVUixupcXEfrer6SusrVchvXtji11MHpcyOsIEos/fTJef6X99xz6++5AS3bIxPXsZyIX01XI/4f1+/Otz5MupCoiCSb0HhtoY7l+HylavHwvhzjuQRSStp9MnRML0TUbV6aq3L/xPo8nd5a1FWFsEsIOpKOreNuCqUkKUL8IMDp84JbaXsMJVVeW6izZyDJYHrrKhmaqqAQFXi4IbhBZB+3ve3tcxtBAuWWS8etkdMknzsl6Tg+NdPm/HKdHWZe3BEBEARQaNhoalSQFFeV1WpdAatFU+mYxrNXKjQcbx0NUL8MIcuXJGTA1y8WOTyS4vXlFrm4vprX03F84rscgAi7/2g7ATE1ZK7aIa4qtB2fXEJjoWbScaMntl2fy6UOLcvllbkqihA8dmAQXwaUGlEVZT8P8dcqHfYMxGjbHtmExt++ssBkPrFrjoJWd1EuNXxUfDp2EEWnkiqvztV49/GosjoT12nZAX4guVxsk9IVFmo2ugLtXbKS7W4IpdSy0TWB54estGzeMLhxysftcFvjS0r5J8CfCCH+sZTyr7ZyYSGEDjwBPAh8kchY65uo9m8+dZWvXyxvyt1+K0zlEkzkDN52eIh0XNsSSeRalNoOK02H//CF15mrWv8gDKjtQkrJ1a6w7Z+9sLSta7Q9cAKPpy6usH84TTqm8ui+QRZqJqcXmjw/U+F9942jKiqHtZvFYl9fbvDslSqfe+Vy3w0viF4KbSug0vbIp1S+995xsnFt1fCCKLSVT+p884KF5W1e82wruFjqMOkG/OkL8zx8YONSDMcPeeFqlXcfH+PPvzXHfM1kudG/l/iNeHm+zv6RFE9fqpJN6LQclw88MEUqpvHg1ACzffJCdoiSql9dbPCjaz4vtmzKLTfiVVOu66f2OJIg8mTYrkLQzW3p5z6tAPN1jysrHeYqJt//4OS2rtNywog7Loyq5XZj/tghBLbP16/UeMO+KGz+lbNFTO/ueeBLLYdX52uU2w6qUEjGtVWS5Uxc58hYmk8+f41rNQu735byGlhBVGH3zOUyo5kYuhYpAAymDcItVt1tF5oB945nKDRtsskYnutyYk8e1wuYKVno1WjdvjrfYLlhc2qhRs2Mqrf/P/beO8qS677v/NzK9fJ7/TqniZgEDAbADDIIkIQYAZEURZNUpixTsmWZK9E6pNa0LYmrNde0pJVoabU+FEUr7K5oWRLFTJCEQIAAEQmAGAAzwMTumc798qtcd/+o7p480+F1Dyjpe06f7tevwq2qW/f+7i98v9MNl66UyWTTp9OUeKoi8CPJ/s3FBaoPD45dOl+vU4gXfibrbbqyBkemm/RmbQ6erjNcSnFgU5HZpk8sJQKFjJVUhz51fO3e4SthW08GFRjssrB0na3lLFu6V0bKellrQwjxKxf7exFSyt85/39nfReQeLjOxuMrat1lkLH0NRleAP3FNDlLO6eUdznww5iWF5K1NDRVQQj43JMnmGl6/6gNr0V88+BpvvzC5JqOEcTQaIUcDqrcsq2bUEoUJZH70dSYiZpDzjIuSOB//Mgc1bbP3x+a5NRc55c/GpCydHRVLGimXbz/qCJJMFeVSyfidgLzzaQC69uHp7l5pIR1Eb1FGUuOzTRptxpMr6PhBRBFEQfHqkiZyLSoaiJmLKWk7nfWFD4y3WRTXvLsyQqDRYtTlaSyFgRCge+8OoMXRHzw7m3n7FdzfL5y8OSK8wCXgxho+REPHZ48p0JtUf9zkUm+4QbMNi58FotjC1FAtI7EsosIJARRxPH5FlEcExNvaOrD3z07jhCS8UrCkWdp/ed8P9fyQJErph1YDV48XSNvJqobo10pdg1kcMJwSYJovWGqKj2FFFUnpJQyaKiCnqxNpX2uMaEqiTdOBfwgQlEEE1WHyXob3wuXKGs6haYbUTAV6k6iBALysoVTnYZtJFXUikzkoDQluUBFUZbGXlVNVELcKNyQtp2qtMmYGsPlFDJOKmdXmit+pa0Xffo7gAPA3y18vh/49orO1GF88uuHV72vrcJ793dx0+Y+bjxrgFwujs42CUKJbShs68nyew8c5luHZ5iorr/F/VpHpVLh9x88SifGSg/wfXjq6CwDhTQIyKU0giBkrhnScCP2RvFSjt4Xnz/FY6/O89SxWY7MtZdd2bJcGMBtW4v05m3ee1M/QjPZ2nOJ1Y4iiOhMPtXl4Ebw7cMzZMxkZfiBO89lf7EXQunPjtV4fKy97ouDmgcnKh6jBZsbN3dxzzWJR64dRJyc62zuXQQ88EqLa0dnOTnfYqSURlUl77lhmK+/OM8Xn59AkuTk/fKbdy3tV2kFPHh4/Xh8JPDi6SYTFY+fvn0L8y1/iQNsUzmFrak8dGhmSU/wbCyOLbEUiA2ygpwgoVOQMuHB20h859U5Kk5AzhDYps7YfIst3RkgCXc9c6KKH0lGSjbzlRZT67h2qDoBM01o+E2+f6qBZeps715Zgc9qYSvw5j19bC2nuXdHmYYXkzYVZlsBW7tT9Obtpcm9N2sx2/KJZZpqO9GDfPTIHAiJG3JR/ry1IAJO1hJvbimjs7u/wEDB4pOdPc0FyBoKaUPl+uEusqZGOWdiaCq7ziu6ShkaW7rTHJmuU2t76LqalGCvI44vFE+NlFKUs6sjVr5S2PE3AIQQXwdulFI2Fj7/Oonk0FXBWvmr/vnrtrGpnOL+fYOr2v/w5Dxfem6KnznQx1zTY67l/JPhRSLqe3y6ueKqj8tBAkEsqbc90qbGQN7mVKVFww1IWypTNRd/oZTG8SMePnyauXq4VF3TKaRUKOdNugs2P3nblssyMMcykRYJo3hJvmQ94YcRkzWHgYJF2w8TYeSF3EUpJY7j8NLp1rolC5+PmbrHSMlmqGijyoAvPDtGFMVMVZdHxLoSSOBrL5wmIx3mWwWGu1J84ssv0GgHtNyACMnpisuDL03i0eS3v3g8eT4db8m5mKw2ITaYb/q0zvL4RXGStP3qZJVnxmpImVSNhWFEzY2YabV57lgdP45QE3nCdUckoeX5hFHMFQqSO46pepsgiGg0IGM5nJhrcWgiMYyDMKba9qi2AwbzKUqGZOpk5wmYF7HIYzbX8DA1GJtpYa9CMH6lMIDR7jQgGO1KU86Z7MqanK46WLqOEJzLPSkEQ4UU802frqyOH4e0/ZAoihPC6HXoMxKoOh6WrnPPzpVX8q4GAymFTDaFpkDK1BLPbKzgR8lcU0oZKIqCqgg2l9NIIcjYGhMrr71bMdwwQgOkjEmZ6qoEwpfrJxuBcwoHfGDTis/WAXSCOLSY0tizBvHmD3/uIGEMD7w0yy1bunjs6OpKWf8hYbrm8gcPvbJErtdJuD48c6LK5pLNDSPFJNdnrEoUx0xWvaWcr//85YPMtNdntsqbCpam89ZdZbqzJuXLJFJ7QcxDh6b53skqVXf9A9GtINH1y5kaR6Zb2IbKtp7EezDX8vnDh0/ghjH+BllfAfDd41X8GCYqLVRVI4ihuU4T+8HJhA4hU6nyrUMXvotffP403ztVX6Ja2AiHUt2H+qzPQ4dn0DXB3sEctqFTSBlUKhX+4KFjRDHYYcTzYzUeOzqLQPBXT50kkJLZergiXrq1IAaaPjhhzMrThteGufaZ96PZht9/4GX2b0kSqhuOz1PHK7S9gOmGi6KsLid3pQiAIITvvjrFy9OdXzCcj2sGUvTmbG7eXKDlhZyuxNSdEEtXKGcN0qZ2Dul3f8FC1wT7hnOMzbfQhWCq4eJ7cqn9nYQC5C3B4akmbrBx+sKzPszPt+gvWEzWfI7O1lGFynePznHX9h768xa3bu1CSknDDbl1tMB3j1ewlIj15qevtQM0AUEsmG/62KtgSFhub/4z4AkhxN+QjF3vAv50xWdbI757eO1GjqEkpKqrUVNvNpscPDFHGLOUBPvkPxletNsBY9UmTz1zkoPr4QAUkLV1mmHM5nKGlybq5G2V6WZE3fEx9MTtW3M7b10IEqmMTMriwKYSTqzQl7+8m9kLoqT61e+83MylUErr1NwAN4jOyXmI40TCw1Q3nsSk1XJoeDGa3Jj7EEcXN3RDCVMznSFnXSlOVZvkdchs7aKYMmi32zxyoka8ICYeRRGvzlaYqzXxZUTDCzHUhNhTVxI6hX9MqDiScGEFN1n3ydoaXhgSRyGt5vobQmej6kLWXN++qylQtE1+aHc/KGoiYN5wyVg6YSzPITVdhK4q9OdtKi2fHX15ZhoulqKgqhHroFPNaJdNzQ0oZ80l3r2NgPRCMFSQEikkYSSwLYXpurcwriVmpiIEOUvHtgzevGeA7x6dZb2XWGlDJZIS1wsZHi5eUnj8cliW8SWl/C0hxFeAuxb+9QEp5fdWfLY14MDHv87sGskQVeAjP3QNWUtbtp7YIl6dbPJjn370gsq1H1wK1M7g4Kkaf/TtV/n2c5Prttoop6CQ0tjdl+Wp4xUUIZio+2QNlZ68ibGwKuykZ0cAJpDL6ORMlZ+4fRSAe665soD0eNXhkSPny4ysLyZqLrkejS9/f4JrerJcu0CE2PBC5lvuugzKV8KhufVN7j8f7UtcYyA77w1YLn7vm68mk2Upg+NF/B8PvEK7fUZe5sS8w3/8m5fRVVBVlZZ3hoDzH5vhBUl+0UsLuoR7BvN88+UpnNDn8Iy34RyIAXC0tn4vTk9GJ2dp/NK9OwDoz9vEUtKdM/GC+Io0JVvKaRpuyFv29PPQKzPEmprwd3QYThCxbyBPWle4afSyks4dRUOC5kcYmkI+ZXDr1hJuEHPtYI52ELK9L/Huu2HE0yfmGcybzDshe8sa3zm1vm98DJRsnftvGERVFHb0XVya6nK4UrVjTkpZXxDRPr7ws/hdSUq5YTPMfHv1N1MBbt9a5M//xe2rPsbDr07hBHJJK2wjoYrEGOjL27zWMsueG68QhHTc8NJFkotiaAJF1fnIW3bzxLE5SmmTE3NNbhop4Pgx23tzDBVSfLpD503pKgLJ//auRF/y/r3951BIvFZx3WCRybrDvpTBzFm8d5oi8MOkbL+y3uRNVxmaQsdz/VaLRQoLVShEkeQ7r87hRhLXj4kBTUApbTJFUg3rh5A3EgLFrKnR8EIsTdlQT8NrBSOlNK8ATT/gjm3d/NVTbcRV8gIuQzlnxejJJAztX/6l2ynnVx/GswyNW7Z08bUXTrO9J0/DcXhpso2pqUtM8p3AG3f2ISW8/5blq850ApYCmq6hKoK9Q0V29WfZ3pvlxdOJvI+uJQ9HIOjOWtS8kH3DRf7kEQ1VBB3NPV6EmhR7cv/eJF+8O2uuWHVlEVfyfP0/wH2cEdiGswXiLy+s3VGs9kYaKmhC8G9evzZBXnv8ZS5SGb7uSKsgBKQtBXc9EqrWiE8/dJALtGTXCBUQC4WCsZSMdqX4/LPj9OdMZlsu1/SmmWz4FFIqm0s2mqYyUXO4ON3qyhDLmOsGs1iGwmDBXpXhdTVUCh48NEXBUvkfT4+xuWTx6YdVutIGXhgTSv7BG17w2jG84Eye/KLx9CePjZ3zvQnYZkIEu1iTsZj/tLjA+8doeGmAtzDOjRTTTNY87t9T5HsnKyBZF3qQy2E9JvBIxmztTq/J8Dobd2wu8+ChGWqOxmwzoN7hPNOspXHTpiK6JiilVk4avBoIoJS3yVsa28spWn5AX95CVQTlrEHNCeg9q8pwvuWxb7iAoSncf20vv/fQ8XVpVyShaMHRmSY9eZPRonnlnS6BK1U73rfw5yMk1BIPSylfXvXZNhC/cm/C+v2Tt45SXAXL9Pn46LNrPsSyoCkgJfzSPZsZ7c5z65YSYRzzN88khKV/+rcb047lotOGF0B3RqUrmyJtqAx3pam2fXKWwVw74K3XDjBRc9g30oUiBENdaTKmturkZEuFUtrg9m09zDVdbhgpkbM13npt/5V3fg0hpWvMOQG78mmOzDrs9yLanrPeTBf/hCvgUt64EHjoV9+AeRZT4sKimqyp0fZCNndnlooE1hupVUqqdRIZQ2Vnf4Yfv2Uzv/UZyFga9aRLYAAAIABJREFUb9jZwwunDN51Y8jBkyd5dm30ga8JfOztiaxxGMYd8apn0gafePf1uH7IV16YAuCXP9eZCatgqnz0bbuuvGEH8ZY9fQB86n17qTgRU/XE67FIzdKft8/JhTM1hZs3d5E2VbZ0Z/iKqnHdYJ7pmRpTHdbI2tadwQtDbtuaUOhMt0KGzdUZYMt98n8C9AOfEkIcEUL8lRDiQ6s64wqx6aNfWnWFY2/OJGevfVA51CEV82VBgq0rbOrJkzZViimd3oxFIaVtKLHd1YIAcraGqYFlKFRaLkJKHj82S9pIumtXRmey7tJwg6Uqk/nW6t4yRRHs7s9j6Qq7BxL38bbeTEeuZSNRcQLCCF44VaPheJyYb9H2w39QWqE/kLjEA9jec6HXY3HThpdIk41XNi7BfKNY3C8HP4q4cSiPct6stKkrw6lqC6mtvkL9tYKsmQzivTmz4+kMlqHRne2cZ0oAt23d6PrXBNt60ui6TtbSUZSEZT97EQJpYIlWp7DglbtnZzemJhjs63x/8cOI7T0Zqm0fVYHezOo4vmD5CfffEkI8REK0+nrgF4Brgd9b9ZmXgTf+xsqMrm3lFH9w/wA7duwgiiJUtTOruYuRIXYaJQGjQ3l+5e5hCoUCO/sy6NqZ9v/U7ZuJooj/3qHznW3QHv/E2zt01LXh371xCN3OsblkEaAwWXcJwoDHjlQZLpq4IVw7mGNs3kFXVQQCN4hWzCz8H2412bJrL/guXcU8g0WbnKmgaVpH+80iOi1hczEsek1UAe1QctuWEqqiYq+iqrfT+OHdJf7vq90IoJzW+fzP7mFLp16iK6Bga3zqR3fy1y/M89yxKdLpDO+4vp+3bbMZGLhQdmgoBeNn0Vj15y3qTkBBhBxZZzvssz91PXf/8fqe43IoqbBjtItdAwXu39vPx8/67uR8i8FCGkup89wGt8vq0II3ayh84xdvpLe3lziOUc63MDuEO7d3E8cxv/bXzy3pEK4WT/7bWyiXLy5btp741Pv2outJEoltqOzuTxbF4hLeB1NTuHYwt/T9vpESf/Gz+6m1A/7DFw8xOzfLU5NrT9kxBPz2j+6hFQoKtoaqqGsirV7WrCWE+CaQJhHHfhg4IKVcX3lz4OeugV9bxtumAbapMVpOsWNHUjnSyQl0I9aEsa2jK4JCoYClK+fwuiziYtfUCd6z1eL7p2p0Mjh32tHI45NJFYhkTM1R0RUoZw0Egv68jRAC21CpOQJVSSR+VgIVOLD/AF4Yodk5hABbV9EWDN1OG14bhcU+GsqkWOHJ45WFxN6r7y59Zb7Dvv9VwNQEfXmLwcHVESuvFLoCQsZMOQqllE4qlUZVYHd/joGB7ovuUyzmGW+fKV0JIompqwx3Zzjy6voyR6ZTK9Ol6zR6cgqqClt70hcYJj05E0MTdOVyKFQ3jCwYQOvQ4mUgb9Hbm1RKr5fhtQhFUchZGmE7WFMe5NUwvIAlw2sRlzK6LreNaZoUFYWMqeBmCzA5u+Z2FQywTAvdiFGFgqaKBTmz1WG5LoPngZtIvF01oCqEeEzK9SXwuZLh9a/u2oSmKdy8uUi1HXLfvqH1bE7HIQAb0E1BydawTY3tvRkMVVlWh/tBx6JHSF+o5rQMFQkMFCzKWZO9g3mCWPKOvYNMNl02lZNwYHfWTHQ1FXFRI/ViyKhwTX+OW0fSbO/NoKsKYRyjCIG+zGOsFGmRGEOaoRCGMd46zBomiQzT4r0sGeCFCZP6TMtLBL/FxiUqp5TkeS5W6CuAqW28QZvREymoawcKbC3l+P7UPO+/ZeuGnT+f0lClJJKSXQMF3rSrj968waZLyNXYCnz8Hbt53x8+hkfyXO+7ro/egs3tm7t49PcfYb1M2JtHC2y/yqH2O3cM8DOv28pQ6cJ2lDMWH3rjNqptH0OEHJxs88SJ9acx3zeYYXt3llfWcAwb+OA9o/zyW67tVLOWhSc+9ib+6MFDfOJrr27oeVcLG9i/pcCfffCOjh1TVTXee9MIk40kReWZsdqaHCl22mJ7bwZLV3GDCF1N2PVXi+WGHX8ZQAiRAT5AkgPWRzJGrAsOnqpxOUal/++Dt2KoCrqqMFJKkU91otZtfbE4CWoACuQtle6MQdWJSVsGGVNb0incSFytEGQhrdFwQjKmjiLA1lQ0DbKmir7wbBcj6puscwflldynoq2T0gX37OwjZ5+5x6qyPvdakIT/3nlghCeOznJkto1kfcKPiwW4uiaIY0kpn8H1A0xNRVXB0FSUxZjkOsMQkLY1TEVSa0RLZdm2sTHM5IsQJKvnN+8Z4h03DnFossFoXxZtPXgDzoOmgIyhYFsoSAxVRVHgupECqcvcB0WFP/72ETIpFVsqGJpgR38BVYXNPVlyKZhdB2UdS1PozZpYurrkI13PMPmljr13tHRRw2sRhbRF1tIZLOcpZjPranxZmkBKyWg5w3B55fxNZ2OwZG+44bWIX3j9jlUbX6vPZFo5FGCwbHfU8IKEJSCT0tlkamQtjcGCzXh19f6i7rSxNHd0Yp5ebtjxX5MQrN4EnAA+QxJ+XDGEEL8L7AeekVJeMmn/ci//kx+9m2zaXlKbz6ww52c9kdEBeUZKJQcIU9CXk8QyRc7W8CNJxtT44X0DaKpg31CRp09UeNtClcc/RFhAJg2aqhFGkn1DRRAKd23OMd4Iece+XhShU84aZOzOJY3+/B0jxELh524fYs6BkdKFjNGdRtbS+IP3XUsxk+G5sbmlvrxa+2dT0WJv2eOBI5ItvRZhpHJkunUOwe9tm0vcv6+HWhtu35yj5gkGiiZ/a6jctCnLU+NNgkDiyjP5Yefjmu4Uh2dWN8MbAhQFDFWhlLXozkv8SHLfnh4Gu3L89aqOenGowHDJYK7u0zjrJujAgc1p9o/2MNKV4UcPJLxE23oyeEFMzl6/cSKrg6EKhKKyfyjDzdv7uWdnCV0xyNnaJQ0vTUm8hZEU/P0r85RTKvfuGeCHb+ijYNkU0jqGpvD+m7fwqb8/2tE2v3VXFyPlDL/29sQ4yNs677+pn7GKy0zT4dD0GVZBFa6Y33IlG39ndwqEWJLsMYCtvWnu3dXND98wfMX2qqrKe/YPcWre4QuPH+aVxhV3WRHEwk/REpTSad55wyCjXRl+dRn7qkABSOVNbttS5JkTNTKWyt/+m7s728gV4vO/eDvv+INHV7zflz+8Me2+a2sBW9f4bz9zS8ePLYRga3cGx4/4r+/by188dYrtPRl+/fPPMVuPWKkSXVems76m5Y5GNvA7wNNSylVnrgkhbgTSUsq7hBD/lxDigJTyyeXuv7nLJmNq5Gwd8yqXRvdkTKabXiKuCWzpsvDjmPm2j4JClxaTtixG0xFmNk/GVJmse2iaIG6HCKDR8pCKQsXx+P5YlbfuLLAcZ+LVzPNaLgxV4J9VqHDdUAbb0Dk8VUXGknbg4wbgBjleHK9y16ZuXndtZ6tT/tn+Ia4bLXHfAiHelbnpO4PRrjRvuT5hxFdV9aJ0A+ffn8vhCx96HdN1j3/hRxyZbRCG8MmvHmRqwcI3Ffjwm3eRtTQ2lc/N3TE0hUI+y7UYvHi6QlpR8CJJT9ag5bpMNZM26AK+/uHXc+tvPUDVCS/gmFIA24B37hvh88+dQlcUKk5A1tRwvBBTT0LAqprIL+mq4N5d/eRsjTfu6kURgpS+dvLH6/pS/MiBUU7MOphKwB8/dgpFCDRF8Jc/fztCwK7+3DnhAEtXz1mpKkKg0Tl1iqwBW3pzVJs+A8U0XYUUP3vX8igQc7bBDaMlnh6rJG01df7dfXsu2C6MYrKmRtO7eAXrtu4M45UmMk5yfm7dUuK+fd18+HMvXbBtwYBMyuZt1w9y/74zRs9wKcU/f912vvz9Saptl7o/RVrXabgeN4x08dWDl+d5OPaJt/P+//YYMw2fk/NNtAVi1GLaoCttMlKyedOeAf7q6RNkLZOcpfGf33P9su7TIvK2QX7QYHSoB6vucXSmjioE9SvE9C9HWJvSVfwwYlM5Q7Xtsas/i2EYDORttnRfPhyb0lWiOOLG0S5sXeEzH7h5Rdez3ogl/O4/23dJ6omUrhLHEe++aYTTtTY7e3PYhka8Au6e99w0xP94evyy2xTtc0me8zqM9OR5900jvPPGKxveq4WhKQt5wTo/f/d2AN6wK8lU3vzRLy17QWxpClGHxVaXG3b8ZIfOdxvwjYW/vwHcCizb+JIyKSc1V8mr0SnkNLhlS5EnX51kup146cZqLlIukIMqMbUQ5l2Xk1VIG/M4foypK7hBvPTAHz9WQVfBjZLJ+IGXp3jiY2+6mpfWEYxmIZtJ88LEGY6iJ8fP5St69GgdATwzltB4PHb8SY52MOR583COreUMt4wWO3bM1eC//8R1/PSff5+UpmAZKuOVNgdGUjx/2qNoSh473mIgBfVYoXqeNqUAPnTPEMdn25iaoDdnMtplc7rq8rl/eSfv+cNHaAchf/0z11HImRTTF/cYfugN2/nKwQl+/MAADxyaYaSYZqBg44Yx//OJY5ysevzGDycT/n959x5++xtH+N74ufQq1/Sm+KU3bCZG54bhDF97cYYbBrJ890SVLSWDcGEoeeOePiaqDndtK9PwIkZKiTHYlda5bjDL48fPhItKtkafDa6ic3T28uEAW4Ny2uB3378fgFu2xMy3fBRV4+FX5vipW0fozZmkTe2KeRjFlM6d13Thex4vTjns6bU4POszcwn5spQO2woqJxucI5RetgRdOZufvWsrjXbAUNHg2LzLu25YfhlKztL56bs2s/tImkNTLf7DfddddLuPvH0PM02PihNQrbd4Zc47x+C4c1uJoVyZR441SekK/+nd+/CiiHfuneM7Ryrs7jF5+lSLfYMZhso5hovpcwyvRWzrzfL6IKLphuzuz/HC6Tp3bu9isu5z50iB3/n7V+k2Q2qhzmTzwvv179++i889Ncbmnn4efGmekVKKkVIaN4x5254ybqTwkbfu4PnxBrduWb1UzUfevIO/ffYUP3XzAN84PMtAzuZzT50kiiGILvTS7erLsK2ocXA2kSU7Otuk6UW8fVeGsYbG2/eUOTrvs3+0SN0L6S/Y7Oi/cDHYm9GWFj13FiHIZ3nf/iEmmz53bO1a9fWsF64byGPqCg//6uu565MPXvj9YJa3XdtLKWszUhyg7Usylsa23uWHWzd1pSgClfP+P6SBZ+rcd22Z8XqI67R5+HiLLgt+8vZt5FL6uhpeV8L7burnKwenz3mnATKGYGePwrPjEdvKNn2FJFry6Q901ju30fG6AnBk4e8acM4STwjxQeCDAGruwoqgnf15hEiEnFNXKccrpasUMzqf+rGbeP0nHyQvA2pOgKYkCdyGrmBpKk4zQFmQyFGEQkyMpijIswKqMYlBuQink+KEGwwV0DXY3ptne0+a33nvDVf00J0dpuj0lTf8kNu3lYmWTWW3PigUCnz+X9915Q250KN59D+9jYOn60iZ9KOeBT3S3EJY9ol//+blHbc7w7+8J1n13XfDuRIhH7hj8zmf79w5wJ07By5oy1d/+fXnfP7RA8l+/2pZLUiksf7yF+7gR/7wEYII4jjmE+9OvB7X9GXY8bGvXnS/K+Ug3rmtm48ssw2LGCjYfPZnb73g/9s++qWLesMO/uaZ5/CbXzi45EH51Pv2XjKBfrnIWhpv2t3Hm3ZfOeXgv7z3xnM+n/2Mfv0didH2c+c8Jp3/88cOrLhN1w0tcjuV+dHzvvuJu88ULVzs/d49WODXB5P9f/q2S59j79DaDJXtfTl+9S3JvX/PLYmX8T++4zrcIOKVBW3I+//rI0vb/80y38Er4fGPLe+de61A0xR2LxiRxz/x9gue2V/+wtrzrF53TQ/PjVc4XfUQQvDzd23mvn0bU1W8FvzkHdv4sdu2ntNPAF74zbdtyPmF3EByPSHELwIzUsrPCSF+BBiSUv7+xbYtl8ty06ZNqzqPF8bEscQNE4tWSpKyUCWhcFhpeejx48dZbVsuhVhKvCAmlpK6G6AKBVW5clx5uW0JY0kQxvhRjONHKEJg6gp5u3NG63rcl9XiSm1xgwgpE5FYRQiiOMbSVRSR0FWspWplJW2REmoL7vcojpNcoAW6i0XEEryF8Nxq6DSW25blIIolfph4a6NYoikCRRGYmkLTCwkXQqeZherT5bZj8R1t+yFhLBEkJIq2sf7pBMePH2d00ybcBbXxxetpeSFBJIliiaEpaIpAX/i9nm3p1Du0+M4DS+12Fq4xiGP0hQWiqiiJcLyuoJxVVX2ltvhhvBR6MfWFQo7zsDimQcLR5IXxUhssXVl2ovJy70vbj/DDmCCOEYCmKJi6cs77tFZcrC2xlNSdRRmoCGuhorewzk6BtfaXs8eWxT7RDiLUhX6Qs7Vz+kQn27L4znthMhYLIUgZ6kXHt+X0tZW0Y/HdjmXybqtCLFBFXHxsXWwrJFX4yx0Bnn76aSmlXNaAvdGer8eAnwc+B9wLfPZSG27atImnnnpqWQetOQFeGNGVNlEVwUunazx5okIQRcw0fXQhSJsqAoU37e4mbRmU0sayaQr279+/7LYsF24Q8eG//B6nq21uGMlRSKUZLtm868bL02Vcqi1uEFFzAtKGRtsPcYKAR4/M0/ZCXjxdwwsk9+zsZvdAnt6cRRRL0qa2YoLS5bTlauBKbXni6BwvTtZpOT7H5trkTJXurI1taLznwPCa7sNK2hLHMV97cQrXjwnjiJ6sTcZSsXWVrKkz0/RwgxDXD2l4Mf15CyeI2N6TRlNVUqa2ogKTK92Xuhvg+tHS+xBEMZWWj6UrnK66SGB8vo0TRFiGgqlqFFMaiqIwWXV46kSFYlrjJ2/bfNlqvvPbcXSmwffHa0zX2jx+ooqlqbzjhgEyhs5Il03NCdlUTl/2mKvF/v37eeKJJzk83SAIJaoQxEgm5lo88PI0aVOjJ29iqAr37uzGtoylsWU92nK55yOlZLbpLxmAYSwpZwyEEEvvfN7WsXSVWjvg5HxSMFHKGOiK4NWZBjMNH88PODbnMJC3GOlKY2oqN4wWzqEBuVJbJmsuMw0PgURRBIaqYGoqDT8gjiTH5lqU0yZ+JMnZGvuGC0w3PL5+cAopJftHC5SzFilDpeVHS+1ezX1ZxPOnKvzPJ8cRAlp+hKYovG//AP3FzNJ50oZK24+wDZWstXLj6GJt8cOYj/3N8xyba7F3IM9wKU0po7OtJ0sxZdBfWJ/CnrWOuUEU89lHjzI277CrO4Mnk2uZb/n05kx+/NZNy17srbQtL03UePJ4BRnH1N0IS1d4w64ecpZBV9pYYqqHM30NksXC2X2tYOtU2wHDpRRZS19WO54+XuGxI7NYhpKw0gsYKpqcmHfZN1xYojE6VW1TawcEkeT4bJPunMWtm7vOadvlIIR4Zrn3Y0ONLynlM0IIVwjxMPCclPKJtR7TDSJOziUDjhfEDJdSPDdWZbrmMVZpUUobTLZ8/EiSMlWiF2Pu2taDE0SMdl09YsH/9/HjfPuV2SWPwu+8dyuby6sXWj0538YLYmYaNbqzFi+ernJyzqHh+sy1AlKGwhPHq6iKyvdOVtg7VEQI74Lk5I3A1aC2eHa8Sr0d8MzJCoaqcHjaYyjvk7V1XhivccsG5WsoisLrr+mm0g6ot30qbsiR6SaqoiRGThiiIJBIRrrSfP650/RmLZ46Ps+b9vQjhMfOvuyyFw6XgxdGnFjgL/DC5N05VXFouCHHZpv4YUzDDfCimKypE0QKuaLBc2M1MpbO8+MVdFWh4UY03WBFhtJEzaXtR7w83cLxQ+rtgC89P8FwMc23DkXs7s8z0/C4e0fPmq/zYlAUwbbuDE4Q8fjReRpuyLcOTVFv+9SmA7or5lJ49+bN5aWxZaMx3fCYrnu0/KRIJ2VoSCnpyVmcmGvjhzFzTZ/dAznyKZ1tWgYnCDlVcYmimJcmGqR0ja+9MIWmKrw8Wednbk8m2JUmEPflLTKWxth8i5cnmjTdACeMyFsaf394mlIqmdTuv34ARSReFlNT2NKdwgsj5toBkRTMNj3KGZNqO2BH39qoHA5NNGh4IZM1hyCWpHSNb748xw/t0ZlteJSzJjNNl+6MhRBwTW92TZ7kRbx0usqjR2aJJDheyB3XdDNRdTk02UQIeOOunlUZeuuNV6bqfPPgNDEJndOtW8qcnG3SV0hRafv4QYihrY949sFTNaZrHpW2y0hXCiHgxFyb7kziLe3NnSG4OL+vNdwAJ4joShuMVxxGu9JM1FzeuGt5ZVSRjMlYGl4QMtv2sTWVP31sjJSh8cJ4jY/dv4eGG/DE0SRzbbLepmAbTNVcwlhirMMcueEcDZejl1gthEjCObGU1NoBsZRUHZ84hrSl4fkRDc9FkFj5kzWXrHX1DK8/e/QYB8cqgEiIVo2VJTheDItdQwhoeiGRTLTSgihxs9qaBjJmrumhKYKj0016cuZrgP98YxBFMVUnIIxCmh74QYSmCTRFQWxw4axlaPQbGjUnoOGEhFLi+xFRLJlt+ICkL28TxyBljBtGl3W7rxYCsfTuLP1PLH4HThgtSGtJYiRNN+DodBM/Cmn7CTNuJGUia7RC1m4Zx5yqOPhBTBSTXCtJKASScGQps76Tl6YqZFUFCbT9kCgMmG/5+HFMiCSIo6WwxHJXvp3G0vMQSbhIAk1PxZtr43gBM82AcvbMfQrjmPisBEqBIJaJp0ouHCeOk9CqWOHbL2Wy32J/EQpEocQPo6VQla4K0oaGoixQNwhB0w3xgohIBozPtenJ6YC5Jq3aOJY03BBFCGYbLo4fo2oCKUFZSCsRC11SOes6O8VdbaqAFEv35KVTdRYj5oYmVnxvNwq6ohIhCaOEd9LUVBCCUxWHvrxJ3Q9QVKWjHucgiml7EUEgmW64xDKm6UVYWtKnk4XFhek2GVPDWPDMKgqoIrmr6sLzXYnTQFUU8rZBUxE4frjw3GLmWx69eXNBv1kSxjF+mDDYW7rGegqevHYIslYJS1fZVE7jBRFTDZe6EzLf8vHCmIG8yR1byrSDkK+9MIkbRLhuwGTdJWOpS67GjcQnv/oSn392AoAbB7OUsiYfv3/Hmo872pWm7iYeromaS87SSBsaWUNjZ1+WKJKEUYQfxYzPO0waGicrGjeNFDE2IM/makMg8MIYL4ho+5AyVO7e0c1wKc3Nm65OldJEzWWi5hDJiJ6shRuqvDwZIIHt3TrFlM7Nm7pwgoitPRn6CxZpQ+uI1wuSMuzN5TRuEFFcEKUdKqaomD55W+XF0w3idAxS4PoRjxyfRygKeUvnxtEUo102842QXEpbMYv9qzMtjs+2aAchOVPFzGpcP1QgbWhkTAUpFPpzG0P1OFiw8MIIU9dwfAdFQF/GopAyuGVzF+WsuXR/NhrdGRNNUfDDiOOzbRw/4rEjs6QMnfFKi7xt4IURN4xApeUzXkmqRssZA11VcKOQ2UbA26/tY6zq0Jsz0TV1yRBbCSZqLnNNHyHguqEcSDhVdWh5ET99+whVJ2bvYA5NVcmYGooimKm7PDdWw/FCxmsOOcvguuEc1490kVuDZ2is0qbuhDw3Ns90wwcB24sZSmmDe3f30p+z2NqTpu1HbO1J4yyEHTulZrGpO8e9u7s5NtOm0nZ48PA0pir48Vs3k7E0zNeApurF0F+wOTBaYqrh8vodZbpzKU7ON3hposHpepujk73k0yFbezoX8j8228ILYo5VGsy3PLwgwlBVDFVhsGgt5Y1eDFu7M0meKQJDV2g4Aa9P68y2AoaKyw/tXj+YJ29pxFLy6JE53CAmn0rCl0034msvTBHFkpEua2HcLSKFoCdrdsRTejH8QBtfpxbyG0wdKu0Az4+oOSFeGJExFXRdpS9vMl2TlDMmThgTkqxMwg5zdiwH//sXnuPQVJUoThIerx0p8qtv2dWRYyvENN2AKJJEkcQJYvpyVpL8KiVpU6HSltiqiheGCZeLjDkx36I7a1BIbySn8cah1g6YrLWJZUwhpRFJgW0o6FrCjbR7oHCF/X1MTVmqRLUNBS+MyVo6fhRjasnn1UhNRHFCP9J0Y3KWzumKg6kLFBTqns9cS1BIG2QUDVuDphssJfauFUGUuPoX8/7CMOTkvMtQwUJTBEIoKArEUeLNkLrACSUyDkgZgmJap9L2GSzpqCJJ5F4OpJRJEnYQYRoqTS8gnTKwTRUpJZaRJPSHkUQIqLZ9MoZGKOWK5KQuhziWTNcdcobOZNMFGaMrgiCMSFsqYRSjqoKunIEbxkRxfBU9X4JS2qDmBKgCBJJq02dGJpNYxkrE4CdrDn4oCaLkOVi6Ss7WUWYT70whY9BXtGl5SfhSEXLZYcc4jqm7IW6QhJd1TZAzLWIklqYAkmLKIm9JulI6c+0QZeHQTS/xTvnEBGEEQuIHERlTW5MuXrAwYTu+RMoYpKSUNtjZn8PxQhpuQCltJIVGmsLYXIu+fIo530NTBfk1EjmHMQwVUiBh7oRHLCVOEKEuEA3X2gEpUyWOYtpBRE8uMRQW+7+hKvhR3LE+vfx2x/RkTWQcU0hZ7OjNEscLHtIoZM51MQ2Fth+hKklkIIhidAVmmj7dGWPZ+rd+GNP2Qzw/ZK4V4Hoxhqbg+AFRHCMVQcuNyNkhThBRbfsUzlrkuEGEpiSavgCKYClPsJRZ2XylaQrdWZP5toepKYmbfSF/str0CeOYKJLEMikUMXSV6XqbvrSBv1DEcrYRtigv5IVJxGI1IeYfWOPr6ePzfPqRY7hBiB/GZC0DVYH+vM3peptGOzyTpBrFjFcdVCG4bigRUx5Yp4TIS+HW33qAyUaizlYyoJC1efPOznlc/uTRExyfbdP0A7ozFroKI11pmu2QLzx3ikgmlTibutLoqoITxdTrAZ/5zjEMXeEX795OT/4flgFWawd8/IsHaXoRQRSSMjRMVTDR9MkYKo3pBnNiAAAgAElEQVRWxKHJBlu7Mxetsjs81eDgqTrVtk+l7QGCvKVRylhkTJW+vL1U6WRoCtt7MiuapPvzFvNtH9tQOTzVpNrymGl6+H7E907OIxQVU5UMFNPEsWS4lCZrafwvb9iOZa3+1W37IUdnEpbxka4UOUvnDx86ylTNQ1XghpEShyZrvDhRR8qY/oKNrWocm2niRTFeYPHyZANNCFQhyKWWXwRwbLZFy4so2gZCtFGE5OmTFSIp+d7JKoaqLAyyBuWcwR1bewDJtp4sqiKWdDnXgrmWz1989wRj8w62oTHbdLENlbmWT90JEEgOTTY4PNXg6HSTvlyKA5uK3Lbt6ggNQzJpH5pq0PB8vnloGj+KyVoao04aYsmJeRdJzI7eHClTxdCSyfRzT44z2/TI2TrXDxcIgghNU7ANjZ19yyM1/u7ReabqSa4OKMw3PeZaHmEEihqTM02OzDQwNA0F2Nmfo5DS+PFbRujPm0QyxlQUhksp/EhSsA1emWpelBR4uRgq2sy1fFQFTtU8FCReFDFebfPsWAVNUdnUleLWrWW+evA0R6bbhFHINX150qbKO/cNMbgCz8n5mG/6fOY7x3GCZKHfa6RIGTpfeWESISQ3b+4ijmIm6i6GqnHn9jI3jhYZrzhU28HSuNGpPr1cVB2XP3/iBK4fc3imwX17h5moO0w2XNK6yvhcm7lGSBQnRogfRViaxhPH5mh5Ed05g/ffPHrF87h+yLdensELYw5N1AglnJxvMd30kbGk5dWQQuV0wyGlq4x2ZdhczrCpnOKGkSLTDZepmocXJgbYYm60qan0FyzKK2Sbf3GixqGJJl4Q8tJEnSCSNNyAmhMymLfIpzSEFJycczg02eSzjxxl3onIGAr/9k3bMQ2DTeU0GVNjuu4yVU8Ko8YqDgLBjaOFFeeQvzZ9o1dAHMe8OtXEdV0q9TbVdoDjtpmuuxC0qbcCejPJatnxA6pOSME2GO1KowiVXX35DY3IVyoVqs4ZWVxdwK6yzsxK9Q0ug6maSxzHzDQ8LE0SxwILn3a7RSwhcF1q7YCcFuOHsKc3STaOYkkYwnh1HYTjrjJmmg5NLyKKQmrtkNGihRfBYM4ka+mMVxtL9BPtdnL9rptIqgRBQKXlEwQBM02PlhfQ9gNmmz6xjJlqJKqKlVby2w/jFXtTNXWxLwqypooTQVaREAW4IbQbbebbIaqMkucrYxpuSN1bGze74yel3lIu/i2ZrntIJKeqDq7ncrrqEAUeYSxw/Rg/8BOSYwMaviRnKASxZFtPmv6cvVA+fu71X4zGpr1AO+BHkju2loljgakmeTmOHxIFPpV2AHGYDHBeEuryfI8oltSb7aVntFpICW0vYLrpEcURUw0PVUY03JheM8Y2NYIgQMiYqbqHH/pM1td2ztUgXvAmhmGYVDKbOp4f4EcxaV2l7oT0ZHRqbkjbadHyYgTJhOEGMVXHp+lFaEIy1/QpWDoNPyJjqKR0jYZ7cVLZ81FtB0gks82AvJXs13J9mo6H40kcp8FsK6DdbnO65uC4DtV2SMPxaLgR23qSSbU7Z3FgUxE3ipFS0vJX348tXWWwYDPT8MlZKilDp+mGWEpMrR3i+T4nKy3CMORUJWnTfCug1nKJIphpuHiet3R/V4pXpmqEMfheiBtKbh7OIRFoRDiBpNJwqLkhTTdO+lg9GZ8X+/9ibnIUJ56wjcLhiSZIhdh3OV3xqFTnqbsRPZmk2jkKIgxNoeGG+GFI040Io3Cp/882/KV+eSlIKWl50dJ1zbYCbA3qXkzZEsQkjPGmKvB8CQv3J4xCKu2AMAxx/Ajf95NcsfgMZRKw9Hu5kFJSXSBQnm37pAyNvC5pehGDeYtASq4paGwqp4ikxFIlp2s+QeBRdQIq7YA4ljh+dN4zDAlCiZSS+dbKZe9/4DxfY3Ntnj5Z4aXT8zx5skEQRgRxkr8QSXjyRJLoaesKtiZwXY9MyuKNO7tJmwZ7h/IIIejbIC/Pzb/1AHNNn7PD2lMefOlQnUL2FG9cBrnicrC5O813Xp2lnNJ46mSNSsPjs4+2Cc9he25yaLKJrcFz4zWKaZUdvTnytsHuvo3Pf1tvjBZt5lvJCiqlK3zl4DRBHDJWibE1wZeen+Dvnp/g+GybUAosVWDoGqWUSilj4/geM40QQYwiEqmge7Z10/Ij9g4mK+jrBgvJ6tfSVpwbMFCwmGl4lDM6Xz04xYnZBt87WT+XnTsIeOhIhbwJx+dMRssputaYiF5MGbT9iDBOaCWm6x7X9GQ4PN2k5QX89jeO4PgBi4TvGskqLSJJYs6ZLn/8aMhI0WK4lMJQFSQSTVHY0p3G0lWOz7ZouCE9OfOcKqahos18y+eO7V2Mzzts683w1MkKnh9ztikwVnEwFXjpdB1bF3wpmyKOI9p+hK6p/K9v28Gd21cnGFV3Ax48NEfaVDjoBExUm7x4usaZMd3DUkBTIWOqHJpq8L4DGztULnldHZ8j03UaTsAz43XCMETGkkmZGOxf/P4U1ZbLA26MqsDz41nShs17DwwyUEwzNtdisu6ytSfF4ekGQkqeOlEjn1L5oV0XEllfDL05kxdO1dk7lCNt6lzjZ/mLJys4nsdE1ScWLN07sdD2tK4w3XBRhMTWNBRFUvOSvLW9QzlO1xw2daDafN9wjsePzaPIiCePzfL0MYETxEQINndZVNoh3x+b41TNhxiOz9TQNI0vf38MQ9MYLqYopExu23ZGhuxy8MOYIzNNtKjNdDMx3lrNgD9+bAwRSxRNQRNwcEygKxrdeQtFJB4uN4gZLtmU0ga7B3J4YZK2sJHaxCNdBq/OJCS0p9tNPv71JioJT59lKHz54DSWofK67SUyps6xOYeGG7GnP0spY5KxNP7uuQmyl/C8u0HE0ZkWEslgwcaLIibqbR472ma27rIoytBtC1AEDScGBQayJq9Ot+jL6nzzxSmqjsfpqkfB1vjQvTvoyiThyDCWdGeX7/VaHIfKWYNISlquyx89eJwolgwXbE5VHZptl79+5jQSKFkKqqahyIiaF5OzIvwgZKbhMVl3aXkRo102xbRJ3k7z5AkfxwsZWIU9sezZQgihCiEGhBAjiz9X2H5ACLFILaEt/O93hRAPCyF+b8UtXcCpqoOU8MJEC8tQllySYrEChyScmzF1vBgKaZuBfIrtPXnedeMQW3uybOnOrAt/0MVwtkV8forD116c7dh58rbBD+3uJxYKm0tpZpp+4qpd+H7x1IoCrTDRW3MDuGdHN/fu7sOXr83qnLXg6GybUtpi10CeqhPQk7NptGNGutIgFJwIpuo+DS8iCEMmG8nq7pUF4d+jsw4ZU8UNJbqmU85Y+EhuGC5STBts6c7QX0j033qyK3/5spbOlu4MbhAzWkpzuuIuVWidDVvXaIeC27aUGcilqDpr83wpimC4lKIvZy/lzvQWbN57YIS5po+lazhBologSNQHVDX5besaDS+mmDKYbgR0pzQUAa6fkCI23HDpN0Clfe6KsJBK7tvW7ix37+ih7oT05VMYenK+xeCvqSWeQEvXmGuGKCReqKYX4YeShw6t/t1RhKCQ1nGDmL2DBRqexNTOGw8kmIaGF0ExZXJ4srXq860GYwv5rAcnanih5NhsizCSqIpKEMP23hxNL6I3Z1N3YzRVIYxhph4iBLw40WCq1iaSkoFiiqoTsbMvT9uXDBQs8pbJZN1bVltsQ+PG0SKDhTR3bisjFRgppYmlSgREC4NMkv2VPLumHzPbTLxNlq5SzqRQEGzqSlNpBwwWEi/DWlF3I64bKpBNW4BKLMCLJXnb4FTNJ2/pzDZDbD0hM1ZUhVgK5lshfiR5eTJR5355Ynkq3YvEwp97du6c/xuaiiuTeSeIJREqUlHxwiS0f3xBPmu+5bOlO8NAwWZzOb3h6S+fefjEOZ8FicbproHEKWEYCkIIZpshQqjMtRIeOS+SvPfmEXK2jpQsEcyej5aXvP9xDKPlFHdt76bhRpTSJl58xuAwTQNV0RCKwNRU5pyQ7qzJKwvUNy9PNDBUcENJ00s4vYZLKTaX08sm6j17HJJScNf2bo7OtRBCQVNVJuouW7uzzDTPck/4MXnbSLx0GQtVVYmkIJ/SmKgueP+aPpvLaXK2wTU9OfYOF/9/8t47TK7sPO/8nRsrV3VV5250I8fBYBInkTOkKJJDcphESiIlLq1kUauVZCU/Xq1kP17JlqxdK9harU1Rlmwq2ApeihQ5IjkcUZzM4YCYgDAABmg00DlUV666+ewft6rRALrRqboxpN558Ex39a06p84995zvfN/7vR/eBqbymiwQIcTPAP8amOFqJRgJ3H6Tty0A3w38TfMzNlVUu4WelMmZqTIpXTC/pLZYayq0xqBV9FpRFBqex75NSjlsFEs9ytcndbz/8PIn9/PTZT738gSpqM4P37dzTfyeroTBKxMlkqbKcyN5VOmx1DvbarrVnxcv5Ynpgr94cZx0VOdfvac9xP83EnZ3xqjbLpOl8KF5+UqBuCGYrVjIwONbl4s3FFa9MFclosHzI/Mo0udkxUYREttqULGivO9oF7oWkqDbhYSp8vxIHhX3hgLcABXbwwC+8OoEKV3l3EyZiKbyK48eJpvYeD80EfD46SmmyzYnRueZqboEvk/DC+dL6yAjgYZ/tS8Ap6eKdMV0PvX0KFFdJaJKdEPnA0d7KSQixEwFx5N0rcDN+MqpST57YpL5aoPJYo36dRGwVgHu8WIDAZyaLCMDyMZUHE/wjjV6bZaDH0jmqza6Injqwhy2J7GvCz1ZEqxa+FpxooSQHv/l6RHuGExzz66tz46NmyovjOSJqgonJ8vIwMdxQ50sx/E4fjmP68PcSGgEeM2JczHf4MpCg3t3JBnIxtE1hYlCneFshC++OkHSVJmqWGRjOr2r8Ga+dHKKqZJF1XK4nG8Q0RXmqw6W6/LKlQKWLa/xVrambquA8snxMqamYCoBqqrSmTCp2i737upAU8WiN2MjKNYdZso2ru/x8pUFHE9e4zEeLzbQgc++NI7vBjjN3lXqAcgw8Wqh5rIjY3Jhtsr7bl9bBGKuWudf/PUrlGvX1iJtPRezVRsFqJQdZNzDVAUvjxXpSur85YtXODqQ5MpCnT1dcb7r4MY8t2tBoeYwU7HIV22evTCPDCRX8nVK5eI117Xu2Tea82iubCOAzoSGL6ErodFwPHLxBF86NUXD8Tg7XaFnBe+ToQpOThRxPA9dVbE9STqiMJq3rmlvvHjV8G94Phrw5PlZOuM6L1zKkzI1Gm5ALqFxz4717d2uH3A5XwckXzo1wfmZGns6YxTqHq7boN4sTq8CXzk9fc0e4AQwmq+SMGC20iBtqhTtgOJ0lUREYb5qoyomf/zMJVIRjWxcD5MvNsAfXKvn62eBA1LKI1LKo81/NzO8kFJaUsqltTaXK6q9bqiKwpt2Znk9X79p5yOagqJCf9rgob3d1DbJk2k3kqbG5PU7ThPPXpinVPcYyzc4N7u2E1kyavDA7k7yVYf+dBRf0cncxGiLGhqWLyk2bEoNj5cmiite++2K6YrNjmyc+3blqLk+uYSJE8A7Dvbg+LDcASqiKdgedCUi1FxJ1FAQQiUWj7GnO0Xdg4O9qbYKKI7m6+zujFNcgYIT0RR8oDMRYbJiMVGoM1myePLczKbavVKwWai5GKrC5YJFEEDdC/V1NAUG0jrpiIqhXvVItTCcTVCyAjzP5dJ8lYWGj+MGvDRWxnYDdEXlUF9qxXJZXz49Q9nyuJJv0BG/UW+u5SWOaKEOl66Aoavs60vzvXcPEaytgseyiJkqxwbTuL4MM9ZWgakJLs43qNs+J65sz3NSdwIO9aWxPMm+7iTpeIzdXUl25qIEQiFhXDv/lka8hSJ4/HyezrjGQCbGvbty1FxJbyrKXNVlf3eCgUyM6erKnq981eb1mSpVy+P5kTwRXeUbI3lKdYez0zUiER11heXFaN48U5EIoVD1oCcdpycT5/3HBtjTneJQX2pD3uIW5io2jhdw4kqJZEQP9Z+46uHXFHCBiKbiEK63hgKD2QjpuIGmhmVjqk7Am/d23nAIWwl/+9IUFdtnwVqedxTRwoSR3X1J9vdniZs6vSmT6aJNJmbwzdEiddvn5HgZZ53cpfVgtmLjepKvn52jUHP55ugClwt1zhauPd21po2uhhEkKUFVYKxg0ZOMsKszyY+8ZTeWF2A5AeemqxzqTZNdITt+pmwT1TX8QOHMVIWq5RE1DL7v7psX0PaApKlTqHvs7U6iqSr/5P4hPnBskPI66VSlhkvD8Zkt2pyZrKApCv9wbo6y5XF6qkE2YdCfieISftfrkY2ZNDwYyiYwTZ2KFYqyaqrK/btzXF6oU7U8RuZr+FLSl44uHhbXg7XG3sYIC2FvBjctqg3XFtYeGro2qlmxQrLz11+b4lNPjjBTvTlZtFX89r89P0bkhTFuH4ihGVHefrALN5Ds7oxTanjs6YyTTZjEDHWxcHE7sFpRaU2Fx8/M3nDdL73nADQ5bAlTYzgXWtQHfvkx7ACuz7d6/sI8E6UGcV1lruowU6ryymSD1dA6qb0wEnp/Xp8uIhE8cqCLQFO5fTBN3QnY15UgEzeIm9q6Yu3Xf6/tUrKHkCz/h89cply3+fNvXll8vWyF47L0tevRmjctXkTdkaiEHLFKw8FQBc9dmOdIf4p0zKDueMyWbUxdwfUk2k3S518ZK1Czfa7kq1zK18nFNUbmG7x6Oc+Z2ZXvWatPz4/kQ+5VIDFVm8uzFf7o6REe3ptD1zWiukrd9emI6dekbLcwsVDnz1+4jGlIpgouDdvh+FiRmuWHhldTAqU1N8ZLKz9jJydKKMA3LhXQRCiKOqYo7MxFeXWiyNv2XatMv1Bz+Hd/d4ZsVOPCfIPnX59mutraCG5sp+Ulbn338HH3efrCAk9fWGBPCrpzWX7hnft50+4cNTvkZSgKjC80ws1ESiSCY4NpIoZGqe6yUHewXZ9zU2VKjQbT5dWfFcsL/X+/88R5AH7jS2fRgWzSQBeSe4czBKrOXTvS1L2Ao30pAiHYmY2zI7e8cZev2oshkWvGdbzI2ekKDcfltakaDdfj1HgRq2ExvaSr1nUu0qW/Or7k+OUiD/7mP6D44CuhKOjf5GvEdZXLC1WSpsq7b+thbKHOQs0JSfS2x4sjc1yYrVGxXP7u1DhzZYeornB2qoImfCaLVlj37ibj5TRv3kjBARwKNYvjlxY40Jvgq2emeN/RXsYLCXZ2xtnRsb6qAS9fKfD6bBVDgUv5Or7vMVu9cXdujUfLC9ea0xfzVxMnbN/Htn0+/dRFHtrTwa6uBIOZKLu6ruW/jsxV+ak//SZFKyBfWGC8uLKp1rovr0xWgAp9UTCiJrYT8I2RebIxjc+/PMHuzhiPnZoiqqt4MnzP0f4MCOhJRYjo6uLakoho12T3FesOpyZKTe5YmLE6VWrgeAG96QimpnJmqsiXXp0iX65zcrrGSnZe6z627lkrjFyt1njy/Az7uhOcmSozmIkwX3XIxkOjPxlRGZmr8ok/fJbXZ+v0pw064lEC3+b4WBXPD1gamXz8zOoHxZbX8NnX58glNB47NU130uT2wTS2V2cgE102m9wLJKPzNXrT4bjFdJW5qoWUMFtqMFW2iag+T5yp3RAeXC7S0OLytfaA3/vqeYSAj9zdx0tXFuhPRZiqOqQjKgSC6bJFMqJxaX591ISbGl9CiF9o/jgCfF0I8RiweFySUv7OOtoqAqnmz6nm79dASvlp4NMA99xzzzXDNFm0cLyA//L0JcrLLForQQKNAE6M18klXCYW6rx5XxfPvT7PPTtznJ2u8KE7BqhYHqmb1BpbDz72n5686d93pMLFsLBMguFYPlxhf/4d+8jENDRN40f+6PlFouJSFKoOL46GzsWpUoO7d2Y5PbX6ZrIUrUG+mLeIaIL/fmKCB/Z0ceJygYf2dXN+psIHjrXGZ/1imrcCj782x6vjJb51aXrDn9EKue1ISDQjyl07OujtiDFddlAVDSjz4N5OJosNGk7AxTkrrI+4gtL7VLHByFydmuXxhZOTdMRMvvhKgaFc4qaG1/V9CgBdupiayYtjJXbkXMoNl3cc7uX8TIW+dKjltJzx9dmXxhmZrzMyV8HxAyzXJV/1iBtq+LksZwatjABwXImrhETbroTG+dkqD+2LMV6sM5C96oqvWB6X8w2+MF5gOJdYYnhtDBfLYCsN/sPfv86f784xWWxguQFnJkuoimC+FhrKHTGTuKlx20CasUK9ebIXZKIqlxYEUV3B8tZ/anWBmYqDAjxxfoHeTISzU2XuHs5ycrzIOw71sVBzljW+PD9gsnhj9qTv+3z93BxShqnxB3qTnD5bJKKrjC2sf4xaG64aQDWAiCqZb3jkpI/n6Xz2xARv2dfFhdkq6aiO60uePJ/nykKDmuNwOW9hKILJukNHXCNfCzPB1nvnFhqhmvlLY0X2dKX4ixfH+aEHd1Oqu+syvhzH56nzIdfv9GSJQ30prhRsVGCjPiQX0KTkmYsF3nXUIV91GM7FUJY8x44veeLcHOmIxmx1feSe2Qbc221warpOwlCYKtns7kpwdrrK3u4S87Xw+UtGdAp1lzsGOwCL4Vx8cW2pWB7pqL4oR3FqosRcxWGu4tCbiqJrolkZAxRhsyMb4/HTM5Qtn5cnazfQXdaC+Tpk03BirMS+7iSvjJd59PZ+DE3hvUf70JRwXJ6+WCSiKcxUHPpSFnNlb11ryPUICD3NsxWXXVmPmSK8PJZnf0+GqKEuKzHheuEYSSx2dcapuz6dCZPZokWhWUNyquzdwLleK1pOzs+/PMP7bh/gSsHiA8cGwlJMuoqpq1yar61b/mI1z1cr2Hql+c9o/tsI1lxUeyl+6NPP8cpkmc6Y5EohwNkgR9OVMF1xAZfRpufjuQt5cgl47sIcu7JRvv++YUxV5UBfKpQO8APytbWRUltYzeMFMFaGqyy1azFRqDMxMc89K3hnzkyWeeA3vsrzv/xO4obKN0fmuLzQwFR9vvDK+IaIfy1YnsTyfL58OjRaTk4W2d8ZpzcVoTtpEEhJ1FBRuPHkfatxca7Ke3/rMdqVw9AaxteLEmjw2uwYACagavDew3189fQ0B/ri1OwAU1U4PVkkYWqcmihx///5GHPN/fVmG8NEae3zq9WniRpQs7mQt2FkgaE4PHZykjsHU1ge3DmcYabcoC8VZb5q8+8fO8kXT81SLlgUlvncYnN12cii6QEEIYdjvGjz0niZz708RVaFuoDbeuIUbEnZchfn1eQ6vvPNMF5sMF5ssPOXHkMAcUNgSMlC84vE9DCMcluPScXTmStWydshKfjFyxV8wvqWm0EAlG2f8kx46j07E56Wv3RyhsGk4E+fG+VwX4Kf/u4DCCF44sw0M+UGJ0bznJ9r8PpMhe/+91/jwV1JJiuSIPCYKDkkDcGVfJ2L0xU2O1qtb9jaROYtCZbDp54a4VNPjZACtJjGWKHO73/94jXvbR0L8k3+W32Dw9U6L5+aLAPw8l+9DMDvf+11BmIBxyctTF3lv//4A1hegOvLa0Q3//lfnmCs0OCF0atn9q+swZuyFjTccC37+Waffu4vw//3p8O2XT/A9mC2un7qig88fzmkjlTscPBON8n9//mp0WuufaBP5YnTGb737gEuzFaoWT7PXpxnX3eCzoSBoYWCp17gc3qiSDqq8rWzoXDpfLlB2Q546fI852Zqi5qSG4UVwKsTYT/HFuoc6YtTsz0SkchiVndL0Le1F0yW20Ptma+Hn/PkhSKGCsOdUUbm6wx1RKg5krcf7sJUNVQRVl2oOR5/c2KcvoTGV87OsyPu89i5Cn5w7dq7ESN0KSp2wP94cYwYcG66zI6OKG8/1IMbyA1xvm5qfEkpf3WjHRVC6MCXgGPAV4BfBtZVVPuZM3M82Sx0ucxBcdPwgJkq1N0Go/N1VFUwnEsxXQ5PHq+MF8msQwl5NcMrY0BxlWdiqDPG119f+e++lEyVHT74/zzJr77vEKemKgQSypbXdu0yy4VXp2o83HC4OFcJqwf4AQSQXaeVv9Ww3KBthtfNYAN48D9fneLoQJqvn5/j0dv7OTddJmVq6HrIUZreRlmoKzWIOhaj83UO9CZ5daLER+7awemJCjXb51NPX0EoK5n7W4OF5qp3fKK2yAHaSkiget3JrEWpfHHCJqK5iwaALzfuKVkrAuBKRVJwqpydqTDUEUHTdR47OY1lOZycrqGJcOO6mG9wKd+gM2GSr4bFoEfnbfrS0U0bXmtBGdDWEU1oJ0bzdc7ONA9ydsAP/dE3+OfvPoznB4wtNDA1lb/51hhfOTO3GDrcLkyWNmfArBfPT/n0pcr81uM1PnLXEI+fmSZuqFyYrbK3O04uEcXzJacnq2iaypnpKiN5C8v1adgeQro8eaHUdvFON4DTkzV+8d1x0pHtK7MVEB4YvnJmiqFsgmfOB/Rmolyaq/L9bxrmlfECcUOnZnuMFer81fF5hFA4vsXzpE5YEHxkvkY6qnGwP4OhquzpXp90ylqzHb8AN3ASS8Bx4A+klDdsNVJKl9DDtRQvrKdz2ZtXfmkbpAxDOooqcHwfU1NQCMtErBWH/+XqHq/VDC+AP3l+ZT7SUsQMlaoFnudjN036rSqYZCgqRlONWUesO+xwM7SLGxa0IW19I4joCoaqENEVVE1BXU4rYhtgN0/vNdtDEaHoX8wIawL6QFtv2jrhbvbI2QbcKk9tw/HQFJiueBiaT6HqUG2Jey4ZlgAoNUJ5GNsNOXhz1fVRCDaDW+XIvv6+KAqcnwm9Y0LAVKmOE3h4/laby28MNFyJjs+r4wWEDPBRUZRQM6wFQwm9ghCGqiWhoG5LKHorbqUApos2Zuf20060QNKwfSSCUt1hMBNys6/uzwJfhgkXjr89E7nYcMIkIFVtcmj6Lg0AACAASURBVH1Zt3zVWq8eAbqA/9H8/aOEshP7gT8EPrGuVtcIpV0l6FeAAJIKPLAnx3AuwoG+DHFT446hDFFNY09PgvnK6mfPXb/02JYZPivB9iSvzZSRSFSxsZDRakgaCof7kjy8v5P+TATblxiqguDqZv+PDREBmg6P7OvgyK5eHt6XpWpLPnbvIJfm6iSjGr91C/olAVNANq6TMFQ64jqZmLbt83I5fFuW0WgTFAFBABdnKvgIqlZYIUEDrpfWk4FEITxYhQrjt6LHtxazRYeJooWhhRqOr4yVqTZ8snGdQsnhO68Ox1VEFIjpKpbnMl2yiUdU7tuVZV93kkMDKUxNwWjWKLw036ArYbK7K8500eL16SqOHz5pLb5qO6ELGMnXWKg53LsNUistqEBnJkbUCBOKEobOnTvSDHZE2dudYLrUIBPTuX9XBynD56XxOlMLDbbcZ9msENKRMOhNRejaQObuWo2vO6WUDy/5/QtCiKeklA8LIU6vu9U1wA8kr49tzaOmEp4OdnRE0VX4sYf2UHEcOqImuqoQ0VTSsVZWx+qSAlu9wS31Bpmf+TkgLGszvlAn8Dcfy74egnDDvG93J+moxh1DHe1t4NsUEU2QiejcMZxlR1+cH33L7mv+3iqeeyugK4AAU9PQVEkmqhPRVG6RQ/AaGNr2CPhGNHC9rQ8prgdRI+TpzNUsfCnxggDXDVBVSEZ1xpdcaxgqvhdKokyW7a1fWN6AcAnXn7Cos8BtFqaOaiqOzg16cN9JUDXoTOjMVSWmrqACR/rTdMQMPD9AVwWqIhAiJHlLCV0Jk2qTchIQjp0hwG7j3IkbYSkg35P4q5QWaie6kwaO65OOGqRjOooQDHbE0TSdjqbO4q6uBJoi2JlLMFGocbhXZabQ2PJnJ2aEB9vAD8jEdTYyLGs1vrqEEENSyisATXX7lurBlhiZ+ZrDM6+NbMVHo6mQi0IqorGvJ07d8UgaOr0ZE1NVl80Uu1VYKQxXqducm56nsQXPgqHC3UNJdnXGuH/39p1y3sjojqvETIOP3d1NNBrn0aNbJ5C4EXhBuPCenS4TNRTuGHZBiEVS7K2EtZkskHXA8W5pdHVZ+D74LozO13EDie2HB5tUBHqTJieXXGtqgo64jvzHaHU1kY1cJXJ3JY2wTJyhkW+4eMpm8hrf+EhpEI/oDGai+AhSUY3jo2HR+YO9ScxmJr6uCkoNB0WByYKF5fvYnqTeClu3efqoQrCzK06AJJvcvr0xpqv0pQwevaOPhKHjeAGlhseR/tQ111Vtj+OjC5Qsj0LDI5vQmaxsrZXe12HSl4pysD9NzfZvKjG0EtZqfP0i8IwQ4iLhGr8L+N+EEHHgM+tudQ2QUnJxvepqa8QdOzqo2i7vOtJH2XIWhSCzMXPdUhP3riG7caO4Gf+pYkHDa69HQQEiOjy8v5e4qfCBOwZRl9FV2QjWkgX6RoRCuNjt6U7xwJ4ujg138MDe69XWbj1iWkhONTWB40v606EmzlaH7tcCc5vijhF149l4W4WhXIzL81UUVSy6qDUFNFXnxx7ay1d/M7xOAId64iw0AvZ3pzg1uTZx5XYh+gap8ltzYE9Xgm8SSmX0JE3OTpXQBdj29t/c7WI4RXVBJBrhvt058lWHY4MdnLiyQDKiM1lq4PoBuhr2pu767MwlmK2Ghle55pCOKkQ1jcK8h0J7DyGH+lIEhAagtg4e9GYggGN9MeLxGHcOZOlJR5qq9ctfGzM1KvMBuzpjnJ3eWiFkU4WPvWkYIQMMVSUdM3A2QJpc0yMnpfw7IcQ+4CDNA/YSkv1/WHera4DrBxhbQF4eSoS17T5wrJ/uVJSdXTlSUY2Yoa3b8NpKg2I14vmuDKSU9ln3CT2sT/Y9d/UTNQzecaibVFRbdO/+Y4QC9KQM0lGNTzywCyF4w4Zgq16oAVNzAvrSERxPkk1oyDdA3DHYJvvvjWZ4AXgyrKU4W3WIGxrC8cL152gPPamrGcMSODfbIGEonJrerJ71+rHJcqFtQ38cLs6Hch3jCzU+9fQIDdfB8gOEJtiUls4G0Kaz502Ri0DUNPj4fUN0JaPs64ZC3ePhfTkaruSu4TS6qhLRw/3w4X2dPH9xgbgOT5ydx/E98lUX2WRXttv7KxS4b7gDywvYuwFJhQ21CXRlUqSjKg3PZ6xQJxXREELQc50Yuq4qCAXecaiT87M1bu+L8tTI1tVijenwxVcn6YgZ3Le7i9g6BchbWE1k9e1Syq8JIT583Z92CyGQUn523S2uEYaqokYNaFOytQHs602STRh8+K4ddMR13nage9X3bRfWmuUnCE/OwoxT8QXtoNprCjywO8c/e+chulPmDZP72wHtWiOTpobn+3z4rh1ULJd/8sAwpq6xqytOwtyYeyDKVb2krUJMV3F8n9sGMjQcn6ODofJ1dJsKyC/F9cGhu4dzXF7p4jYiaWqryhHEdBV1G7yBhirwfcn7jg5w4vIC/R2ShhugKoLdnQmGu+M8eJ0HtSdpMFdxuLMvwcXpaigPsk1x1KSpMbU9Ta0IXQVpRjnYk+KbwGvTZQxVZaEiSUYMdHxqK9Xg2gIYwN27cqwt/3zt6E6Yi7WHUeDQQAcfuXuYA30JDvWmODVRZigLmio41Je68f2pKB+8c4DPPHeJdMxguuQRN3WiEcFCzSFu6ovK/u3AR+8ZptRwODa4PfIDEU1BSsl37U3iKRFszyeiacSvU/pfvF5XefuBHuarFrcNZPnV8SIxXaG+BUlhg5koVdsl1yyvZHk+B5a5R2vBaivzW4GvAe9v/t46drQSKrbM+JqrWDx/oX2u96N9GqlkhPt2ZVio2TfEjdeDWxlCk4QL8mszNSJtIDLHdIGpqrz1QGdT32x95T7eKGjXedgPAg73JUjHNI4NhiWETE0lbmw8ALEdggF11yemwpmpIkMdMSYKddIxHcv12fhM3xiud0CduLwBefYNYC06UBFN4G+DN1BXBLuyUeqOx0BHlOcvzBPIANNQWag6PLD7Wg+qKaBqBxRrztViv9tIYNtuDa3l4PlwtC+O05SVeGhvJy9cWqAzLpivBWxA43RT6NTCxK92o1W+xgNEAHf0RqjaLo4XcHa6QtV2KdbdVXWj3nGwh4uzNZKG4PiVAvmyJKoJrDanyT5zYZaH9nZi6gqZWPtq2q4EPwjoS5l0ZzOoiiCQEkUI0tHl2w6kZLxYZ2dnHFUI7hvu4PjlrfEez1Ua7MzGqFgOvakIB7s3vl+uJrL6r5s//iTwEWDnkvds6Qom2ZyHWVPCFO/79mTYnUvxgWP9HBvK8HpTgVrdoPDj/7oJw2v0Nx9ta83DdhCZf/zBnbxpbxeaohA3NRquT2qFSf6djF3ZKKoq+MCxQVJRjR9+864Nf9Z2sqx0QCrQm4oyX7UYyiawXZ+BZtkWQwuzpsxm3cdbgfQ6hIo3gr1dCUbnq2GJllVO/Cf+9SOYn9rS7gBw+t+8h5G5KjXb5/Mvj7OnJ0W+auEFAf2ZOBeaobUWFE3w7kNZ/uDZOmrT43V0IM2piXAT2Wpz8Y3g+erLRDANg0eO9PEXgGlo/NO37OHUZJHg9AwzM3Nsg44yEO4fu4c7+MjdQ3y+zZ/dov9lDNAMHVcxOdCTotRw6YgJKpbHYEeM1XJlBrIxfu1Dt/H0+VkqjsTyPK7k6+zvSS1Wk9gsBDCcTVBzAvb3JFe9vh34/nvCus67clE0bXXPvSIEg5kYpqqwuyvBpYUGHdH2ev9a2N+bRgYB33t32MeKKzE3qDe+VlLV5wi9Xy5QXfJvyyAEmJtUxo7qgv6YSjKisacnjqkpxEwVIaBjAxmNO3/pMb68qR698fDO2wfIxHQSEQ1VEaTWIK3xnYYYoOsq9zT5XAfavMhsZS0AISAX1UHA7s7Q4DoykEQIiDa9dbm4jreNKeJLsdWE5UTzMe5v8qfMJQ2utGwLYCvVL1orS0fMQAi4cyiDqUNfOsJARwxVhft2XptFvLcrgS21Rc82hKWPsjFlW4x59xaLmKZFGBJ+y+4srbKKqYi+GKY9O1Viwtoe+ruugKEI3jLciam1n3fckgbSDJ2opnL/cI6YqdIZN5tyCiGvaq171KG+BJmYRtzU2N0Vp9pGL2YuDoW6w1B2e2V09vfG12R4QcjhXrqnP3KwG8f3ielb8+TcNZxGCEjHdDKbUPxfKyFkUEr57g23sgEc6U+zs0dyfHJt13dEdfrSJn/3c2+96XV7rqtYv1asFGo8OpDm5MTyLs7lvFqb8XS12rvvth6++trsYiX69UAh3LA/91NvAdjWDJatRM86RO42ew9Ww20DaY5f18b/9dhp/uyb420L7+gK3DWU4V++7zZyCYP+zPKL497uBP/2w7dTs/3F2nUrYTATZby4+SDpA7tz7O+J86sfPLr4mvn/0rYsrMFMlLfu7+TXP3z7ht5/20Ca3/7hu/mR//otaFOfWvj4vUP0pENDsCNu0BE3uG0gzaO3Dyx7/dGBNE/92iNcnK1RLBb5r89d/dtvf98dAOzvTfDgbzxOvr41BnRUh5986z7+5Mtpju7P8dTr+bZrB16P3/3+O1BV+MCx5ccFQi7P4f4Uf/HNURRFRZFbk/1+vSjpp75vP91d3ezuihPfIM/zZu3s7Urg+j6/8aHbSMXMTfFJATqTMX7zI8fw/IDXmnUjn/n9Zzbd3z2dcYazUT581+DiQa7d0IB7h9M8f7mEqoCpKvz6h4+u+r6lMDWF2wbSi79HYwYfumOQUs3miXOz6Kq66XX3gd053nYgx0+8dd+mPmcp1nrHnxNCHJVSnlz90vZgqtQgskbDq4W9W+gWvW8HvDB24+srGV5bhclig1LD3pDh1UKsmTUT0ZW2SUnAreXCzVQs+m5Z66vjwb05PvP8aNs+zw3gnh3hghNfhVRvaoKTE6s7qktWeza389NljvYlGC/UiRsatSYHpV2mw0yxQX9CMFFscH66zKmJEru7YozM1TnQk+S2wQzheSLki/QkIyhL5vlEscGn//7sllCqXp0o8vZEJ8dHF8glDPJVh464cdNDn6EqaKogk7lKaFaAM1MlupMmR5QUD+7K8YXTc1vQY+haYrc/uCfLU6/nt6Sd69EZX5tP+I6BFEJINN0Au/0G2PUr6WPnq/ROu/zg/TuptLHmpSQ0wCzXJR0zSMVMVEW0zbumKoKoodBw2jOzbc9fnLebMQ5vhgB4aawUCpYGkE5tvp2d2RhPCYgZAoGkvkkOnArMlS329WzMcbMSVst2PEk4ZzTgR4QQI4TphwKQUsqNHT3XgIrlXaP+fDO8eXeaTz68j7ce3Drhy+UMr5thq7wrdcfnhYsb0zH56Yf7iUei/OTbD2K5flgqaJOZX99O+l139cf49Xf23pK2TSMsW3V8pNgWVeKIAp6AA71JjFUWby+A3jVksB7oTnD8yuYPE1FD4fR0mULN5exUmZ5UlJSpcftAnFcnNp8CrqjwDxdK3LOvxp88P4qpaXz+xAR7e1OcuFLgRw0VVVFQFEHc0FCFoHvJ969YHs9d2ZpU9Gzc4NWJMjs7U/zDuVn2diUZW2jQGTdIrxBG0lSF/T1JvCAgo0PDDT2bAsFCzcXyfM7Nbl3qfE8mzcfvH+JPgHffPshC2eI/P7vOBW+dePvBLpKRtW20nekYP/TATs6OTfM/T259sevRuRKX8zqDHTGODrZPWuZIf5yduRQ7MyZDuSi7O2NEDK1tB2AhwhBtu+obfuzuAR462Mu+nsS6ZZjWigDwRVi27chAkrce2vz6vL83xc+9cx+zRYsXRotYrs9MdeP8rwA4PJjEa7Nmzmqz/31tbW0dsNeYY500NfZ0p7bU8Do5UbrBqxK7CYF5K8NatudvSFzi4/cOsbevgw/dOQiwZQ/TGxmf/WffdUva/YFPPYsnA2yvfRwoTVd48uwcJ0af5T9+72H0aIKOmH5DCNlyfSYKdb58cnUC7mvT5bb0LZCCSs3ldx8/y5H+JPmah6Yp7O3KtMX4sv3Qa3t+ssTl2TIzVQ/bDbiQrxMBOqIauWSER46ET61+3Zi4frBlBPaXrxTY1x3l6+dmyMbC5VVVQV/BQJ4sNviVz77Cjz20h7mqTSIeQXMDTF2gqwq6KtAUhZ25KOfn2l9uTVdgMBtbFJqO6xqzdQ+Tdon8LI87f+2rHMzBdF3lSF+Sn33nQWKGxuEl4aMWTE2lKxVBdieArRXQBDg/ZxHVHUwFym0kbd8xmMOXkr19GSKGQtRQr/HItgOKIogo7VllBnJJ4oa65XuFlJCO6xzs7yDZJg9bZyJCQoOYqSMUAZswviTwjQt5/pf7d7alby2slu3YdnkeIcTvAvcAJ6SUP7uZz7qtJ8r779zBT7ytfXHYteJ77urlz1+YuOH1reYTbSTz+d988DBH+tPcNZxtf4e+DRAR8NlPbDx7cTP4vv/0NC+NlwmCkAwej0DDWv19y0EF4ir0d0aZq1icn62jCPj4Z17m937gHuqOx3Du2vR0yw3442cuYfsBpgYt6sNyxXdrzuZNkowp2J01OT1dY7Lq8I1LeXZ2JkhFNN60u4PPvnzjM7MRfOtygf2dEUYK13pCLODxV6fpycY42JPkkaP9WxYyWQ4Vy+f4lSqB1CjVVH704b1kojqxFULDxbrLYyenOXG5wHuODvCuQ900/IBHDvaypy9JR9TA0BROXGm/XEdPXGG4M8nH7xtefO2p12f41pXSlqtcBMCZPIDP0yNF5N+/xr07ezA05Qb6SDKi87b9XVSGM1RcnS+/Ns35ufYLuLT06aq2T9X2eW26zI6u9lBZHt6b5YN39XO4K0nB8cjFDRRl67i2h9Lw2iac2FHg/t1Z+lbgkrYLGnC4P8k/ffMuejpi3DV4o/G9URiGyc+8Yw+vXC7y7KlRThU2/ln5qsvvPX6OP/vkg23r37YyrYUQdwFxKeVDgCGEeNNmPu/wQPqWGF4Av/49d9zw2lYbXuuFAbz7SC89ycg/WsML4Oy/e5TDhw/fkradAPwg3GwcH2obMLwMVaAJeOeRXnb1pdjZlSJumgSEciytRMaV5KuklLhegAxCQ1QDtigRCE1V6EqYuJ6H7Xn4viSQEk1VuK2/fSKNrgfPXlzeIFEUEELB1NVtM7xavgFFsCjtoagKOzpiJFfJIPYDSdV2eflynu5MlB+8dyf9uRg7OmIk1hia2wj6OhK8Zd+NEQNNUW7w0G4y8XwR+io7zkoabOmYwUAmxiN3DPDbH727PZ1popX5GjfCzqmE/ZRSEtU3P/7dCZOIrnHvzhyJuMGOjtiKxni70NfbxdFlvIhrhYQtN7wA4iZ898E+UjGTe3fm1pzhuFYMZxO879ggQ/09HB1Ir5nkfj0C2q/5tt3y1w8ATzR/fgK4H3hxvR+S0GB3d4L/+/vb+xBuBm9Ew+u3P3YHiiJ4121vZCr6tVjKIWvHmP7Bd93aonX7sxqvNMmLPhsTXD3Ym+Ajx/rRTQ1TyXF6qkrdcRkvWEjgQKdBT9okuwynKKIr3LkjzYuXiyRN8AMFoSp0RFQqDZulDoS4oVDbIFlXIdygh3IxFhouEUPF8WAgpbMjE2VWU+hJm2iE4pIbhQmoCjgSLswvHxj7njcNsKcrxftukknXLijAUDaC6/okDEEtELz/tj4yCYOH9nWt+n5DE3TFNcqWz6tTFTRd4cN3Dd4gKPnz7zrEr3zuTFv63B1TGMol+N/fcxhVVbhr+Cqv6UN37mCh6nLiyixfPHmVeB8zBI4tbxqKXK3stQBycYPpinPNa3EdfuTePXRnoxzoXVkSuMVpqtguhzrhtTaJfpmaIGtIDN1gR1bgB6Hcw4+/7cCqfMql32O5rflDR3sxTI1/8c7tdRL8H+85yN++OrHhhLAffGBHm3t0IxTgl957mN3dKe4Zar96vqJcnS+/8ugR/vr4FX7ioV38q8+/Qs2SrMfRL4A7htvbx+3emTLAxebPJeDI0j8KIT4JfBJATd24cHUnTBDwdz/9IJ3pW6PEvtQgeKMZXG+0/txKHOyO8eVfuDUcr6Uo+yodUZ1aw8WlefKXcKB/ZYmS6/G3P/Pw4s+vjBVQVJ2R+SrJiIYiBJbU6V5BaiOiq8SjJkcHOzg5XiAV1XE8ycH+JJdnK8w1rnKwHtrXvW5xRh2QAjqTBglDJ5CC7mSEC7M1+jJRPN/nvbcP8JIIXx/MRfF8Nixp8eixbgazCT711KUbMn4Hmyf1Tzy4i71d7QtftLC3K8FkoUZ/RxzL9fjBe4eoWB5T5Qa6omLqgruHc3Qm12Z4AaQiBkd3ZHn2Yp6IplJp+Mvey9H5+k2FIx/YnePURBHH9VFVlbftz/HJh/bxvZ9+FgiTLroTJgGS3/jgUXo6oitKHPzoQ7vpOK5cY3y9eW8PJy7nSZgaI/nl793nfvotvH+JxEF/QqHigeUEaKpCNqbz0TcN8ztPnF+8piURMNQdZ99NDK8WooZK1FC5a88Qwz0OT52bxQsCVjszdCdM8lV7UcAWwNAAKbh9R5bZcoP7d3dSc1x+6P5hNE1brPl7M7Qcgj947xB/ffxK00MCgx0Ggx1JHtjfxUffNLTq92o39vWm+MXeFJ9+coT11iMXwLnZtfM/tTWUwWpd0/r/vlyEznScuGFw367czd+8CbTmC8DPvesAAO+7IzyUvfc/PoXjSS7MXZsJfn2ZMgVIR3Umiu1lQYrtLLwrhPgpYE5K+VfNepGDUsrfW+7azs5OuXPnzg21M1ls4DYX5v5M5AbC7XoxOjrKRvuyEgIpsd2AQEoWag6KItCUG4uGbkdf6o5P1fKQhOGhmK7i+kFYsFSsTM5vR18mi41mmrFcrNsV0UMh3PVgK8Zlo9hsXwIJdjOZww0CdEWhbLmI5lKfSxhrzpBaa18arg+SxfvuBbK5UUk8PyzvYWgKsQ3q/azUj4bjLybXRA0VXRWUm1We/SAINz8B0TaSfq/vS7nhEkioOx6qIhAIMjF9zV6PdvZlPZir2EgJvgzIRA28QKKIUPFb1xS0dZK5V+uL4wX4gcQPJIoShrklYXt1x0NTFBRBWypkbHRcPD9goRYaqG4QhDIsAjKb6NN2rC2OF1Csu4AEIUia2uKzCBAxVMQa+tJwwnVDEQJTVxbvGYCpKyjLLKwLNQevuV9udm3xgibFAYkfgKYIig0XVYRCqBspQL2RfrTQGg/L8xFN6RlDU1CFQFPDpBbXDxa/v6FtTn7pW9/6lpRSrmnh2G7P1/PATwB/BbwD+G8rXbhz506OHz++rg+fr1pMFi2++Mok52cqpCIav/DIftIRk0BKfCnpSpjrlle455571t2X6+H5Afmag6kpuL7E9X1OT5Yp121eGC3ieAGHe5N88m17t7wvLThewIXZCsW6zdOv5/ECyb6eON3JKJoiSEcNTE2QjhlEDfUG9ft29OXXvnCakdkqXUmTR4/1Ezc17hrquOYBqNoeVcsjGzdW3BDbOS6bxXr74geSfNXG0JTFxevyQh3L9ak5LrYrmS5ZeL4koiv88AM7MdZoBK21L6cmSsxXbHwZoAoFx/OYKtsgJVFDR1cVbt+R3rBI8Ur9uJyvceJyESHgLftyZCIGf/TsCJfn6+zpibOnM0lHwmhrUd9WX1rz6qUrC7w+XaVqeyQiOqoKjxzuJR0z0BWB7Qfk4saWiBFvZN5emKkwUWxwarLI5IJFR0LnkSP9NJryMZoq2NW5foHQ1foyU7aYLdvUbTecG4R8KdcPKFouQgp2dcV564HudbW7kb6shGrD4c9euILjSeYqDfwADveneOeR3mXXsK3sy83QeuZ1VeBLqNQdvnR6Gs+HTExjKBvHDwJURSERUcPyObrKO9/64Ip9kVJyfqaK4wWkozpDuRhzFZvpkoUQsK8ngaldXTfqjke54fHkuRlOTpRJRzQeOdxLPKav6TlfblxqtsfLY0VcLyAgPLS9Ol4EKehJmXz03iGCQDJfs9GaCQdeEITq/orAcn2KdXdNXseb9eP68ZgpW1SaDga9WS/y/t05etJRFmoOE4VG09GgYLkBe7viRNbQ/kLNuab/QogTa+o022x8SSlPCCEsIcTTwCtSym+267ODIOC5i3l8H3qTOvu6+jB0lWLNY6roIERTjFJyjebPdmGyaFFquBTqDjFDpWZ7TBYa6JrC0f40yajGod72irithtOTJUbn69Qcj4M9KWKmiqoKYrpGV9KkK2Uy21xwRVNTarNexOuRS+jYboyIEbarKwI/kIvGl+cHjM7XkE3PxO4NbP7trKe5FZguWyxUHcqW29Reg4bjETd0Ls5ViekaQ9kItw1k6Iwbaza81gMpQ89TxQ6ImSqj+RpzFRtVETw0kGFPZ4Jsov01GodzcZKmjqqEpOpizeLSfA3HDbg0V+W2/kxLVHDTmnRL4QdycV7NlS1SUZ3+jihv2pnBDwQ1x6eYr2G54UbmeAE7sre+6Hyp4fClU9NICVPlBsO5BF0Jk91dcQxNWfRybIU8QE8qQsLUuJyvMZpvUHUcHEeSietENJW+dJS+9FYW01odiajBD9w3RKHm8JnnR6nWXF4aK3BsRwdCwP6e1XXxtgNTpQaFmkup4RLRFUxN5b23hRpXZdun4fiUrYCkqVKqe2iKvapHRgjBnq44lhcQb64RXUmTuKmiKcoN3/vSfI0gAMfzGcrGKDdczsyWMVWNiK4wkFn/fHf9AFMLPaCW4xMzNB453IeuCQbTIS1gvmozU7apOR5ShgKuQQC96QiX83UcLyBfsznSvznqgBCCvd0JGq7PbQMp5io2dcfjxdECfiCZLlv0pKNk4wZRXaVquzzTFBiuWh7377l5OLRiuUwUwhB8q//rwbazkTcrL7EcJgoNFmo2QoYawrqukWzWuxuZq6EKQX82HJh266qsFUJIKpaLH0jGFxp4vo/lBTheQDzS1FIR26O91XB8zk2XKTccEcIkNwAAIABJREFU6o6H6wUokfA04LuSoufQkzJImBoLikKLRrsVI1e3XCYKdYZzMaJGGG5cuscKIXD9gLrtEze/M7XJBJKq5eF4PqYWGl/zVZsJt4HruJQ9SSYWY2dnaHiWGi6aItpa+sR2XcYWGiQjOlFdw1AVCjWHiK4QM5RrCtF7fkDF8oibWls2MlUVqIqgZnvUnNDzV6i7xIwIhZqDprZ/QxeE36Nm+wihYLs+MRkAAtEMo9meT932qNsemditTdyA0KtQs1wCKbHcACRMFeukI8riXGi47rKhpXZASonrB4hmCNoMVMbzFeZqFrs6IliugS9vzfp6bT/DdcN2feaqNl2Jq/OnYrnbmgUbrq+SdOxaj5sg9Gb70me+EqCpgjfv7aIjbvDqeLEZ6iekz4i1U4M0VSFx3QH5eg/SQtWhYru4nk/NDvAJ6zf6frC4xuvXyWC0nvlERLvpAVwIgS/D0HTFcSnWXbqTaXZ2JQgCSbHuLIrAKgIKNZea7ZGJaxRqDqL5XTcyh4NAUmq4RJdok3lBgOsF+FpofDqegqYoaMq1+n/zNRvfD6i7LnXLZyCz8pojZdjO0uzHjaiG3PoVZZPIV20+e2IcKWE4F+XoQIrL+RqTJYuJQp1AhnHc/b0J+jJRMhsoqN0eCAJgptzg0nwNL5CYqkIiqjFf9vB9QURvcKB36yvHf/HVSaaKFg3H48hACscPWKjbeIHEcj1SUZOOssFwJwx0RElENKK6uiVhlxcvF5mv2jQ8j4GOKFFdXfbhllsmi3nr0eIiJEydHdkYVcvlW5cLuAEgA/Z1Jxe/fSuMALS19tyJsRILNYfOhMGbdmUp1G1OT5SwPJ8rCw2CQNCbjtCVNBnN12k4PromOLgGkvTNkK/aTBYtLNcnICQRNRwPKSUV22OuamP7AXdvkVSKXPLf2EIDVSlgewHdSROEYLpsoaoqubLBjmx89Q/cItRsj5G5Gn4QsCsXx/YDnjhdoeb6lCyXH7h/F4Waw3jzJD7cGdtQiO1mmCpZ5KthFOHYYJrJcp2vvTYTrh81m7tVDVNXONS3uTmxGdQdjyfPzxEEcHm+RsMLkIHOQEeUhuMzWQyfnc3WU1wLGo7PxWZlgh7PvCbiMlexmSlbzFUsKrZHRFcZzsXpiIf7k0SGnDoJmZjOYDbaFm9m1fJ46vU5pAyLqfdnoozlG8xUbJKmyu39GTJx44bo0Gi+RsMJMDTlpnuUECADqNsepyfKCCX06u3sSjJRbFCsuygK9GVMapbGhdkqfiCxPZ+hbJyYqdKf0TcksTJWqFNueCgKHOxNoQi4OFvDDyQ1xyNuaAgB9+zswPMDhnOhZ+/sVJnXpipYnkel7oVW4U2Mv8lSGKkQAgYyYemy67OT14Jve+PLcgMKdYdSzSaTUHh5bIGEBlPFBuW6i+P7JKIGuqrcQsMrfIjmKzalukOh7iClJB0xIICxcpVXJwo8eigHbJ4vsRKCQGJ5PsVKldemqiSjGqNzCoYmsD2J5fgoukLE87Fcj/mqRTZmkI23f9zmK3Vmyi7lWp25ik9ECU/yYomR5frBIvFcfgebX76UiyTlc5NlinWH+YpNvuowmI0QBJLA97g4W71Gy2slTaSNoOY4lOouKUOh4fhYbkDNcRHAhZkS82WLB/Z2UV5y4vN8ualwYEi297mSryGDgHzNYq7i4HoBNdslYSrYno/nKwRB0FZRSrn4T+K6DjNlB1WBy/lqyHlzPYQQVC0Xx3dxO+PUHY+orrY1/LlWeM0xD5okd9v1aVgW4wUbVUQ4PVFC08LNVVHA34LK2H4gGVuo0REzkYGkWLVx3IC661NSHU6PF0lpPmMLCToTkS0rxrwSClWHQt1mplxnruxQa1gUrICsCYWaQxBcTftr5/gEQcBC3SETMShbHjFDASFouD75qkXV8jBUhalSg2M7QlkPLwhDyGXLpeH4SCT5ms34QljFwNRUGq6PQCJQyURvrF5xM0gpabg+pqYyV7GIGirFmkup4VCsuSzUbLpSJpbr4/ge1YaDoRqkYxq5hEmh6uAGPrlEBMcLFuefF9w8rdH3JUKA54cGmJSShueFHkA/YLZihYaKDDnH4VrjoSowVgjDwhKJimCh6hAzFNwloXQ/kItGaGvcW2j1UUooNxwUER5qIdxLXpss0ZOK0hHTFm2r+apFw/Up1R1c328eAsMw4itjBXbmEkSa+m8tvlxr7rSMYwEbWhPWZHwJIf4U+GkpZan5+zDwx1LK7153i22G67k8d2Eey/P56mvTRHQD1/XIpkxqloMqFKKmxofu6L+l/XzitWmeOj/PbKlO2fZRBPQkDWK64LmRElLAqYkK33Pf1ujBSCm5OFfFcgMeOzPPWL6O5XroikAKQS5mEDV1+tMROpNhuGe+5q4rbX6tKNVdfv2xczTcgLNz4cNzZtbnyfNzmJrCOw73EEjJhdkqrh9warKM6wVoirJhwvcbGb2pCJqi8JVTk/zhM6NYtsV8XaIJGJ0vY3uS46MBfSNFoobCJx4YJm7qbfVsjOVDrtV4QcWTCk+fn+bcTA1f+hjnFAxN5f/71jhHBjLs60nyriM9pKP6hg2R6ZLFXMXmxdE8T52fY67c4EqhQeCHZZgMTTBe1EhETYaykbargQskl+frLNQd/vaVGfL1MAzTnYpSqVt4UiCbgrTJmEml4RCP6KSi2g1VBLYD6ahOXyZCsWLzJ89douYGnJ2uAHC5aBM1LuAHAXfsyJCK6OzKtZ+fdnw0z5Pn51ioOtQdH9t3GV+wkM3s3Iip8Y1LeT5cCkhFNT5x/xCquj0G2NhCjc+9NEm54fKlU1MAjBctBPz/7L13lCXZXef5Cfe8S++qsrJsV3e1V1upoVuGERICaRhAWAHC6Aw7sCyHHcfZmZ0ZlgO7LGZgBqMBIZgB5NAgr25JrVb76u5Su3JZJr173sQLH3H3j3iZVZWV5r3Ml9US7PecMi8rIu6teNf87s98vyxWbYaemiKmSvzYAxOk49p1YcDd4MkLRcrNMJ+3JxHBF6F3stS0+ZuTcy3CYUFfKsaJ0TS/+PZjnFuq89SFAobtIiQJWZIxbIexXJpcQmVfb4Kq4TJnmfQkNG7vkDB1vhJ6mc6v1FmomBQaFkutop3luklEUehJqNw0nOXF6TJF3SOhyUwVmlzMNzk1WwUJDvUnOdifIhlVyMSUbT08XuAzudygYThMrui4gSARVTk2lOGbcyXmShYBAUcHM9QNl8fP5/EDn4im0J+K8fzlEnfu76Vq2uTiUZp2mGKhqjJDmRi5eISRXIz+VJQXZyosVK6wVu/riVPSHSzH54nJIkLAbWMZElGVJ84u8/iFIgjBeH+ShKYykosylktSaJjMFA1cP2BypYEv4OTlIrlkjLgq8YEHx9E0jQN9IWHySC6Gpkq4XsBTl4oEAdy5P8vBDvemdle0p4DnJUl6tyRJPwc8BvxeRy3tATzP43K+AYEHvovlCeq6je75eLYVasBFZKKqzIV84w3rp255rNQtTLOB6QUQuAjfpWk7BCLAF+FJqGHtTn19M3ieh2F6WG5AuW6FpfzCxwnAsAUNK6BpWfiug+kFDGdilPWwmqlmdE/bDMD3feZKDUw3wLCvpXv3gwDbCyjpJrpp47guddPG8cJ8L8PpkLDm2wB+ENJ75KIqs0WdZtOkYogwJ0mA6YEf+FRMF8/3MJ2AuKqu0XLsFEIIgqtyFkw3oC8VpWF5VA2DYtPFc31MBypWQEN3KTYdLN+jajj0p6Iko+o1z+gEhuPhBQFLFQvh+9QNh6YdYHqhZ8f3BIYbEFVC0stm08bzujc/DMtDEBLLVm0PAg/TE7i2Qd10MG0H27apmzZy4LBcD5N138gx2JvQaDqteatfWc8EYNk2TdvH8z3iEZn6HqwlRT2s1q5bLg3DoFI3cV0fRfj4Amzbo2Z6WF5YRddseT5uBAoNB9d1WamGYSbXCdcWAfgCTMvC8gRe4JKLydeN/53CccKwr+sHFHQb3XHQTY/5qs7lpTKu4+AFPhXDwXJcllohq3zLG+X4AZLvEZV88nUH2/Oomi69yShN2yMTUwEJy/M7epem6+N4Afl6uH7maxZNy0E3wzC+gk/FcKlZJrodEMFDkiUuFGvMl+pYjovj+RQaFl4QaqEOZWJbpjkEgaDadElEFFwRoCgyfckIRd2mbjgUGy6B8DDsgLJuMFesIwIPWRLolo/r2OH36AcUGg4106Riuhi2i2l7VJo2XhCs0Ues192MqgrDmRieEHi+jx/4OEGAjMRSw0YSPrplU6obNG2bubJFRbfJNxw02cMwm/iAKgXkdQc/8Kla4Vj2/DAaYDo+miIzlI6F6SItR2B1BxqgbXm+hBB/IknSaeBxoAjcJYTojI2xy5gu6nzkmSlWqibnCus0W3yYqQdAQELyyCWzPHzkjZHX+e/PTnN2qcEXXp2nYq1z2dZ9VMla01Gz3O4rqlWbFn/8xBS67XFqpoxu+8xVzOtCeCsGrBg2b0nFEZLg7TcPEtFUJvq7d8ov6TafeHGOst7kycmV60gyL+Z1LM/jsTNLeF6A7fn4QtCXjKKqCo/c1F0P3BuNVe/PpXyDF2cqPH1+gXVShVie4KvnSkQVEEJiLBejN7m7bAHL9blcaBIIwaGBJImIylg2xqnZKosVk9NLddZrxhuAW7V4arLI7ftcPv/qEomIzGguQVQLPZKd8OM0LY8XpsosNZqcmqvRWMeS6QO26fOxF+dIRhRW6haZuMovPHJ015I7NdPly2eXefZimZLhUKiZGC1bpWGtMpVfGZuVZYuluouqyLzpQM8bktOkWx7fmCywXChsSM77/HQNTYGBpExB93jzNpVaO8F4b5wnJgvols3lorO2bumtd+cAhulxaqbCWC7ObMVCrdscGUjtSb7o1ZAQfO71ZWq6SWnddhAAX50soakyyzWdZDTK++4eZTAdZ7xvZ7lxjuPzsZfmqDRdhAgw3IDpos4XX1vC8TwahotA4HmELg4ReqP68jpTRQPdcigbDq7rUTV8kOFwf4DpCh460sdKzSKuylzI6wymo1wu6EQ6yPkqNx1ematSbVq8vtTAdTwW6ya261M2AmZb7+X0YuOKjqdu8lufmySqydy6L0smFkGT4YWpMhP9CQzbX6OwWI+a6TJXNmhaLrOVsGLR83zmmzYJTeb/eXSSlZpB1fKQREA8IoMIqSU8LxRxfxnoTajs700wV9b5wms6miwY60miqRK3jmbJN5y1feC2fTkmV64cQvINi5WaTd1yeGmmDEj8zfMz1KwAWQoNOgmf5bqFL2TSUZmvnpXwPJeGHb4PDZBUiYN9IQXFYCrGkxcLKEro9fN8ODyQYLwvRUSB/b1xPF/sKFe7rRkhSdJPAH8OfICQm+sLkiTdsc09o5IkrVJLqK2f/a4kSU9KkvT7Hfd0Hc4uNvA8OL+ib3nd/oEsDx8dotjca6nYjXGhEA6OmhVcUy24+ver7Y+9OFPPlEwaloduuazUbSKqgmDjykVNhoW6xduPD3NoMMN3HB1gf0/3whdhGbFgpuQQCInYOt20m4YzlJsOthdQNFyqhkdEVSk0HQ70Jqk0nU2e/O2JWuu0dHqxjh8Iluobj1FFCnUhT4xmyCUiFPTdeSObtocfhAm9q97WbCLCIzcNojs+mrzxIu8Cg5n4WlL3TMkkEAG2G2Ctt9a2QclwGEjHmC9bpOKRTU+BmqLQsH10w6RmeEyXtp7v7UAIaLY8FqPZOLYf6mfCxguiBFQsn0xMW8vJudEoNCxsL+CJixt78NOxMARs+oLBdIy56g7V27dAw/a5b6IP3RaoW9gBhwfS+EJQNx1cT2B0ODZ2gpdmKiSjkU1LstOxSFhF23RpOj5nFxut3KCdzaWq5VBpkbku1kyOD2dYqIbVwjXDRQBuEKo/xDQVNwjVDMqtNSzfsBnNxHADCU2ViKoKdTvg0ECSkuEwmotj+X5Y0CKFnmnXa9/zVTNcBtMx8rrLeE+CQJLpScaIaWG+0+o4X43mr45/IcBHQjc9JgZSNGyfgXSMxRa7e22T91U3XYSAUtNhKB0nG4/Sm4py93gvRd0hHlEoGQ4xVcHxQSBh+yDJEtFWSrEihevR8eEMi1WbZETBdAUiECQjGhXDpS8ZpdiSpxrKxK5JiVmN0syWDQbTCZIxhcV6eO1SzWZfbxJVVgGFRESjZHjENJWaDZIcHrcCIBuLUDU8Hj42RCKmElE1VFleK544uxyuQY4fcsg9cLhvR1qd7d7xz4CHhBB54G8kSfo08FHgenXpKygDbwc+DdeKakuS9EeSJN0rhOhY13EVhmXyiZdm2S4KoMgqry/W+JH79l7iwfNDckw/ELw2X6NiOPz9qQWq1vWdFOv+3CvEIwF/d2oOxxf4AkqtAbpRu14Ad49lWKgaGI7PY6eXuWUsw0NHdudxMhyPubLJ2aUqf/LERZqrHr51mhQfefoyluus5ZHkEirFps1toxmmS02+e/h6EeBvZxi2xwszZQqNJl+fLLPeMbqKVQP9UkFnvC/Rku25MtbGexMdVULFIwpF3cbzffJ1k1OB4InJFS4XDIxtvK+nF2rk4hL/5fFJbhpK8/BNA8Q1pWPm+6NDKV6frzOQ1Hh5fnMpk4btoQCXKzZ9Nhzp2z1HX8Vw+NRLC4BgqtjEF1eSaDdaTgRAABfzDSb64vz6Z08z0Z/kxx+c2HVftoPp+MxVDPL1Jh97YeY6b/Eq8q00gTPTRRYqFn7gc3qhztuOD6xRlHSKubKBbnuMZGPkEhFemS7zyZcXsdxgy3Xrb0/OkooqvOu2UQLhkFD3voJ7fy7C5EoNe5No66qcVdMw0VSVwXSMxZrJ2A7FowfSMTJxJdzUcwlOL1aRhODsco0ggKtnkd064Kx+Ry9MlRAC8g1n7T1K+Ez0h4ZFf1Llz5++zHA6xlxgMZiOUDXdNSWI9fC8gGenShi2H+YjKTLzZYOnLxepNywmiwZB4GO74QHqmntbj1wdV5YAy/YZSGhUmjY9CY2zSzWODaWYqxj0pSKcW65fpzjRl4qEKhkE/MkTF3F9j/7WO64YNvNVC1+A0zLeaoZ/3VzzRfjrz566REyTMFzBQCbCUFoLecJ64lRNh7vGN85/G0zHQu67njiPnl4mCMB1XWZ0i5QK55ZrSH7ooV3VXFodF6vvwQMKus1QSuETL83RE1eYXK4TEKYovDJf4f4DPZycKpONqRTqBp6QuOdAb8c8iG15voQQ72sZXqufTwL3bXOPJYSoXPWjjUS1d4yPnVpClrbvfklvMpAK3bZ7jYblYdg+SxWTs0t1DNunavlt82PtRQ3VR5+ax29VZcDWX/iJkTQoKmO5BK8v1LDcIGQn3iXKTQfHC/j8K0tstbUnoxr5uktEU1FVmUDIjPXEsXzBdxwdeMM42vYK+YbNQCrG2aVmW2Xvbz7cz75cgpJur4012w3WTtPtwnR8+lNR4prKXMXEcgKmS0Zbp7eYplCzQtb72YrFRE+E8b5Ex4n3Y7kE77x1mMl8k62owmKqDBIcyEUYzcW5uD6mtAMIAaoiUTUcjgyGhsF2K4kHvOXIAPNVC9MNOLvUIF/rvndpPcqGg+0GPD9VwwtgcnZjPdBVGjZH1tAUhVfma+iWx2vzOxNWtr2QadzzBcWW0fDU5TKqLG97YFQUiabrU9JNsvEIhrf3nq/HJ0sktO3Dh/F4gjdN9IIEo9k4hruz3DjbC3jTgT7ec/so0YjCidFci65BQ6Kl4bpZHyIqPlfGXEwJBcdVWeO7bhlgRXdIaCoXCzonRrMoikwurtGzSbX+im5RbDg0LJfXF+p4vuD8SoORTJzpqkVEk/CCUMuyHW9LTJWpOB4nxnJoqsrNI1l0O2B/T4JK08X1xJoE2CoSEZVjQ2m+OVMNjahAom553Daaw3DFNcz6sHWUJx2L0LQFP/uWA7z3jn28585xvu+u/RwbynDPgd5N9/1sQuP4cIaa6TOaTZBLKPjIDKXjND3oiUcJWvNkdb5stPbk4hpVyyeXiJDXHWQZoorEcs1mIB3nfF6nNxmhbDjM1yyats9UqXn9g7bBlt+FJEn/Ugjxf0uStKH+IvBLHbS1pah2q701Ye3x8Y09VZbrs1yzGM4onNxOzRO4mLfI1xe4fzzJMxcFMVWi6QaMZeMgQW8y0jUKirgmc36ljmV7fOX0IuVWIkm73q2trluuWa2TRXuwHI+X52oc6k9dc1re6o3NlJp4vse//OTL3DKUQgRw677dCxTbjs+nTs1iGVVMd/P/5XOXSwhCyRIhIKb4zJYN3nUiZH4e7dnZKfVbAUIIlmoWjhcwX2myULF47lKB56crlGs27WzjT0zm2dcTpWbYIEkUdQsvEOzr7ey9JKMqiiyRTqicWaySbzgEnstyG8UVqyGkC8s1hjJRTs7WSUVV+pJRJAlGc/ENc79cP/QyTRV1zizUmS3W+fpkiXxz6zat1hz/2vkyca3MeF+cF6bK/OA94zvO/fKCgMWqhSoCXpoOGa3bSUr4na9MEpNDeZ/RXJyzy1VmKhGG0hEEEqO5eNcVILJxjUrT4dbhBH/34tym/Vyd4nndJa/XiAIvTlf4xUcmdtRuRJGxPJ9SwyGXVFmomNiuScPefjVbXW++8Noyz14q85vvuwXQWKlbGI7PcKZ7NBQLZYO/fG6a6bkFKm1otZ9ZrHNxpc5INoqQFX7gTfvoSUS5/1Dvlh5CxwtaOrSC1xdquH7Af338AiXdJaoKdFugX5W36G8xoFZFm1dXc8sHt+kwkdV4YrKAIoVe1oP9cfJ1i1xSIxGR0dSNDzi9cQ3T9WjaPiPZKAsVE0UWvDhdJnBdyh1ma1heQKFc51MvzXJsMM1K3eK20TAikmnNudg66/Iz35zjN75wDtdxKNuhYenrMF2aBcIqyHZxcqpEOiLx35+fZSAZ4479OVRZJhEJaSzWV1yurS2FBp9/dZm+hMKFfIMAgfBcViwXN7jieYQr82UjE2JVvH41t7JQd5AlyMXh9ILL8ZE0z0+VyMVVRtV4yHF3oHP5s+1WirOtP1/a5FcnqAKrmaqZ1udrIIT4UyHEPUKIewYGNg51FRrhqf8bk5UN/309PMD2BZ94Oc9UscmTF0oUGw5PXyrStP21/JVuYKVhIyNxqdgkr7ttLejtwHA8Cg0bvYMKpsulJks1i785OdP2PXFNZrYSamCdWdH53jtGOD6y+5DBs5dLOK7gtZWtF+7VpSWuQE9SJpeMcetImoFMnO+9fYRbRnZvCL5R0G2Pku6Qr9s8fr7ASt3m8ckini/aMrwAepMaNdNnqtBkuWYTVRWGMrGO861imsLNI2kUJOpWKAdiBwoD6fYPIcmYQs3ymSvUeHWuxkxZp2qE5fYbwfMDdMvj77+5yFLN4jOvLVO32+930w3QnYAvvrbMxXyTJycLbd+7HlFV4WBPFDsQHQv9WgGkYioF3eHV+QbnlxpM5pvUzfD77TZSUZUToxkMF/b1xmm3BRsIhODjpxZ31K7ri1AyKBfjzGKdctNlud5ZksTl5RrTJZPHzhUxHZ98PVzDluvd8xj+3TfnmSmZPLfS3vWOAMML6TmqpstfPz/LSt3myQvFLe8rtLzNL81UwgKqVxaZKZmYrs9yw1/jomoHG5lQSQ3ypk8qqmJ5Afcf7CUTj3LfoV5uGclybCizKaGxJ+C2sRxvGs8R01RGcjHKhsd4b5zaDofkkh5WBJ9f0RnKRFlp2Ixk42TiEU6MZjg6dO2+8NuPnqdqepTsVoXpzpoFQm9UzRbYtkO+6VA3bG4dy3DbvhwnRjPX0YSsri1/9dwMizWLJyZLDKU0RtNRJFWjN74zQ38tL5vQWKtZYXh1pWYxlIkiyzJjvQnumejZUUHJlkdHIcRnW39+FECSpEz4UeyEt6FtUe2tMFvU+fUvnKW6WYLMBgiTFX2emyoy3ptgpqwzko2Rb1gMb6HzWLfcjugfsnGNz76yQKVhbps70w6EEBQaNq4f8MpsmZWGve09NdPh5OUyTUPn9x+fodxB4m2+2fLUNS3640m+cj7PvQdy12lsFRr2NdIKmz6vbnJqtka+YvDl08vbTsjVN9bwwPQCVMnm7LLH224aRv0W0GPbCYJAUNBtPF9wdrFK1XCYLzc5WSvTNL3rTyBb4LGzBWTgxGiaRCQMBzhewL4OPYJBEHBupRHyAC3VqJouvueTr7W/ZFabPirw+49P0RtT2D+YIqoo/NJbD+H6ATFVxnBDQeqYpqyRGlZ0k+cvNwmnVWdzxPLgcqHOQtXg7rE4r8xVuGko3ZYA7tVwPJ+Zsolpu1zaQcL1paKJCqxUdAwnSkSTqJsuox1qu22FparJNyYLDGdjBELQtD1ema/SSZDMcAMsy+SlmQpHBpJkO/Dwq7LE5HKd6VKTuaLOq4v1jg+Ti7pPxagR1WTOL9d5baFKvm7zvbcNd/ikK2hYLnXLw3BcXpiqMrlQ5Etn2juIryIgTJYu6i5DCZfnp0o8cqyfhapJNq5tmAIQVWWKuoWmSJxeqFJqNHED1owuu4Nk+PVXyoArIK7ILNZs+hIRVEVhKBFZ02TcyqMaVRUaltuqYtZ54kKeQsXgQsnYsRHkAJcKBvtzKl8/L7h7f5bzK3UGUhG+WjXXDi0X83UePZ3HMGy6xW6yeiZbqLnEIyGNydmlsG1PwEAqeo2xY3sBz08VSSgy06UGUQTfnKsQCKjsgirp6u8pAJwgzBHrT8h8/tVF+lIR7h7PUmm67NtBYVq7JKv3AB8B0uFHqQp8UAixqfdLkiQN+CJwB/Bl4N8CuxbV/vUvnGG+0tnJKaqG1UIxTWEeg3sP9uH6YkvCOD8QzJYMOqGp+czL88yUDArV7lREVYywQnGxavDibOW6uPlG+Pq5AjMlg0++NEu+YW+axL0VctEoecOl1LB5+kKJtx6/slgkZF7JAAAgAElEQVTWLXdN3mY7PHYmT0l3+Pg3FzGczjyBHlA1PAayCi/PV/nRzv4L14lpv1EoNUNv12LV4FKhiR14nF1sEI+q1yW/toMAePzcEjeP9JJLRDk+ksbpYOGHsOr0/JLOq3Nllmsmqhx6dDoxYVQZ7ACKDYdCA5brJtlUnI88M8f77xunqNsMpmMYtsfRoTQxTeHoUIoLKzrONizZW6FuCyKuy0eeXeBnvjOO7QXcd7BzWgWZANMFTZXp1AiEcHzOVkwmVI2VmsVwJs5S3aKvQ0/aZvjUS/Ms1Sy++NoSx4bSPHZmeUeb24IOsyWDquHw9pvbL1gpGzan5ip4vuCr5wsoOwyn2gF89Jlp3n58mJfmKmRjGk9cLHFstPMwjRCCmdaa/LEXZhECPteh4bUeKwYclyVeX6zzwOEBKk2HE6OZ63IYXT8gE4vwylyVuuVyabl73ru4BKO5GP3ZKEcGktw6luX+Q/0MZyI4fiiPt1W+q+sHIbeWF/DMpSKaInN6pYGyS2JiD5ireRyJBbw0V+WmkRyPnyvQn4pxdin0v3zk6RlKukNxe79AxxBBgOMJnjy3wk2jPWSTGvtyCfxAXGPs2J5PzfTwkTg8kObycpWm7WM73Yo9XYECFPUAZA+95DFVaHL3gb41vcpO0O56++fALwghngSQJOkhQmPs9s1uEEK4hB6uq/F8xz1cB7vZpA0H0DVwfSg1LaqGy80jWR57fZl7J3pZrlvXVLtUDQdJkpAlsN0Ax/Mx2vgCPc/jmctlaobLYs1gg+LGtlHUbeKqxPmVJqoi8ejpZRqGxVyxSa2N1VeWBZcLDRRJwupwU16F7nmkkFismhwaSHJxpUFPIoIsSzi+v0ZVsB0Mx+aZiwV03cbcQVf8AKqGS1T69iVXVWWJV+YqNG2PiumgGxZV02ZpF6GXpZKF79d44HAfVsurW9JtconIllxbQggqRigPVDJsfASuz9p47WRvt1vTYvWbCUQrVKXJNEwXrZXRenV/YpqC7rg0dhmdcwJw/IDHz63w/XePUtRtFASXCk3GeuJENRVNkUhvwt8kRLhge4SVYjvFk5cqvLpQ5S1HBji7VOOu8c4Nis2wKiKvSAEXV+r4/s7dCr/xhdO86/gA35gs8PDRPu480EdElTct8ji/XKdUt9GtkO4l5GDb2XsKgIWKzhdeXwhpGJouhwYTFHWbTExrW5hdtz1sN1x7Cg2bIPCYKlpdqRbPN0xSMZmq6ZCJXa/a4AUC03I4OVWk3LR5Za5zL+BWcASUTYeDgxkimkpMU4hqMo4vWqS+6lqOnBcIak2bF2cqjOTijObCA4iqyCRUBT8IqJlu6D3agUGwHp6AfM1kLBej3HTW5rOihAfx6UKNk9M7K+rYDr4kIQWQjkeRZYmSHoat3zSepajbZOMamiLjBYILKw0EIaFqIhahaHh7wiTg+KEB5nshTUdcCwlw/SBYK0xpF+0aX41VwwtACPGUJElvCGX85R206gkIo28+z0+V6UtHWa6b/MSDhwC4a7yHom6z1BL49YUgrilUTZdYG96mL51Z4dmLZb5xfmnXrtelqsWL0yVqlsfr81Vmygam61NuWGEV4Db3V3QH2w+YKu88ly3w/dATosis1CxeW6ijOy43D6cJBNi+R1Tdfug8frbAbNVC3+Es8Ag3ymp3SfZvKE7NlHl1vkbdctEtF8+3qbeRtLwVKi5YFYMXpkq898440yWDXCKCbntbSt+s1O01QV8hBJYZrHG+7XahysQkjg+nOT6SQVFkxnMxMnHtOgNot4bXKiYLBkgSn3jBpy8V5xuTefwALM/jrTcNEdMUDg8mN6zgVBWJSBeWZgFULcGXX8+zry/Ox16Y5dfec10d0Y7wI/eM88pCjScu5HnmYol8Y+eToKC7/OWLi+zLxfnauRX+r396gp5EnKNDqesoSqaLOl9+fQXL8SnUHeLR3SfGz1U9ik2dpCZzaCDDTKHJUtWirDkcG9o+p9RywzzHQAScWayjqTIrNQdPdMcE8gMJywtQJCmcC+v0Sl0v4JPfXOTcss4zk/muGl4QrnNNO0C3XI4PpYmqUvh+mja9rUKWm0cyKHIoafPH37hM3fRwvID33D5MbyrGQCaKnIwwmIkjdTGnDsD2AypNG02WuG00w/GRLL2pCL9ueTx9eW8MLwBFDsO9t4ylGetJ8OjpPF4Q0LQ83jTRS810OTyQwvVCgzMiC/ozcQ4qSVRVpl5vcLnWXRNs9bs/MpSiL64ynEuiSBJzJZNUh2S97RpfJyVJ+hPgbwjXnPcDX29xdyGEONVRqzuA54XyDbuFK0A3bTQhU9JN4prMSj00umqGg+37JDQNAcjS5qfna/rmC6aLOjVr91bCnzwxSW9M44XZKpbjYTgtD5wHhufRv8l9QUu53Qdmiruj1QgEyJqCpoSSPyELcShsHQiIKirJNvJslleqLO4iAisRGoCm66PbHsnIFVHjM4s1+pNR0nFtKwH6NxSXCzp1y+VivoHt+Ti+i2V1xz9ve4K64bBQNehPxzAcj9Q2G2UgBFMFHdP1KNZNCk2ra8S+hi0wLA/HEzgtagFFDr3IEJ7YX1/YPW3J1ViuNBnNxXh1vkJZ15kpufReldd08nKo73b/4X4alsfQVfmd3dSd9oDFkknTcXl9ocrxoRRqG4eTraBpUrihIrFUNXaUPrAe81WTmAR//9IMR4eyjPUcRAiu8apUmjYrDZOG4VB3LErN7kwu0xVIgU+hbjKU1fjKmUXecqgf2jC+hAiLjgzb5dxihVcX6iiewWyXjv/5epOeiMdSzWRfT4JC3SIR1daqaQ3Ho1y3efFyvivfw3qI1m+yJHFoMLnmQfGvynkJpYWuEKHWDAekkK5GIDGYiaCoErbrUG52NwYot/R/fSEQkswtLZ3Juumyl5ojcU0NUyLcMNLi+gG262F5Pk3HW6u4lCSIKjKSJBjJxlmoNAkCsSfi8hB+C7eOZhESaLJCMqpSszo/Vba7QqySqf77dT9/M+HYeVvHLXeI56ZKFLp0bG66YdLx2ZVQ6kGWZaqGTRAIohGV+w8mySY0Dvcn22JnfnW+yrnlOvUujPnHzhY6St5cxXSpSdP2+evnppnZhdcLwPZAk3waVsBoLkIiqjCajTLek1wLE7ht5O1c3mXqWzoCMVXhcF+MqUKTXEJjf2+C//nNeV6YqiAQvPOWIXpT4ab6rZLnBfDVs8ucXmjwpdfmuVg0tiUD7hQB8PJ8GcuHO/ZluetA77ZcWy/PVnh8Ms9K1WCxbqN3yRAEKNnw/EwF1/d595370C2P8b7kmhB1vm7xN8/Pda09gLoLT0+WAJmzi1V8JJKazM98xwQvz1f58FPTiCDgtn1ZHj42xER/grvGe7C9gKXuFTkDYYLyx04uIKFwYizLj96/O1LnR8/kubCi87HnpymY3Rs8loBPvVIkrpUBeMuxEcb7EmTjGrrl8fXzBU7NVLAsi9mqRxtUim3D8GG+ZrFYsxjp0XluqsLH2iBw9gPB5aKO7Qo+dmqpex1qoWoJTs5bjF4oIoCHjw2iKPC2m4ZIxVSqpsvfnlroeruriMqgqQpvO5JjOBPjUH+KpuOFkj6OTzKqriWYq4rM4YEEM+Um+AFnluqoeR3bD8hqAU9fKGN3QbPyakhCIh6RmSuHVBur8LrcznpoikxMlXh9UefcssFi1UBTFMZ6BZbjQ8vJH9UU+tMRbh/LEQCvzJQ4vdDYE8UYCPNdZRl6khpHh0Iv2+GB5BqFSNvPaeciIcRbd9TLLqJp+1xY3pwJuxOslsIaloenKcyWdVzHZSCXJK4qqLLEYDrc0NMbJOULIXB9sWaI5Gs28YjKmkDcLrATwyu8L8D1Q/frbjd6VYJAUkhFQ/2tQy3+m1RMIaapHWn47bgPhOGho4NJdMtnud4kHskwXdBZqRo0HRcRCCpNh1SsOzxt3UTd9KibLiXdoUvRketQbQQYfQ510yUZVa45Ka+H4wWUmg4106JUb6I3XbqtQOMJKBhOKJViORhOlGjrdOr7AQuV7hMduxCK3nqCVFTBF6C7HovVJqZl4fuClZqF7XvorcVxr0avD5xdKoeV1DWLwWwM1w9QZQk/CENZ280d13XJN1yqpkPdcmjskZC36QacXqpxy0gvA5kIiYiCHwgW6wZ6U6dhtPL5ujx23aAlI2OYYZJ46/2sPzgIQm++LEstQXOHS/Nb00HsBoIwZUMIj4Vyg2wiSsNyiagy7h6SxEpAOq4wnE1Sd2UGW97ZVa/b+siLpkioisJ4T5LFakjsqciw3DBoSAqm3T6pd7vY3xvH8QRDmRh7bG9dg5GkRKBoGKaLoinEIirDmRiOC5m4tmYGxlSFtxwZxPZ8DvTG+cRJp+uh4VVIrd+GslFiargfrjLbJ9ogyr4a7VY7RgklhiauvkcI8R87am0X+KOvX+BioXMW2c1g+/D0pVDm4cXpMlFN5qcePEAmpjGU2bpiabpkoFvemifmxx84wNTndOa71rvOIUtSyCOl794AdAS4js/JqQoTvXGycS0MWRUNJAkOD1yfK9JtxCNAIDizVGOpZnJ2xSAIAuJRDd2ycP3wVDRXM6l2q8a5i6gaDi/MlBHCYwte2V3BAl6eq6NIMqM9Se6Z2Djhe6lmUmw4PHZ6iWenyteJZne1T7bFQsUgGZV5bb7GzaNpjg2lqdseT18q70mbl0sGw9koQoS5Z3/6xBQr1SYrrblwMAiYK5kc6Q9DXN3Kc9sIp+Z0zixMslSz6E9HecfNQ3hBgCxJqIq07dz5rS9fYL5iUjUtDCfYVfHOdnjyXJGLRYsfumcf9xzop2Y6PPH6Evk9Ju73BZRMQc1scG6pQawlzH51RZ/l+EzmGxwZSFFsmvzXx6c2ldfpFp6ZKiIJuFCyiMgSjhvQn43RBdagTSGAQ30p+jJR3n//vrbu8YOA1xdrRBSJdMLHcn0mlxropkkgbUwcuht4Abztpl4O9CU4OrwzqaqdYK4REFMcvGGIyhLDfTEQMhN9CUq6Q3qN8FVhNBdjoWrwlbN5NMnfM9k+ASRU+OJry/TEo7z7trEdP6tdp/LfA++llRt41a8bhuW6jbbL0tn10BSZAIgo4anPD+DIYBpzi9kmhFgjO13lAItGFH72O490tW+dwg8Ew13iGVKkcJClYxo122O8L0FUkxECgiCUp9lLRICbR3Okkwn6UlFqlk9UU5ivhbGiUtNnXy5KIqrheQHZ+Lee52uhajGSjWMHCrE9tFMjqsJi1aQ/FaWyied1dZxeLja7PofWo2LCeH8S3QnoS0XR16wHCU3ZmxdxoDdJVFP5548cZSCdJAigoHvEVIVUVKVsuhwZTNN0WvNVVejvnl78dVjNC5pqSZrVDBfXDwiCUNR8M7iuu0b6vFy1Gc3uYSeBmgsKEmcWw+QpRZap7QFlwGZYfROWG2xYqu96AtsLeGqyEOoltk4Ne+W5jKqhALaKjx8IZio6u2BF2RTKVf8BTYHBbJRfeOQYyiaC9uuRbzhM9CWJagr7cmHI2PEFiqIiy9KWFEo7wffcNsp4f5b33jV2Q4muk7JDNKKRi4fSRQf60rzlyAARTW3x34XXxTSZ+w/10bR9svEIS01xzTvuJvbl4iCr9CZjSLLEdGnn3vx2/WT7hBDfveNWuoBC3e56DHdVusQNAnoTGu88MYSmqlvKDUmSxPf+4VNrn48Pp1go6jTeIOfLp0/Ns1gz+fDXL1K1u7NSKDJM5GJEIyoPHw1T/HuTEQzHR5UlMttM7t3mXvnA2cUqqhwG14cSGkXdYrw3Tkm3GMlGKRoumahCOipj7VCfbS+hmxZfP7+yY7qPttuxfXTb5w++dp733jHK244PXvPvVcPl2UtFposG89W931ktH/7VJ19lOK0x1pPkgUO9jPXECYRoK39yJ3j2cigR9J+/OslU6fpEw7jsUTFtbh0NGcKbjkehO1R8m+KxM8vENYkP/VWZnpjGP39kgmQ8zpHB6z0Hnhfw9KUiNctltqwzXzGpWz7Tu8zd3A4CeH2pwXS+wdMXizRtj+QNDCsBfPAvTtKfivCpn78XtCvGpixL+EHA356cpd7QsTx3zYO8V11czdmZrbqAS61WZbrYPeLcVVydB+758H235UhGlU21G9fjkZsG+OLryyQjEk9fKmJbDqeXdYSQsHyB5XW3PPwPH7/AsaFQ1PrYYJrvOrFzktxOIEXiZGMKd+zLkI7HGG1JAvYkUzhesJYaZHsBpxdr7OuJs1g1ODIQY6VbZdXrMF81icmwXDMZSEVQZYmzS3UO9CXa0sa9Gu1e/YwkSbcJIV7rvLvdwV4s26ocenJ++s0HAUhEI4xtwxZ+/vz5az57Pm+Y4VXSbeZaC3Q3DC9FgsF0hD/9wH2kYioH+6/QFkRVhcMD27uc/+7Vs9tesx18QFVV4qrCWG8c3xc8ctMQry9UeeRYjjNLNY4NpbHdgLG+NPtynXkINjMOp3/ze3bd91W8vqiTiUWwulCh2w6S0QivzG+cE3l6sd7xO9oNBLCiu9wxHuN8vsk7b9CGvlmpd74J9x7oQ2kdh29EcexQNs7FfJ2+ZIyy6bFYd3hwIIfheNfpGlYth3LTxXEcKk2PwXScutX9/LjNoPuQk7Ym8twrSEiUdJfnpuu87ZYrYzSqyuhOqFd4seLRk4zhWBbFvdcyX8O5YsAjt+1tmC0X15iuCP7J7e23c8tolltGs3z0mSlmKyFFkiRJobfHh4SmdPWgo8oyUwUL34ezS409N7725eI0HZd33zJINBLlxNjWuptBIAiCcN15921jfO3sCprMnoSLJUKOw7cdH8L0fBZrJsOZBBXD3TPj6yHgpyVJukwoG9aiQxGbkqx2C3/09QucXtw7SrGBpIqiQH8yynBm65PHTb/2edbL0V0s3LhFcj1ycZXPvjpPoRtlloAswVuP9SFJ0JPozHV95swZ3v2XU93pBxB4PkKG+bLJYErjq2eXuXkkiyTBXfuzeAL6klFGs7FNBWffKEyuNAgqDco3cKM4v1KHIMGvffo1jg+lGOtN0pMIRZnPLVX5ypk2xe+6hEDAE+dXuHM8d8OoQFaFcNdDAB/8yPMUWiLeN8IWXO3LfDU8HN07niWiymsJ1Pf+p0cpN10wHB47s8Iffe0CdcvH8jwKbwCD4nzVxO0CKWenKDVtYirMlRp8+pTHbaNZ5JaRPJyO8M3ZMnW9QVm39zRXcSOcLxj8bx9/ec+en4urxCMy7zg+uqP77zmQ46kLRYZSCnOlK3WI3fYwO77P0YEEksR1mo57Ac8PONCbIBGP0puMMJrZ2iEiyxKSBBN9SQzH582Hejif3xvXtiA0mp6bKtCfivI9tw0jSaER3SnaNb7eBfQA39H6/A02EMbuNubLOt+YLHX9ub/7Q3fSk9R45KbB7S9u4ef/4rnrDK83GienShQbLpIks1Pf4H37Ijx0fIJ33jrETZsIt7aDH/t4dwwvgJGMzJHBXnQ35K5arFgcHkygKBK/+PajXWtnr+AHgrIFEUXC2SOumfXIxSJcLpqM9Tp8ZnmJH73/ADXDRZYlLuUNktHu5oG0g5imMl0yuHXsjRNEP9wfZ7Zs7nn4dzt89pVF/t37QsaeT56cWjMEA0/wpdcWKTRdpCBMsO+Ja1R2oDn57YiRbBzTcXl1ocFQNsy1Wl2Hzq3ojOYSVJoOihzyO/1DQDqqIoTgd37wNgYySQZzOwtt9qfj/NLbj/Gl1xdYavi4rsdywyERUTumPdgK779nnIF09IatvR/+yXsBuHXsepmnjRBV5WvWmD/9RrBncyiiSASB4GBfuvVZ5tgO9812ja/3AT8L/B2h1+uvgA8Df7CjVtvEYCqyls/RLaw6twY71GD74TsnePRc9w3BTuH6ASt1i2cuFliu6bseYPsTEFElBlM7WwB+83Nf5o+f6m7c9chgjL6UhmpJyAhGWoUEE303LnS2G6zy39wowwugbjnEFMGrc2WGszFKTZtMXGuV8gddJ15sBxXTBTP0GL9RuFQMPU9uFzejneDvXlrg8QslpkrXukPrlsNcoXFNkc8/FsMLrngGP/VyyN/VD+zfF26kE70JPtdcIhmVaO5xkc+NRiauMpBJoioS0TYlltYjGVWRJJsTY1m+crZA4IOmhp6jbkJ3XO7subEHqGRUacvwuhqW61No2Eyk4TN7NIcCIUhHZfINk2wiwugu0jnaNb5+BnhACNEEkCTpt4Bn2WPj64++crErz9GA997VR388ya+++wSWF6zxqLSLD/7tphrie4I0sK8HHrl5nKFciqEBOD9r8OEvCB4/t8KLM1U++dLOyC2iCgynJB4cS/DL772fbDxyXR5Ku+im4bU/JzMQV/mV77qdw0NZ/EBgui59CY3FmsOB/s2lc/4xI67Awf4Ey3WbdCyC4XjcNhaGuZJRBVXRSEYDanvJW7AFvtU8xjcS7711iMfPraB7UF1neGU0KAdhftxGUOlMb/MfAoqA1DLIIprKQ0cGeOz0AjuTP//Ww3hPjH/3nlt44ECaSCyBKks7zrVLRdVQ0ms4zd37+yjrBq/MlblYsPmzZ6a70t+3HMzx/XeOsX8L2bJu49hwisgOhNznKyam4/PFc3snefSDbxpjLJcgFVWJRRW8XZTDtmuBtFL51uCzx3mrlusTqLtns5jIKWRSKd5/32HuPRiyKac6PGm8tlBjZNc9aQ+rPXvk5hzJdJp7jw0ykIox3pvgXTdr/NoHm/zBY5Ms7LCaQ5VDor5/du9RElGFgVQEZYcUAGcWa7QfuN0eJ8YG0VQY642vGcdZwnDZgf4bHzb7doHpw5nlcK5UDJ2eGHzxtUUOtPhwNOMfjyflWw1HR7K8tlDhcuX6+TqYS3HeD2huYmFFIgrePzCPTzvwgwCZUPYoGVU50Jfm6csVZLrPYXWjIBHmBWXiGu840b3dZJX5fjgXYzATYaZqc2t06xypdtGf0BjMxOhNxdoWQO8Gom3oKW98n4zp+Iz1RLlcMroqIbaK+w4O0LRdklENRWFX76Vd4+sjwPOSJH269fl9wJ/tpEFJkn4XuAc4JYT4Xze7rm56/P7X8h09OwXowE8ch1PVJD949xjDvUmGMzHuHO/dSXdvON5xvJ8fe/AAfakY2bhKfyqOQKxVUniB2LHhBXCgJ8ZDB3O889YhhrOxHRte0F19PICffHCc8d4k/elvj/BiJ4hJobTLXkMAZQvOLDU4v9K4Icnl/z82xkQEElGFw0NZSmYRTZFIR8HxJD76wQd4YbrKk7995fqxTISF+pW5fbA/QbFmsNL8x2WAPXxTP08C+3sSxDWZO/dl8Tyf0wtFXlm+ceHztAITA0m6IWiU1eAnH9jPzz20O9mprSDLMg8fG6BiOHzfbRm+cqaOsYuh86aDOb73rn0c6E+Q7pC9faf4b+/oLB3oauzriZNNaHz4px7g9x49R800+fjJZbpFOnGwN8Z9h3oYycRYqdukYmrHFY5Xo115od+RJOnrhFWPEvDTQohvdtpYS4g7KYT4DkmS/kiSpHuFEC9sdO1Kw+rI23RkIMXNwyn+4Mfe1Gm3vmWgAH/6U/fvaRsPHB6kJx3dVXL9XuHBNnTevl3h3GArSJHlb1nB8RsNBbhlLMvRwSS/8/67iH70l/e0PRV4+PggshzQk4gSUWXGckkUReEDD+7nB+85AMCR4Rw/ddV9qagKV20Vd+7r4VnHY1TxWazvDW/RKnriWleMjG7gO48O82Tr7/2pGKrscO/hAW4ajPLqFy8DN6Zi9btuH+a9d+7n0d/a3XNkIB6P8MvvvLkr/doKiUhoEBwZHiIdz/E/Ts7u+FknRnqIqDKZTShcugUJGM1GefrfvGN3z5Gktb7+7++6Bb3pMFt1cT26kjuuKTJjrRyvkdzuvYttm21CiFPAqV229yDwldbfvwI8AGxofHWC33v/7Zxf1vnQQwd3+6g3DBJwoHdvmNrvHE0zWzH4P993DE2Kc++hnj1p59sdW5HD7pYDbK+jJQpwIAd1R+WhI73ccaCfQ/0JPr3tnf/wcEsf3H1oH68v1mhYHh96YIi8G+H99+yd1+Fq+IDt+Yz3xjkxluEtR/r4zMsLpKLqmuG1EWYqBr1RiEUj/MR9+5gYzPFDdw/xpTNFPvfyLHP1vfGA/fA9YxhuwJk9eXpnePJfvRV7Xag1l4jwwKFeGnaGDzUcvnSmyPQN4HFRYI1HsROsruKJuMRd+3so1G3+8gN7zsp0DX70/nFeuFzZsfGVluGho/3csW9vD+ljaZV0PML/+Mnuv59UMsKvftcxTl6u8KZ9Nn/4DX1XeZTpLkuV3Bhf4hXkgEutv9eAE1f/oyRJPw/8PICS2dwL8vAg/OoPPcThweSu3H67wfRvfs91m7UKxCISMU2h2PTW9ON64hp102UkFydfN9d+LkuQjalULY+BdJxYl1y77zqaorenlw8+dJDDGzBq3wj8yjuO8TtfmdzymlUqhnRUZYdh/m9J7O9J8P/+8J28984xbvk/Ps9GKVcxVV5TWNgO331imIbt8AN3j3N6oUpMU/joM5dYjT4rwG//0J1hVdK+HiSJtdLrsZ4EEU0mEKGiQ1QKw8WKHJIFXo3dkDPKgKpAQpPZn4vw2rK1liQ9mIrSjGl894lhvnR6eUfPX0VchpvGMixVLITvkN9gb/yRN9/MT7zl0K7aaRda632uvsqIEs7uA71JVBWOtXiRfvY7D294/9XOSU1R6c9GefRXHrnmmjsmBvnMywt0QiczlNT4uYcn+PUvXNj0msGUwnfdMsZDR/p51+0jfOE/JfjRB/bz2kKDy4tVav7V10bJb0MY/Nl/8RDv+8On1nqpbNDjzZ7zobfs59987+Yb8Eguzgjwr99zB//6PXD7v/8Slhd0paL4trEsU8UGw5kEUwUdSQJZhobtk2xzTV5dy44MpIAIl34AACAASURBVPACnw9950FuHetlX0+cnuSNlz/rT8V41+0j9H5apWp6HR/+9ADuPtC9Q7oqX5+vl9AUHrppiN/6gTu71s563L6/l9v39wKH+dV3X/tvmx22HzzUt6GnrNus+ZIQNy4eIknS/wIUhBAflyTp+wlli/7zRtf29/eLiYmJtc8zJQM/EAgEw5kYXiDwA4EsScQ0eU+Fnqenp7m6L9tBiLBgAEJqCE2RMV0fWZLwA0FUk8NKPscPJ7okkYqqSK3/S7t98XzBSiM8AfqBIBPTaDoeqiwhIZFLaHuaKLnde7G9gCAQeEGAIst4frBGw+D5ARFVQbddIoqCJMFAh/Qf6/sS6xnGcHxAkI5pJCIKluujyDKKLK0Jse41Oh0ve4mr+2I4Ho4n0G0X2wuQCEVpexIRFFl6Q8ZKUbdp2j5CCCKqTCKitv5UqJkuq8tTrkPS3530ZT3qpstyPZxfqiwxko0jSXR1rblRY2W2bOD54fo5lI7hi+vXzzOTl0j0DuMLgSqH38Fu5uRusNP34vlBSF4LNB2XiKrg+Vf0X9MxFaXD6sJXzl4g2jPMRF+cmPbGHPZXsdP30rBc6paH54u1PSmqyrvSA37l7AXivcNrB4w3CrudQ7MlY+3Q2ZuMdExDdTVeeuklIYRoayG90SPpWeBDwMeBdwB/sdmFExMTvPjii7wyW2Ey3+C/PTnJpRWbZCTMW0pGZQ4OZJAkuG8iRyyicWwwRWwPPGH33HMPL7744nU/r+gOp1q8SkJIxFSZI0Np/EDwtydnuJTXGcnG0G0PWZJYqdvEtVA6xw8CLqzo6LbPgxM99KRj3DaWZX9fgnRMa+V/bN0Xy/L42b96noWKTUwNKBoBx1IacTVCb1LjB+/bTzqqcXQoiRdIDKSjHS88O3kvq/jq2SX+56lFhrMahhNWo5xbruN4AUcH40iSRqlustJ0uPtADz/3nYdJRNQdCcPecdfd/PC//2M+/FwBBfgnJwaJaAqJiEzDDnjfnSO87eYbU7O63Xu5kbjjrrv55Be/zgszZfK6zl8/u8ioFHJJBQJ+4M5B7jwwxF3jOSbakI/aKTZ7J189s8InXprHD3xsN0CWJfbloizVHHIJhUt5g2NDSUZ7kuzviXHzWA4ZiWNDKeQdioSv74vl+lQMh7imYLkBnm3yG49eompYPHe5RgDcPRbnP/zTN5GOqUx0kfLkRo2VX/7bb/LafA0Vl1LTI6kIIrE4AYL/8v5bOb5/kJEjJ/j+//CXPHOxQCAEw0kF3ZP5wJv305uMc6Ila3MjsNP3Yjo+f/XsNJYb8PJcCcMOiKpguoLeOCw2fFJRjQcO9ZJv2PyLtx5jeBuS0+jIUfp//Hf4xr99G72ZOEXdJggE/anoNTQRrh9Q0sNxlO3iYeFqbPdeVuoWyzWTib4k2UQEPxAUGjbPvjbJr3xuDgEcyUF/T+//x957h1eW3nWen5PvuVlXOVXOXZ2r3cl22zSNbYztsQ0GGwyGxzCzPAwzHhiWnWUIM7M7ZJ7FZofxjsE2ZgnGNhic2+7gzqm6u3JSlUpZutLN9+T33T/OlSqpqiTVlVzs7vd59EilOjrn3BPe9/f+ft/f98vDe3v42atkZFcCq38nm3/yD3npf3snkZAU6x6GplLY4Ezfjb5DP/+px/jqqVgR/+M/djv3bO0indCouSFpS19ypVgJFEVZMTVrQ4MvKeUriqK4iqJ8F3hNSvnCtbavuyGff3kcKeHUjIcEKj4cPDuLZdvYZjwQvnK+Sm82gRtEvGFr58Z8GOCbR6eZqXp859gs+wZyJE0d29LQFHjqdJEgkrxwboF9AzlG5ups7kxycraJrWnU/IC5ikMyofPEmSIP7e7hu6eK/IDZx3zdZ19/9rr6L+PlOlMVn0jCsVkPQ4O5esDuXoXinMO3jk3Tm0kyXnbY05clFIKhjo3rJPy/nx9nuuLw/IjLQEeCuVqAEwSYqspCw+fOzR28PlkhY5u8MDLPe+8cBnx292VWnYUJI8lfvlJEEJeAvnNsluGuFG4Qsr0ny/NnSxsWfK0VF6fB2+UzGUaSTz19FiHgy6+N44cSr1WqMRV45myVvcNdTFe9dQ2+roaH9/Uy1JHg6dNzfOGVSRw/4LmRItmERanp0ZWxOD1bZ29/Gl/AQ7tctnal0VWFHW1acY8tNHEDwVzNpTNt8Ylvn+LF0RLVi8o1x2YctveksNcxw76e6M+Y1LqSPHlyjlDEelpqvYllqPz2t87y6Z/poTttkW4FoE4oqbgCTYHf+/ppfvSeTRyerPBb7771e/1Rrgnb1PjQG4YpOQHFmst8w+fg+QVMQ+PgWFyjlhJeGy/Rn0vhB8f53Q+srOz1+RfH+LH7tzJVvsA368leCNwmyw5VJ2YU7TLTa5ZMWCv8UPDsmXmkhGLd5+G9vUxXXRbqPr/xrfGlJoVzZXjPPZ3cNpS/4WPWWnXlmarLfD0uy1m6uuJy7c2Ar526YEX0m19+nU//zIOcnPHpSJrM13329mfbmrRYxIZfoWvJS1wOHag4PtNV95Ka9awLGeFQdQLGS016szYNL6Tc8Hn8+Cx3DGfJpy5dzUyVHcJI0p21aPoRKVOj4UekLX3FE33TD/ECQc42lvykJitNpJToLT+yqbKDHwjmax7zTR9VCA6Nl1Gk5NxcEy8MKYc+YSSoeQEVL2A4a1GsehTSFuOlJoWkSbnpYxkakZRIGWtzeRepYNe9kFCo1JoedX+xxNm6PhUPVYu/+4FASsHYfIM37ezg9Ex92euziImSw1zNZV9fFtPUEEJSdgKSpnbVckvFCVAUruiKkVHITMXB90POFSOEjFeHLhECwSujZRwvoOaF9GdMKm6AbWhr6tLzI4F2cUuhjIN3ISPOzNTI2/A/njzDgzs6SRg6OTsutalqXPYNovi+rlZV+WZHJCUKgrlaQOgLvIsukS8hQnLwXImB7NrLDzeK8ZKLHwgafojjhQQhVJoekQAviIiEYK4eoKkKXzs0QdbS+aE7BvnSwXF+4aEt2PbaOo/cIKLpR0wtNPn60Rk25zQeq4WUHZeycyktV1fjTrJISCpN/5rvw82A2aqLE0QoMmKk6DJVanJkvHyJ2bAA3ECQseLPoakK3VkT7yIrpkVK1fNni2xOww/+0ePsH8zwrx/Zi6qw1P11M0HTNNJWPNbM1T3CMGKh6ROKmIcmANeXTJWbHJYO7/njJ/jlh/eSShts7kzSmV6+7PTJ75ziuXNFtnZnaPgRP3bPMEcnq9y3pUAioaMAVTcgYWgcn6qSMnWytoETRHSnTdxQkrONG57IhZBUnPg4fiRQFHh9rMxUpYkGKKqOpigsNHxGRs7y0b87ewm/09RhqCO1pBF2o/jjR0+wrWAzWfPJ2wZ1L0BFYaiQZK7msqMrjS8lmYSO0aZjthOGcqEbXQrJXzwzwj2bczw/4rOnL8O+/rjpYHG8aMc9hO9B8LUahJFgpuIt61NV8+HoVIWBjjQdSYuerMW3j0yj6xqvjpX5t4/sWtp2quzw3MgCkRDYpsamQoqFpkeh1Qa+u+/6K2gvjBiZayBlbFw6mLeRikRBoSNpcNtglpoX8szpBRbqPucWGigolGo+2ZRB3Qnoy9tUHA9VUQn8kHoYEzvnGj6KqlB1POYbPjNVl4Sp0vQFhhYHeV4gltKfDS/k7FyD0ekapWZ0BZnSDSIiXzJbcyk1Q45N1chYGk+cnGP/YJ7XJ8r84sO7rviMpbrPF1+JM41TFZd33NrPeMlZCq729GWueGHLTX+pI2hTIXlJur3k+vhCUg1BDQWCmGCsAG49ouo6uCHoqmSy6qFIWGsTeSTkJV0sgQSkpOKEGBp843CR03M+Xzo4wUfftJ2mH7KrL42CQhhJUpaOlxX0fg+DkPVCzraoexJnmUt7vuiQtRqkTs7x5t29G35uf/fyGI8enWW+4RJGIWrraY6ISfx520CXIaGQTFccFkX6D08dpztjM1ps8omfWL28jBCSM3N1hIA/ePQkVTfkH+seHbbO+fKlhPCUDh+6M5YTHi81qTohqgp7+tZnRXyjKDd9nj49jxeFPH1qnmzC4CtHZhHL3H9JvEiBOHMyMte4ZDxZ7A4r1nxOz8XbHZ1pUHdDHtk/xIHNMHwT2X4FkeDMXB0pYaRYp+aGzDajpSanfFJBSEnFgUYgOFoElTo/85cv8q+/bxcvnVP5uYeWL8XNR/DYqRJPnSqRsXVeGi1x39Yuzhbr/PQbt7E4fB2bqlCsebiBJGNr9GVtdA22dWWoOAFbb7BsPVlxKDUCqq3F6rm5On/10hi6qnLncI4fOTCMFwomSg4fXsZzd3dfhjuGc2xu03378mvTVF2fXV0J3EihO5sgZRgIGbGlK8NL50rcu62ThKFuiDH3anHxmn3BhafOLPDEqSKbOlO8Nl7mrTu7SdrG0njRjnsIN3HwVay7/No/vEokBeIqprhzVRckFCyV0bkq1SBioRawp6Dx509p3Lu9gKXFgU8YCQIhUANwgph4CPGkfT1MlJr85pde4333bMYNoiXyr0pMVNU1DS8UuL5gvt5ktuwRRQIUhRBougG+gJrr4jiSALHUBSQF+L7k2GSFwZTglKLQkTI5MVPFVFSSlh5ngpQL5xpJyWeePMVrY3NIpdUxddHHiKRECBiZbqADmg6TQGdK5cWRkAODJl94KcF927qxTQ1TV5FI5hsOXhQRRgI3iGh4IcFF9gmXX6qFhsfB80WePRV3hvyr79u9dE3dIML1IoSUKFzoBpMXneqi2XEoIBIwX/foziRYSw/IXM3j4oJzCKAInBCcMJ40Dk9UyGnwxPFJ8nYCQ1WwDI18Ml7J+KGg4YXYhooTCBKGhhdGGJp6U67YVgJNie1LBq7CawklHBkvs6PH5gsvneetu7o5u+CwuTNB3RNYutYWTZul44WChaZPIWnykT97ls60zmNHigSADQS07DPEYkewQqRopBM6xdqF/XgRLNQdFhyTf3ptgu/f3UkisfLAWQJzJZdjM1XOTFSpt35fW8YLqSeTINASfOGl8+zqshgph/SkDeJmpZsj+BpbaJC1DX7nK4cRUnJ6ps54uUGXDeNVGS9GloGuQK2VOfdDwUzl0vbRxQWN61+6AH7meJGxhQadP3gLk5UmB7Z04gYRSXP1nnyrgR8Kyk2fQlJnoRmSTejMNwKShsbofIOS41Kp+5wrOXh+QKMVrS9+fEsDP7q0C1MAQsA/vTrO7YMZoii6pvh0ACw4IUKEPHt6jrwh+fijJziwI8eRiTo1N2C+6RMIQRCahGFccZkqO2zuvPAuLd6zxWaAlWJxSI75XC5TVYeGF3M4m17Ambk6PUmF6fryN73a8Dg8UaIjofPUyDxv3NaJYepYukrVCTF0ZVU8p5rr47k+L531sVU4l6gQRrClO8npmRpv3NnFt49Nc//WArO2QTahgxInFTa6NAvxMxQJiQZMVq9sl56tuNg6zFYgb+t899QsqYRBKBRenyjxyJ5OxhYgaxvYRpwNX4s9300bfE1VPP7+9TkAOuzlP1jVh+q8y5l5F12NJ/CkoXJkQpA6VUd++zRv2VEgaZvs7c+QtkwyCZ2mFzHcYZOxDfIrePAXmgF/9fIUj5+c4+ce2kU2YTJcSKIgKTU8pqtN5uoupYbPSLGBCCOqzQjU+MVeVBleaMor8joSqEZwaLzKIaA/HxIKwfaCjdQ0tnQmSeg6OVtfekn/w98d5J8Ozy3tw7hsrPNbL2cIeIs/APWKQKXJ6WKTJ0c9dPU0/+pNWwhQMTQFVVEJI0kUxoHWyFwDy1DpzlgkLe2K8ux0xePnPnOQQIKmQKkR8Hs/dhdn5up4gWC+7tHwxIpyWRJ47MQs6YTOrUO5VXO+/GXMZCerl04YEihH8M1jRYQU7JvMkEtaPLynh8GOJOMLgnIzoOEHpEyDuh+QNg1UFXb2rJ6HdjNA1xTetKOLQxPVq24TAH/3yhTPjZT5g2+e5LbhDmquT3/OJmFo/PSD7ZMseepMkVIj4Ff+9lUuV+C42Exs8ZkZXWiCgFuHEmzJ6pwoulSbLvMuNEN47kyF2eppvvTKBJ/66Tes+DwC3+P3Hz1B3Q+XAq+rYbTk8tlnz9OXs1EQHNjSSc42uHOo0LbSzY3gseMzHBqv8rnnzjBbvzR4nL7Oh9NUeM8tsftHqekzOl9bdjv3sterLKA87fDRP3uJu7cVuHVwhnfdPkTONti0jpmwx0/M0vAiSk2PjmRM0wiFYLTY4NWxMkEYUHEFlq5TbvoY2qWD40TtytFoMSt2stjkTLHJ731wZRNp2YOy5/AnT4+RNDTCxyIG8jauHy6R8XVVxdQUcimTzR0pmkGW3f05njo9xyvnyug6fPDAZjrSKw/ABvKx3U/TD3jqdIlS3We+FpdXv3nU4+WxKqZ6damIMyWf3/n6KX7dPUJnxuazqVH+4w/dwmzVoeyEaKrCW3Z3k0+u7Jz8UFBpvcyuAFoUqlfH4x8OTdXpzSb4yuuT/PxbdxFGgu09aUxdZXt3es2+wmuBG0Scno0zoy+cLdK4XG+HeLqshRDUAmarPr/2D6+hKQqRomJqBt84Ms079g+gKHDftgIJQ2eww151o8F1gy9FUVTgdSnl/lXtuY0wleurlCxqiDSCuIXeDwL8CKarDTqjCD9Mkk5rqErcbqxrKh22QWIVN36hEZK0NBpeSN3x8UJJwoS5mQaNhsN8wyUKFUIREQDGZad9rSBkaciUAjcQ+KGP70IzZWCmFUo1D73l/Pja2KUTaSEBMyvUAlw8pWLZIZs2OFVskjEUNFPD0FSShkpfV3JppRtG8prtyEsraglHJhY4M1PHDwWvjy/gSxW5KoUZQRBGjMxW2daZJr1OXTPNFvFlrlxDjQKmFhJ0GAZ+IkQiqHuChK7RcCOShg4i5oRdHnyFkbgpJt9rQVcVckmTOzddX7NnruxgWiqPHZlGAPdsTZNLGBycnMXzBfsuElxc/OyOH2FqEA8TXLNJJIwEFSfgxfMzVwReVz9/FalK3rI9B5rJh96Y5nPPjPDN43G2VQBe4FNsaNQdH9vUVmSZNd3wKdcdwhWkWQUxSbtYdrBtnelKGbehcniywt7eBJZlI7gxn7drwfEjNOJrK4DAcxit+uzr7yCMBPMNn/MLtSsCr+tBA3b2ZphxLmTVS6vUFPWBKBJMlF3OF5vs6EszXqox1JHh6HiVoSxks+0R6gxDQdOP8MO4q9DzQqZKdVK2xVSlweSCs+QP0PD9mN6wAh2wbV0pzhTj0D8CTp6bZMtAF6a58vGnGUSowHzJwRfQlbJACppugJm2mF2okUvoVJ2Ac/NVSnW/VdWBsuORSxorNtjWtVgi4vRsjaShMeYF2KaGkdCYqwekg4B6JJksLR9IA5QqDqEK4UIdSHG+2GS+VkXVYypOqeGTNHV0NQ6urqUiYKnXHuMl0Gi6SGny8tlZumywDY28rVFKGPi2sW7doZfDjwS+H+AGMFf3OTJ5deX7MIypLIEDKhLdkESaBwj8KCIII6puSMLQl6SlVoPrBl9SSqEoymuKomySUq7dq2CVuPg5nGmurg4lYcms9sXRBioNXj5fxjIN7t9WYHtPlpSpYZsG/bkE921fWYfk/VtsXjxbYmSuzkvnSnzp4Hkmyi5X875di53xZMVHAIemBQjBTCNASslCPUKqU+SBT/3oTt7+ycNLYc1KA6+L4QJuPeCvXhhDSEHGUjF1g3s253EDwX3bu8gkdArXWJGpKgxkVBYcQRjCeNnjh//0GWpuAMrqTXBfGa2gIRmdb2IZGr/y9t3sG7jxjpyrYawGYzWXVybHSegTbOtKsq0ny/buNLI/SyFl0pE0sYwru3fOFRvU3JBC2mSwjWW5dqPihJycrmGsIDDwAO+ileAzZ+O0yTeOlTB1lR++c4D/8v7bGS81KTUCzi80ODPbwNRV7tlaIGHEK9nliOheIDg2VeOX/vrVVSlMZxI6WzsTzDmQTQiGO1J87JE9PH3mabwwzvoW6wGWofFnT4/SnTX5wN1D1w3ACgbMOyHuCk9G0npnnJBnz8Z/9OTZ50hZBj967ya2d2e4f3tn2zmDJ6arfPPIDJEU9GUTIEL++LGzOL7g1sEs//7te/nEoyc5V1q94vu+/iQJU+PW/hxHJ6v4kcCG62YCL8ZgKhbvffncPM+dmcfUVboyCWYqTapuhK4p/OkHb+ONewZWfX6XQ9dVgjDi7HyDZ07PcX7BQVegJ20wMutc4uF3Mb3hWuhLQSFlMFq8UGL9jW+eJ5uY5L++77Zrjn+XQwC11utzdLqOrcfZWWXORQKHZhy+emiSzz6bJpVQ2D/QQdbSW9n2Ktu6VycaPtyR5NGj03QkLSxNxRNgqDBd9am6IWfnrz4xNCQQxe98ba7Br//jISxd4e6hNKlkCiEkllEiFPECaHd/mn39y8uMTDeuP9DXQqjVfD734iQAOXMS27bY0Zkkk7T40BuGedOunhV/9rWi4fp88ulzOH7EEyeL19w2vOy7HwiaAVRdn9NzdbpTJlu7UhiauiY9vJUu1fqBI4qifFtRlC8vfl3rDxRFGVAUZVFaQm/97o8URfmuoij/x/UOOJhP8pH7hlGJS1qrxeJcoyuABs1AoikKI3NNutKJuJwBSyKK18JwR5Jf+8E9DHV3MZi3ONdaJc1UfXT16oP8WpgPi5O8oSqgKkSAkPGKV2/pGlm5Lv7gA3fwrv09az7OIpqBIBTgh2DoKjN1n529sX7alq7UNX29+rI2j9wyxDv2D7B/KEOoqHh+QChjrs5qMdCRxBWSuhfihZLXxior/tvezNonPUGcVRgru2QSBhNVh4F8XHIb6rCvmFCllNRas3bVWUuIvbGYqXn059YeIC4Orc+eXQBYaqc/NVuLFwYNn1LDQ4i4C3fZfbQyTKu19vjUR97Au+7cxLbuND1Zm5SlEQH/4s5NvOf2PpJJk8GOFI1WrX2u6i91/14Lr0/WkcRCk2tFEIEXSV4fKyMlTFfWsAq6Ds4Wm0gJlWbIbNXj+GyTauvZOz0bZzamqu6KB3KIV9zZhMZQIcX77xrGbZXsLV3DTK6sEqADu3rSbO4tcPemPM0gFlJeaMTNCgvNgCAUhJHk60fmrr2zFSIMBbqmsbs3y0zVw9RiR4Z8MsFqQ09Tg+1dKXb2F/j1d+0nmdBipw0lzqRW3ZCjUysff5aFoqApYKpxIKirKo1WhFisBezoTdKft6m4IVJe/d25GmpeyO3DBbozJjv7ctw+lMUwdDZ3rp4MrikqDU9g6glsXWO25tH0BeOtVOh0pb2G5kEEQSiYrHhIyTVpEe3E8Zk6SAX7BsRyBbCvL0d3xsbQFIYLyTVxgld6Br+16j3DAvAwxPZyqzHVhpir8sZdPXz6ubE1NcAtZl28VoQfRIKm7xBEEZ966gxbOpPM1TzuWkE5RlMVelMqf/F8kZob4rgBjx6b5XoZ7bX07S12di6SYN3ahRcyCgVpoDttEUQRB7Z18Y+HZ2/YZDYUUPEEVc+hYGo8fXqOUAo+9d0R7t1W4H96y04cP+L8QhNNhS2dcZuyqsLO7hR/9eJ5pmYbNC9aAK3F9mPR0qHR9EjZBmMLaf7Hd0eoez6VZshb9/Tw5l091NyA8ZJDwtDYXEiiqgp+FHEjOYd6a/L+yxfOowJzVY++rMXWrjSKIpmv+4RSoqsKYSh5cGcnA/nU0opnbKHBN47M3HQ6UE4Qcb5Y56lTNzYBuqHgTLHJg7/9bRbqLm546fP9rVchn8vyxl1dZCyTM3N1Zqou+/qz7BvIMVtz+Q9ffG3Vx33XJ55CAX7uzVvJ2SZzFQdVhc0Fm6pncOdgyPmSywPbOsnaOoN5+7oE5oWGz/E5d8X2TleDL8F3Q546Nc901eNX33FlB/FqMdXqZPvkE6d44lQREUXUfbnMWBNRcuLrs1qEQNWN+MaROZ4bKXHncI6OlIWuKQymVRaa1w9eQ+DkbJ2Ts/DCuQVCAdUWeeLQxIWgJQoFo+UKv/CZZ3n8TIkgkmzpSrGnL8tAPkHOjnm4HUkDy9B5cHvnVUtcuq6yszfNRMnBC3wW5baeOVda9TXwIzhTbHCm2OCZP3kKWwdF1RjMWyQtk0LK5MDw2sulAmi0OBmL/WKLz9u5Yh1dgd//+iksDW7ts0nYNrcO5TE1jf6chaKo7OhJs6f/ynN4ZXSBr74+RTahs7c/w+6BNJNlh5oncL2Q47XVB42Llk9feC3OTBUM6MzZaLpKEEru316g6YVIJFNld1UZweXQjKDZCJhvBIzMN3nx7DT/9PokeVvDj2B3T4afeGALCSPmPa+micMPBaPzDSTwG186xPmyQ6nqXjI/3SieOVOkJ2vRk1p7ELeicE1K+cRyX9f5G1dKefFbsZyp9lWRtnSeODS5ktNbMWxTo+KEZBImI8UGWzrTlJYz3rsMmYQOmk4UgalInIgNbTFfvElmKwXoR4K9/Tm+drC9VWBLV5is+2wqpDg8XsUL5VJAVGr6+KHA8cVS1iebMFB1leHOTFse7MUraic0OjM2J2ccZqsuL50r44eSF1qZl4WGTxhJ6m64ZAuRttrHGRDEWYAjk1Uqjs9rY1XGyw4TJZdD41WcQHB6tsHuvswSyfLIZI2mFy0JDd4ssA2NU3N1zDZ1FQWhxFlmgT5Vh7of8eLZEvNNj5dHS3ih5Kkz8wSRJIgkKGvLMknADJukTJ25ZkAkVd579zD/7pHd/JtH9vAHH7iDn31oOx95cCuP3NJ33f2FkeTbRyfWdC7LIQJMXePJE1fnj6wEUkqKNZ9ISJ46PU8YQcVbLvBqDwRxRvLYdD0mDedtFtzVj2tXi2F1IKHB2ELA0TlnKYg8PdOIn43TRfxQcmiiymzNp+qETFWuncPaP5jjbfv7aAYrL9usBF4E/+k9t/IT92/ll35gNz/7pu2ESnsXmDsXxAAAIABJREFUUotXtpCyWrpbkkYgGK9ENHzBwbEyTT/k2bMLBJFkZK6x7H6eG1nACQQzNZ/NXWluHyrwwI4ebhvKIlDoSN64JdRCEFdcZiseScvg4PkKQSR5+nQRNxBMrqHMfS3MN8EPJa+OxfPOi+dLNF0vHuNXkMm+GBUnwA0E56frnCrWCULZ1sALYHt3moxlMFpae0ZwRWGboij3AR8H9hKbtmtAQ0q5mqXBNU21W8dZMtYeHBrmZx7ezV8cnFrFIa6NxTbyF0bm6c5qfO3wJHt60/zNC+fpyVq8dc+lOkezNZeaG+KHguGOJHNVZ6mTsB2GrivF4nPjRxI/FJQaPrqq8KHbMjw3thqGxrXhhpJyzefPnx4hZ2uMLTS4a3PMucrZBqWmj6rEgVi5VW7TFfjO8WnaEXIsXtHpWsRMrcqoUeW5M7Eg4GzN45E93ZyZqzNfdXnq9DydaZN9A/EjWGr6tFNBZtEA+vVWOtxQ4vPb1mlRcwOGCxaPn5glY+vUnJAoCqm6/vfM6P1qCCLBlkIyTre3AYsr5MufflfCqdkGzXSDihNQdzymKg79GYu/eP4cThBdkhFZLT7+zAwwQ9JQ0BSVt+wpYGomb7ulh/58io7LOrOEkEyUHSIhGeywLykLLDQ9Tsw0aScOTVQ4NVHh86+M84G7Bvn196xeCV5ptd+PlZooilxW37DdqLgRFTfir184D02fBzI+7aoAhUAYwbn5CxP1YqD29SPTmMCJ6RoJDZ4+FRO9/+wjB5bd12TZwQ0i/uHVCY5MVq/Ks10LIhlPaF94ZYw9fZkl38N2Z7EX35nFd2ixVH5mwWFkwWFLh8FkyeHOwSxHpyrcOpDjzFydjKUvKel7oWCow+b4dJVswuCV0QU0LdaENHUdU1UoO+0pEZ6Zb6IAzZkqe/vSsa5mPoEC62IhdHouHqMOTVRIavDZZ8foSBoMdNioisJDu3rQNGWJEnI1hKHgvz9xGiEExfr60EIOT5TpylgoKpwtNkiZ2qrf15UuHj4BfBA4RSzH89HW71aDMrAYrGVb/74EUspPSikPSCkP5Do6+eunzly+SVuga1CsRWQtnUNTNWaqHofGq5dwNhYFXpteRCQkX3p1ElVTl6LV3MY0Z1yBSEjqXkR/PsFIs/2mty60eDwh92/N09F6yVKWzi0DOQZySRpetCTM+Lnnz7NeWkf1AAQKExWXzfkEZxccml7Es+cWUNWYTD62EK8O1zsRGchYfmOqFrC3L82RqTqlRsCjR6YpNQJmqgGP7OvjkX3Xz7xsJNKWzo6+LD96YJCNKIhO12OOS80XZC2NqaqH2cab0wwkNT/iW0fnmKy4fPf0PPsHs1fw8spOQLkZUHPDK7KRQsBCs/2BjUvcyv53r6wtqyZbvLjBnE3dbWN0sUIEoeRge+hZK4JP3EVa9aFU96i5gr9+YfyK7epefA9nyw5fPzzDTLW9/CMAqUDK1BgvuezqttnZm9nQ6oYEJqsBGUtjpOSwpzfDXCOef2aqHn4rahVCxvIvD2xmV2+a8bLHuWKThK6yvTPFUFeK2wfb0126eF4diVhTbU9vhk2FND//lm38+H2b23aMy6ESlyUXqlUOjpd5ebTEyZk6j5+KZUbmate+/18/Os18I+CFM7NtP7cOE7rScbm3I2VxarpO3Q05MlmluYxG4LWw4mW6lPK0oiialDIC/lxRlGdWed4rNtUGQIHb+9andXvxGp2aq5NP6JyarVFIGzh+xGzVXTKgThgqbiA4PVfnM89eWuKrfA951ooCd/6nb90w1+tqqLkRHUmF6ZrPLelLidqWEXO9hIhXKMWJq7cz3wgWu5WagUQj4tBUlbuH88xWXXIJneNTNTIJgzAUzFRdqm5I++yOl4cAap7gK4dnuHUgzVOn5+jJWCw0PExdoeoEBMvojX2voSJ4/lyNjZjOI2LHhiAQzAaxUuoro6vn5FwPbhhzBF8dmafc8BmZqXBk9lLCu0qLHFsAT03yU/cNs2+oQLQWFd8VIhRQ9yK+dmiK4YKNF0oKSYOtK/DNVBQF29RoehE5W8evB+tWcrwcETDf8LA2uGq+aHdUD6Fe96g6Pv/98dOXbGPpKi+PzjNb9zkxsz7jTSDg+HSVLQWbuWZEwveuajO0XpARTFV8dvemOTffRFfgb14cZVdPhlsGLgRUHSkTXdPoyyXiCoRU6M5YZC2VYs1lodHeyWmmHtCbEfzja5PcsSnHdK2wrtzWxRH06XMNNMDYBBUvIIpCjk1W+ekHNjNcSOIGEcW6R9TKckspODRexa2Wlugy7UbJB8sP+fuDE6QTOqYqCSJ4922r7+ZdaXTTVBTFBF5VFOV3FUX5GFx7rlMUxVAU5VHgduAbgAEsmmqL65lqJwyNn//70RWe3tqQNA0afkh/LoGmKJyfbzJT9Sg3AxRFYXt3mp29G282fC0kDI0f/7+eWrfACyCX1LAsk509WXLJS+PzhKGxuzezIkumdiECDFXlfMkllzSwdI19A1n6shZTVY/ZdVgJXwuOF/HaWA1FUZive+ztz9KXs8kljbZyz9qBhKFRbIQb5lmpAxldIZJgaLS6ddfveA5wbLp+ReAFFwbxowswUXb5/UdPL1lhrScEcGqmzmefPcf5+SavjlWoNFcW1WzrSrGzN81v//DtvPv2jbV7ElKuSR6nnfjLFyc4eFmX89m5Oiem6xw9N72ux+5IWtQ8wXSpzmTZpemvf9l3ERqQSihsKiRQVOjNWbwyVmK26vPMmXlma/FzmzA0DmzuYGdvmof39vHhe7fwUw9u4c27ukklLCpNH7XNs4OuQbER0QhCnjw5z0LdZ2K1gnBrgCCWa5qteugKHJ6sMVly+OKrcWZ5UfLGDwULdZ8vvDzBqZk6n3imfVSl5eARN2wUGyGPn5hhbKHJ8+fmVx0rrDTz9WHiQO0XgI8Bw8D7r/UHUsqAOMN1MZ5f6YkdnqjQv9KN1wiBxDLiCTMQEWZLKt4NI+brHoWUedOZ5x6erNDfXq7jFWj6EbauMltz6UzHwYSUklIzNjfO2RsfYASRRFMlL50roaiCmhNh6ur3RHVeAromsTQVQ1cIRSxjYuoa+k3m9acokDAU5HpGQBchAs7Oe0RA1Jq7ruIO1jYsckWuBTcUuCF87G9fXd+TaeFPvnOSvAnfPjrDls4Uv/2VQ6QTJqWmQ92BnTkYaVy5glUUhYShUW2ElFbQddhObNAjcl2cnKkStiRnTs/UKDU9XjlXZHxufSf8wxMVOmyFbxybZShvs6tv4xbeEbF4asUNSVkakyUHlZh3nE9qTJZcgtixDtGSpUgYGmXHR1UVpisus5VYq63tVEEZc3t1VWOR6rVBa7n4WDKi7ohW5SHEUlWOT1UJhKDUDIikZHShgeeHPH+uFMtLbRBsXSVE0pm2Vh0rrCj4klKOtjJfW4AvAieklDdXW9casLMnxd7eDN9/Sw+9mQSWoeEGIVMtY93gOuru/6+FhEozIBQsdYPO1T1mWlovW7qSq/L+ulEkNRjMWwghOD1bp1hz2dqdRAidnqxJT2ZjRU4tHXZ12bz79gESRqw1lE3obOlMfk+8yq6Ht+7qoTNd4ekzc0xX1/e1ldCW5ot/7vAEzLgAIfPNOJMz07gQPBxpJXeuVj74witjS1qE/1+D6wuCUPD1Q1OMLjQ5NF7idNFZ97J5KGGuKXny0HnyuTwHthTWVeT5cgShwFCh4vh4oSASEXnbQFHg+EyN0VbWdrLsUG4GjC80qHuxyvpkuYkQIUHYfgZuTybB/VtTvGn3MPdszZK0Ejekj7daRKqCpkl6LYtcyiACjk3VaHgB23syBJGg0gx44sQcFS9EUxcJB+uHzR0JBvI237e3BxSFd66h7LjSbsd3An9K3K2oAFsVRfmXUsqvrfqINxFsU0NVIQgEUSRJp/XWg7vY0XWTLAU3GGEEqZRBJhGbelfdYInwCWvTL1srdBU0TWG4M81EqRGv/JCtzrBYLO9y9fn1RmfaJpNKsncwy2zVxVmSu9BvSrshy9S5pT+PriposCHcr/8fa4Prh8w3fSIpCW+WVNQGI2npVGhZOjVcGk60Ydw3gOMlQaa6wAsjRcpt5k9dDSqgaRrd2QR1N0JRQNN0ujIJ6m6A64VLItsQ6wpW3YAwkvhRSKnh4foeqhZnT6M2pptTloZpGOzuz5BPJjfMi3HRczNlGqQTJpam0J+zEVLiBCEK8ZgrJdQcH0Gsw6goKllN0IxWL+p8PWjEZdh33j5IKCW7+rPkbWtNc+JKZ60/AN4qpTwNoCjKduArwD/b4EsBjk/XOT5Vo+IIdB0+9vBO8qkEmwpJ/EjQuU7egjc7QkBEAVs6bQbzSUaLTVQFerIWlq5eU/W+HdCBpK2Qs0yCUPCGLRlyCZ2dO3tAU9jeZVNzBZmEvmEcKwPQdfjRA0O4keSdtwwyWmyy0IwDdVNX16TqfzVs+dWvLP187rffeUP7Gu5IUnZ87hpK8Y2qx0b3BCRuLvWNDcVAzqTfihhrxCbLNc+n4cNwajEzdimePFWk4UV0pDVmaxsXyGvEHcOmEovHfq/w7v09DHam+StdpTtrMl/1aYYbz0SrRfA7Xz3BjqtY6rQbhgaP7O3htk0dNP2QuVrAXZvzaKpK3tbJJEzslozN8alKy/1DsLM3QxBpTFUdgii2WvJCmGvjNZuteTw3IujNzZBP6vzkA1vbtu9rQQMsA9516yC9WYu5RkDNDRjMJ0iZOlu6kvTmLPxIMF5xuWtTB+dLDpWmz7HpWtsDLwBTV9jfn6Y3l6A7bbK3LwcKa4oVVjoszi4GXi2MAO3v47wIg3l73RKHGUvFCwQpXWOhEbfxChFrRaUT5oaZfK4Ftw7m6O5NcqzNOkUXw1BBoHFgSyeVVgefpirkW2T39cbW7iS7erMkTJWBnE3DC9k7kMMJInb1phmZrVNIq2iqSt0LSBjrN0llFDBsnZ3dabZ1Z7h3Wzdvv7WPI5NVpIzVlPuycdkzkhJ1nWQ3bgSmrtKTSSAVk8GOJKPzzXXNfi1m1xKtVfjb9vfx39bxeItIGfGi6r+871a2d+fY3JVcdqHQ9Te/zOYsjK6jo4nS+nrmf3nkmtsd+MZvAOC6IWXXZ75S5fisjxQaWXvjStgDHQlKhk5HyozdHDbouMmW/2HGBMs02Nyd4ZfetofP/0cFP5IUUibjC82lLMhGwhEgRPtnocXPsvg9qUEubaGqGu+7c4ivHpoiZRq4oeDA5gJzNY+OlLGU+ap7EQlTpelLutIJQuGQNEwUE/wwYl9/nr9+aaxt55swNZxQEElB1V3/QDihgRtBf07HNC32DqTZN5DnuZESvdkEQSTY1p3GMuJxTQGShkqgKty/o8BXX51oqwDvxbhjU4GEoXDHcOyMk07oa+aFXzP4UhTlfa0fjyiK8lVimQgJ/AhwVWugdqDhhWwC1kN2JogkgzkT21I50N1BJAW5hEmpGdHwa+zoWd4c+GbB3t7MugZfmgp3DmY5NFEhndBQFYVc0sBQ138lrgAffMMw+aRFIanjhKAoknIzjDteJqoYKmiqiqrATNWjuI6q8pt602Qsjbu2FjA1lTds6UBRYj+vqhMwkE/Q9CPSlr4mf6+NxPvv6mes5NCZgNl1bNpYDOzcCGxVMr4BHYYAzSAeuPd223RkratmaMNIUlxnKzkV6M2ubDVcbrj8n4+P0PAivvzqGL4Ab727FFqIfR6h7oYkTY3bhzJ88/j6tOkvB4lCxpDkbIukpfH+Oy6YK+/tTfPY8RkGOxMcbZNI8GqQh3Vp6JGXfTc0EJFgZ7/NqdkGFSfWNdvTlyGfNOjLWfiRjP1+gX0DWaYqLkMdNttbFkSRiD1WU2YnM7X2vm9SSu4azmFqGnsH1r8JQVEVhtM6m7oy9GYsOtM2842AzZ02QsJgh00YSTpbFkd+KDg6WUUieOFcxFSp2XIQaD/29Kd4+95+8kkD29RuKE64XubrXRf9PAM81Pp5Dri+KeINQFUV1ut129mbRQrBj9+7lePTVfb0Zak0fZwgxNBMmn500wRfhhoHJL64YBb+xOn1VUJ8/12bKDs+nSmLYsPllv646cCPBIlrGInfKO7f1gnAfdu7loiufig4MV1jMA8vnJuPz6nucsemDGUnwAvEunAQetIWfhTxvnsG0BWDzZ1JOlMWUSuxlbONpa7PzrYffX2QTFj81ANb+aNvHUNxvXXPJGQsnTCK2N2X5SuKQrLVnLBeSLe4fzU3YvfQ1RtlDE3FApY3b2kP9g3mVtwRNlvzaXgRruvihBJTi3OH608bhvfeNcDhySr5pIWWS4CioqtXtwxqN+7YVGCh4XLPpgI9OZuyd+Gi1fyIN2zp4puHx0mZKo4v1v16XIxAgbfu7uWrbd7v4vW1NRCKQlc6wdaeDMVqiJCCUEi296RR1XiRdzlMXeNNO7sB6Epb2KbGj9+3hTASHJuKddA++eS5tr3fD+/pQ0rJm3d1r0uXo67EzQ5DeZuq6/PA9m4aXsjHHt5OzZcEIjZt39SZomsZ7TVVVdjcmeal0SKFlM2ZdUzb/sa7Vu9ccTVcM/iSUv502460SmiqwvvvHeZzz7cvfbqIc3N1evMWn3vuLFs6U5RzCQopg/6c/T2TUrgaIhFnouDCgPjj9/fwx99eH80bEzg0XmbfQIYjUxX29WewTY2UdWNR/kpwrlijN2Oxs/tCD5ipq/RkLWpuyP3bOpmquGzr7iRl6WiKwoujC2htHhEMIBARW7uSbO/KkTBUetIWqqpSSP7z5QHmbIPvHJ9hMGNy/gY8yVaKmheSMeD0XA1TU0mZ6joHXypbu1Mc2HFtl4GEofLuBzbz6WfWR0dQJSYA37VpZZ1yfWmLl0aLlJshoYBQxNdovQONTuJmjDuHcjQCyUtOQNOpbVjgBeAFEVsLKW4ZzJK0DPb1XRAT3daZYqHu8wO7O3l2pESkK7gblBEE2JWOCf/txuL1FQpYGmzt0Mgndb5vbxcpy+DebXGpcUfP8lmm3qxFJCRJU8M2NSIhOVus44WCtKURScn+wRRHJhpteYZenyjxjlv6sE31ChuvdsA2VDYVbDRV4407OtA0nYd2FsimEnRmFYSMExD5q8zLqgLzdY97hvMcnWmSJHabuNmxaiqsoiivSCnvWo+TuRi5hEFXmwnvizyMLd1pZioOO7qzzNZ8DmwuANCfs5fNohiaiqVdUMaHODOy6NHVTuzoTjNeapBPaDQCQSZhYGgKDU/Qn7eZAk5MRJiasj7+kircOpSn4vjcuy2HpnHVQaDdKse3D8f3YaTYZPdFRNfebILe1pi8b+DC749OVcjb8UqoXeHXrYM56q7Pe+8cBuCBrZ2YG9Tds96oOAG7e3M8fmwGS1euKG0N5W3Gy07bnq2MpRMKwYPbuznTm+bF//gDlzQStAtvv6WPtKXx+x+4Y0Xb92YTjM2uT2nt7bf0MVN1eOvu3hVnCQ5OlDF1A82/lErQk7YoOx6dKZOEqfOWnV305S3+2+NnUVAoOTfGv4lsuHtTgd19afYN5PjKf4aXx5aftu7f1snL5+Yx9TgDlbJUqjdQ21GJy24fvn8LAN+3p5vcZRN7wtR5485uXjircN/2boqlMi9Nbsy0amoKub48d7bGpHbvO4wk9wylMSybh/f1sn8wT2/OoidzfWmjpKlfMiY3/BCn5ROpaypbC0l+/0fuxg8F7/rEUzd8vrcNduBHsKNn7cLaCV3FDcXS95wJKTvBgzsK/OT92yikTQbza5MMsg2dt+3vZ3Shzoe39fDvb1DLb6P4hWvpQ9oQRrEbRnSk2quxJYG8CQ0vYH9/Gk2De7bmUdVYQX2i3ERXVYYLSbSWcF3NjQnnFwdeCQ38aH1W8GEUMZBL4EeSrBohhMATkqSpUG511j18awffOL4+pcdNBZOGHzCUT3B0ssLegSynZmqkLJ2BvI0QkrFSkyCSOEFEO1Vw5usug/kk27quTLUvh8Gczdh8zG9ox8uSMWCh4bK7N0256bOrN3VTBF6XByyr7X4cm29yYqaKoakYmsKDWzs5Xbwyo7zYudmuoL7mheQTCuUVqruvBQqgaSwZwK8Un/roQ+sSCC4asi+qtH/mmbN0pS2+/rGHlt3eCwVJXVJuujQVnYub48uOh6mBqbWcJfqy2FqEbahUnBuvrTwwkKDi+vRk4gXMRNmh9yrDmhdGDHckmKr6RHBDgRdcyOppGhSSJplrtMTu783Rl7Mw9DxMrq/K/SL8SPL4qRKPn2q/NZaQkpSpMNsUZEXAjh4bQ1fW3EWeMnVsU8MPxZIXbyFlMlN16bIVis7a3+esGXd5r/b9uhxCxnfcbaX9Kj5UfJfPvzzJXDXgFx/evubgS9cUNA0ObCow3/R5YGuOJ89Wrv+HV8HVrlZHm+l/K9X52ielPNr651dav3uLlPLx9p7ORcdE4cx0BZVYTbcd88HWziTdGZMPvmELHSmDt+y+QO6crrgtw05BuemTtY1LDDxVIG/r/K8/tI9Ts3V292b51S+8SiTby4/4+IfuZrrlL/ni2XlOztTxowg/lOzty/LZz8PXXptHUy4oUm/vTq9I5ftaKCQ1HtnXz2CHzVt39/LcyDxdaYv5hocbCNzAp5Ay8QJBtTXwK8SdbR1JjWzSREFhOG/y9EiZhKGv2uX9Q/duAaARSPIrGIdySZO37b8xI2tdhYKt8+bdvczXPe7cVKAZhrxzfyyaJ4REvclU61eLY9NVGl4ERLxjfy9hFPH99YCzxSqnZ5oYuoqQgjfv7FkKHm4EphpzFDOWDgq8964hvtz6v1xCR0hW/WxcDgX4ww/cQX8uwX3bV8+6e+7kFMlW5nY9S6FNX3B+weHT3x3hI2/adsX/CyE5NefSk7HpzQgOnq9iGRpeGHH35k78MOJn3riFjmQcIAkpeedtA2QTJn/46Mml/fzRB+5YlXq/pSmoySx3byosjSNSyni8BTK2TkfS4Bcf3k3F9bh7UyevjpVImTr/7vOvXXPfq+Gqvfv2wetuk0wa/Oa79/P6+Az/+NqF53MobzNZdtBbz9vNgOX4ckbLC3drd5pQRPybh3fz+IlZbFNFU1Rs02RP39rNsDVVuaI60Z2x6M5YvHlPP6dmGxyaWH0wMpS3uXUgy2+9e3me02oajH7n/Vd/Pr1I8M2js9y1ZW3s2bSlX/IcPbiji6myy5npGr/8xddQldVl8q+W+XfaPA2sNPP1t4qi/AXwu8D/rijKx4EDwP3tPZ0LCCIBwo1f4jYEXhk9bhvWVYWvvD7Ju+7o4/x8E9uMzbOFlChKHOilLB1djU1uHf8C/8JSQl4dK7OpI87IdaYtZq/jsL5aHBqvkEvFfKZNHUmOTFZAQCGpU3HiDMJ9Q0keO3mhbDI6f+OtCaoUvDxaYmvBZrrqkrY05usenZl4JZUwVExNjcX/VAUhYwnaCCg2IxaaDvv7LBJWgkxCZ63zWcrSSJsbJwwVCtAIGZmrsbUrRdnx2drKvCUtre2B13pkW66Fhhfy6JFxvn1iga6kyiefOImha2zuStGVSjCqNRFSLnHZLs29rA2COCiXUtJ7WRmlO20yU7vxTNhALh74u7NrMz++pT9NylRpbMCsbeoK92/vXvb/Rhca/NG3TtBwQoSqxIGLlGSs+PN1pkz6MyaariFlLDDcnUngBVeed9aA6gorkWEkuX9Lx9J4dzEUYrX1UsPh1//hEPv6Ujx+fI7t3Tb7BzvJJ6Dcpurfc2fm6Uqb7Oi9fknrtqHeSwK72ZqD4OYJvIBlNfQCEfNISw2XgWyCl0dLZBIqUqqkLI2h/Pq5qOzpTfPqWHlNf+uHEXdsurrOWbBCwUCFmJNlqSzbhagocOvQ2oPPy2HrGsW6Ry5tYmmsmico5PLb3zbYvnOElQdf9wK/AzwDZIC/BB5s65lcBl1TCLVL0x/buizmKx6VNVAd7tqa5+E9vXz7WBGAx47Psa0ry4lph76c3dp/koSpo7Um3O3dqUtUpufdmItWSFs8sq+X9941yKOHxzkwlObJszW2dJssOA5PHi7zxRcmqMl44HVCuaLVoAYYuoIfCLZ3p+jLWeRskyCI8KUgaWn8A/DaZToBtqFiCvACseqJc2uHThAKVM1AU+HUXIN7d3QjpWRbt0EmYbCzN91SDlawVI09fRlEa5W8CAWQisZvvnsvaU1wcKLOr3zhEFOrsLN52/5eErqKegOSFv1JqHuxSOJKoACabrK1K0NP1uTNu7rpziTYVEhhaP+8M14Qy6p89XARISUnGgG2Brquc+/WDv7nt+3i+FSVqVKTN+0ZwFAV/vTDd/Opx09yZ5/ORz99jIVl9nmtZzmhwttv62dzzqCQsbl/Zy9buy40UDz6y2/luyem+fCfv7yqz/HBWzI8/IYhysX4nvyLezfjC0FyjYF6JpPhO//2fo5M1fmv3zzDa+MrywwYajyZAvQZgABpxb+3NUgmEnzowZ189eBZPvMvH+K5k1Pc0p8mk1k+uAgjyXwjRABJVZJLa/zcW3bywPZuMpZKT9pE1fQlAV8hJbcP5qj7EWeLdb706iTvvK2Pt+3v5f9h783D60rvOs/Pe/a7X13tsizLlneXXUlVubYklVQlKSokYU0aEhKYIRnoDjCEBpp0zwxLN9Mw0DQEGnjI0BA6SddAFpJKyJ5UUkmtrnLZscv7Isnapau737OfM3+cK1mytitZclV4+D6PH2u755x77nnf9/f+ft/f91u2DvA/vn2Wy2u8FQNI6iBkmQPd6fn5LhtXecuhDjQpYKJicWyoipB8jg2VOdiTYrbu8ItvGODeDz7ER548S75qc+zFWcaBt/TAmQr8v+9/gIvjBT51bJBjVypU11j3xksW4yWLzozRlGXZ079yF589U+CxU1NMly0KNRddhmqTE9/rdiU50JXl5MkRLtcg3aIQItOWjtGnEJkuAAAgAElEQVST0hmfLfLcmE0WeNXuGB3JBB/+u9WPmVAldrYaxHQN13eZKdWRZYlSzafuRQ1TMU3m3l2tlC2fbFxBk1XecWcvuZiOsYUqxK/akUOWZL5zcYIXhwqUmpyODeB9r+nn3oG2DZ+7KwZxQ+HVO9o53JvhLUe6OTOaJ6cJhkdttrfBf/83b6bqOXRlNk/CwvJ8WuIaluvz47d3MlsPeOJyvulS+U/fvYOHDnUyPF3mjQNJjg1GN+1t92zftGuE5oMvFzCBGNHncjUMwy3dbwgEPYnFg3Gy5LIRtwdNhm0tcXRVxdBkhJDINVpWY5rMbM0hpkpUbA+7IewHkUDkwgU4ZchoikwuoZM0FL51ZpQ/+voljnQncFFoGVEjs1PLBR0UF0wvRNBcGt4HTgwX2NGaoGK5eCF4YYhHlJVzGhPM3o40X5Wm8YJoIfQCqC+zE14Oc2RCSUT2HWlDw/KjjhJVktmWjaFIEiEBY0WTXe3ykvSyJAkkomBMaVy3kOBAV5auTJQ1et2+JLXa+hbYjS6kCzHehPyZKoPrR8GuLENLQkdTJTpSMZK6hq7IL4th91agULfZLoXY/nWypiTg9t4WujIJSlZAZyYSLOxubELe94a9zFZt/uRnU3z3wiT/37ERAkJcJyBuKBRMb749/EZYAXz2xDg5JZowHrg4Q3t2MYfvdfvWVyqWgd977wPRN/uu/1y5SSnFVCrFvakUscevNN1A4wXQGleRpJD7d7dRtn3yVRdVgraUzv6uDJm4xt/9fMTxundv96rHC1nIf1LoSMe4u78NXZHozS1dkOZEfDMxmUxc5ZFDXWQMlbim0J0yaG3JUrCLzK6SmUpoEE/E2NNxPfAC0GSZbbkEz1yaoVSNhDgEAkUKEUIiG1NpSSUomS4/dvsARdOmP5dDFoLOtMEHejJIAu7a1cEXT49QayLhUDJdErrctHhzqqWVH7kzw2Pfm6BsebghuOvYcb52dw/9HUkGultwfJ/PnxhHliSSmsQbDnbz7BWNXIsLIuCdd/TRkTb48CrHi6sySUPm4dt6OTNeIFoepUj7L3Sxai6EAlUVTJRtUppCoe7SldbpaVnJ2XPzkDQUckmd7bkUwwULa8Zk4VN+eFuaU6NLRe+25TQ6MnGSG+ShaUAuodLX2UpbWieuKeQSOrs6cuiK4K/ed3hezDzJ5jbWaYqELAkMVdDVmqEtC8eGC00FXwngcF8LKUPh3fcPAPC2zk29vHk0u9odAz4HHCXqUP4rIcQ7wjB8x3pPKIT4Y6KS5fEwDH95pb9LxxT+1X172N2T49PPD/O187NYTQQYLTHIhBDLJqIdkeUjyzKZmEEo4D339aErMnftaKXmeMxUFaYqFnXHZ6xoocoSckNUdP6YcZUfOtzB7/zw7RRMh13t0aT4bz95mqrjc3aiRkqDEAmJEFWGkgVzscR6kp41x+elsRJ39GWjbjQRNgy/I1VjgA8+vJ9sXGFopsZIyWSq7HJymQG0EEkJ2lISmh6jRbKoSzGSukRPS5KMofLq7RlakwZ37WzF8QOuzlQxXZ+RQp3bty9PtuxI63zs/Ud59soshir41w/uW/T78i00EYw1qXKvANuzMVRZkDIUMnGd997XR0cqxt7OFJYXkHgFkOw3C44X0qIL7t7dyd07WpmqWuzpTPGmQ1FQsKcjheMH8xpZc/CCkJgmcWd/K1Xbp2rZzNZ8nCBgcLJIIKvMVFfeCc02FsSvnM+zu31pUPOB1+/ib5+4wlpc4LgMOQMsy8IwtqY8c9u2DGEomgq+QqC7xaAlpvKTR/vY3pqkULepWB77u9Pkq9fnh2YgCUiqcO/OHLfvaOEDD+6j7ngkmtiI/Ls37ePkWHFeEy+T1NnbkWagI8GV8QrnrpVZLgnWFcJvv+N2ju5azLHJxlWyhsx03SFE485+nYNdGX72ni5OTrjcsyvKgmRiKrs7kgiR5GB3horl0tsSx3R9JksWU2WbJy4U15z3WhXob4uT1JWmOkPDMOTqTI0ggGLVRhHr56OcGStx1642btuWQVcl3nygnfMTNY5uz1ByQt56pJtTI0W60ga5pL7kun7/Rw7yzbOTzNQc3v/6XZwdK/NLD+5juFDnf3tgF6dGC8xUbZ44N0XJ8pko1fFcH1+IiFspPLZnDVqTOkEQ3FSWvxkc7M7QltB508EOTl7r4D3//flFv7+7P8el0TJzsqxZDXJJjT/8iTvpa43TltzYmHOAGTPgt1+7gzt3tFJ3PH7j4T2cHCvTl4tvqYvMXLUmDCP1gImyzRdPXmOq6q35TH7wLfu4f3crnemtKwXPodng631hGM59ahPADwsh3rvekwkh7gASYRi+Tgjxl0KIo2EYLquULwlBR9rgkcPbeOTwNvZ+6J9oJmN6z64uHN/n7Ue28fTlaYr1yBQ6kotQaE/G2N8d1W5Thkqx7hJXo9Lb/HXeMB56W+L86U8dBaAluSBKD/15Yl7dAUGAJkcZJQBvnTVAmahzxfG9+XugKhHPKgTi6vWP63957W6KNYt//bEXmCyvTsBQgd72BEld5oG9XQzmq/S3JhmerdKTjaNIEnf0t7GtJcp8aIqEqkjEgtVV29uSOvft7uC+3R0r/s2tQl8uwVqi5R1JHct12duVoVCzua0nylJ0Z+LsaxBek69wlfr1wvUDrpZ8rr4wxuMvjtHRGWfv5PXgS1OkZbN8QggMRSGmBtzWm8UPAp65OkvW0JiuOCQNlUK1BE00w3jLWLQosuD1B7t45so0JdNfcVKs++DU4MxYmZ7WcJ4isJlI6hq7O1I8O9hcZ1tnKoYmC/Z1Z8nEVboXdGllYuvbxQchVF2YLFl8+9w077q9jba25ko98bjKfbuvc8lkoCNt4AYB972mnbHiNL//5dElr9vWAwPLyAacn6zwB1+7NF9WfmBvG7/1w0cA2H5DsnJOksdQZVobVYSULM03KUVl0pUfjB25GDFNojURBTjNFvhFI3dvaEpUBVlP2gto0VU0RSIdU+fLnHMlr3gjQXtn//LyEm3AW1/Vy6HeXON1Bj94uBdgnrN29842nr2ap6cliVazkIQgrgkuTdfJxjSCIKAzE7+llIaORiDx2j1LUzi3bcvSlYtTc3wc3+eHDnfTlo6RjWtNB14r0RASusrdO6Nnee5ez32/1biuSSmzO6ahKjIxVVqzQpSKKbck8IImg68FgdfCn31sA+e7D/h64+uvA/fSpE1RM4FXX0rmTQc7uKs/i+fB/buyPD9cIhdX6WtL4LgBO2/YlW7LxohrMgMdCRwvQIjmW35jKvNqbgGNLqGEgiEJKkV3Xf55AuhMwOv3t7OnPUEmrqMpEr4fEhKiyhLWDSz2wWmLY0NFVuAHzmNne4z7B9p5+23tOELmHXd1M1aw+fE7upmsuKQNZT7wmsNrd7cxXrLo2YLFbitQd1a+2zLQkxbct7edhw+2U7V8drYnkYRAlsV84PXPEQsfjakApsbrnB6vY6jH+c/vWFmury2poUiCHW1xBjqjsXPfzlaGZuu8++g2Hr+Y5/5dKR47OU1bQuX8eHW+ASMA4oDQ4OiOLF3pxPygn8P7XjvA4+cm2N8Z52PPDFOseyuOFw/47pUS4mqJd9/TN7/Ybxbec18fx4eLHDBK/J9PLM4VxQSgwEJJrdt70+xsS5LcRK7OqYZd2Jv+7HlO/M4jGzrGXTtb0VUZWRb05RJUzRx/9+QoDdHzeTz06gM8cXGaB/ct1daC6wvp546P8gfvbE47bQ59uTgl0+WjP3WIX/7MBZKGwpmJxV4CrQrsbk9w30ArPVmDuKagNLHpEUKwqz1B1fZ4w/5Ovn1hmqLVXPBlSNCRUXnfmwZIG3pT/LIbERAFETva4vh+OC/rcCPu2dlKvPE5uG5Aoe7SkZS5MFXnjp1ZLAc6U/qWZ72awaFtaf7yPXfy8WeucueOLDvb08Q0eV3Z24NdCU4v+Iy3pWSyCYN/+uAbtuCKN4afuqePv3lqCBEEnJ+5br+Ui8nMmtdnng995iV+8u7+W3JNt66tLEIWuNz4ugQcWvhLIcTPAT8H0NfXt64Dx1UZRdN4x52LSXFvza5eV5ckMT+Zr1e8V5J1UrpHxfaINoKCpK7RldIZKRaQGy2rc+3HcwJzy6E9qROPyTx8cGU+zI1dSTPV6nyH5kr+r4oEmizxo3f00pJQ6W2Jtnc92WhwbVtBQzBlqBuaoBZdryph+8EtVcxeDq1JnUxC4w/ecfstO+dWdjWudOz16H9dK6zu/yaEmF9cFm5GdjcC1UPbc3zuxVESepya7fGrP7CfS9NVPv3CKLIUtX//xNEdVCyHV/fllgRfmbjKj9yxnY8/M8jRnW1898IEq1QxuTYyzPbevqaoB+tFW9Lg4YNdXOtK8/kjLn/+zQu8MFzE833imsJUaXE58sH9XdGYC0PkTZY9tG/SyPlw73WKgCwE7753L2EIjz47iCzL2H6A64MeRhpjq2Ej8j6KLNGa1LE62vnz92Q4P1FmMF9jqmzynUuzJDQFQ4G33d6LrkjrDqQNNXLaSBka9+xsY3BmeFnu4RziqkwQBHzgwT2N79UNO5jMNZ80szlf+DnM4WDvK8+IbG8jY/e7P7bxufELH3wDb/wvjzPaaIF926t6+fdvvW1Trm+zkDA03nZkG88PzjBjushCpq/V4LfefnhThGg3AhGulTbZzJMJ8QvAdBiG/9Aw7e4Nw/BPl/vbtra2cEd/P1Yjo3F5urpiElsSkI1r0f8xDSHYVCuccxevkGzromb7yJJAUyT6cnEqlocfhJRMBz8I5zsjJRFJMehKg6ulytQdD1kS+EGI1tjl+WGIJMByAyQhkCTW1HsZHBykv78fiHwPRxqLqBtEvJ3Z2vI5QlWW0BVpUeeZ4wX4jWvWVWm+o6pZXLh0Bb2lC8fzoeHdl0to8/fowmQFPwgJghBdlXC8cL6NNwQUSeAF4fzyddu2ldua18KJsxeR00vLn7KIVPFN149OKjZfmf9GXL5yFVLt8/e2O2OQ0BXshqRJ2XKRhUTN8dCUKKOpKzIl02FBc+38fYlrCkEYzvuapWNK05/Vwufl5cSpc5dItHZTc65nKuZ4TT1ZA1WWcLwA2/OZKFkgBJKA7Y3NQkyTqdleQ68skiS5cTPSLAYHB+nr2zFvyB4QkjFURgp1vCDED8J5rs/c9Lhw7jl8E8/pctey2udTd3wcL8DxfPwwxPECKo1sz8JrShsqrh+gygJFlkgbyqLN09nxcuPZCulIRfc7oS9upmn2WfGCENcLcPwA0/GRhEBXJDJxlbLlEgQwW7MJwqjsHcL8WJjDWvdwcHCQ3r4duF6A6wfUHR8honMnNIXpioUQIpIzSUfvR1MlTMdjrBEELAwu595nbza27ozli2cuomQ6UAXsaEvOE7pfDtzseH5ptLSoRJhLaIRhSGsimlsMVW7emaFxXw5vyzBSqM9LNhmqjCKJiO6jRBJF7anNzVYvRDP3pFh3cLwQ0/XmK1yaItGe1JdoZN7M+H7hhRfCMAybSmne6szX08DPA/8AvAn46Ep/2N/fz7Fjx/jpv36Ks+NVuuorp5c1YG93kpaEQt0OefhQJ29/VS+GGqn+KrJY1pCzWaS372PX+z+MZbsgZN5yWyf/94+/ir978jKPPjeCCH0myg6SFGJ7AYEfke2FULBdD9uHDNc7mxSigJEwKtPMvbOetMJT/+EHVr2Wu+66i+eff54LkxXyVYtf+sQLlCx/vv19pd6qtC7z4IF2fuORg0yV6nztzBR9bQk6Uga6ItHXGkeVo4exWW2r1v4DPPCrf8HFaROE4D139nB0Txf7u1N0Z2Lc85++xGSt+Z388zdkbmaqNp4f0p7S15zs9O49dP/Mnyz5uQTs7m/hnl1ZSmbAbT1pBjpTZONRh5gQzFt6lC2XquWRS2g3FbwPHDzCwPv+KxembRTg0X9zH50Zgw998iRTZRNFFuTrPpoIqDkhqvBwQwVjGdVyAWTjCrmEQn8uxa72OL/xyEGUJrsx556Xlxt69x7S7/ovLNxa7GpLkIkp/Oqb9pFOqHzr3BSTpRqfODYGQFaB9z4wQHtS5eq0iSw8nrgUaRb98TsOcahvee2stXDXXXfx7LPP8uN//iSDsyZ7OuKkDI3UtRkmVk8IAvDYhx4ioSub4gG70udjez75qsPIbI3PvjhKQMR7q1brXCktfU5a4yqy5CMLGV2V+fA7b+P2nZ38H586yVNX8rTPXn9jP3Kkne6WNL/w4O5Fgchaz0rd8bg4WUEAg/kaVcvlU8dHqFo+PWmV6arPW/vTZBNxnrk0zvND1RVLyTeO9Rtx+6vv4LGvfpsTI0Vqjs+zl2eouwGnr80yXfPYbQiShoHwbAp2SMrQ+LnX76JUc/jIk1ew3HCR1mBMFcQ1mcd+4QG25a5TKUqmS832aE1qK3ZcLpxbdnQn+MhP373sXOl4ATNVm7gmk90iD9ibHc/v+9vH+cb56y3hDx/sZLxQ5cJUje6Uyi+96QCpuMqrt7fgByEdqcXv0fUDpivRe+wcOET3z/wJv/feO3n02Yt880LEuu1IKAjAdD3cQPCjr+7hF9+4b37O3Wysdk8uTVa4OlNjrFTnS98bR5EE370ScTvv3RHj6K4e/uzxy/N/3xGH537zrViuz2zNIWko63IeEEIcb/Zvb2nwFYbhcSGEJYT4DnAyDMPnVvv741eLPHVlbYE4Bwh9j2ODNdKGykefHuL+3R3kazbZmIosRaTijdo3eH5Iqe4ShCGdWZWaG+3i/v65EfJVOyLta2Da4DUSLJYPCT2kvmACkIl+58ISLqoEFGvN8RdGi3VeGi1z6lqBfN1fs/AhAd0pAwlBvurwx9+4hOOFPDs4yy8+sBtXBIwWzCXByFrw/ICLMxa+F6AoEpdnLR4yFLxGvWJqHYHXjahYLuONHWxIOC+DsF4EwPnJKi+Nl7l3Vyvnp8r8qzt3UDZd9nQmSRkqmiyRMlSG83XCMMo2rORn2RRCuDAdlao84G+euEhbKsaLIyVs28cFkppE1QlIajJ5B3Rp6Wc/J+MhS4LxWYuWuMHp0TIT5fqyMgSbiYWlzfXaGTWL3e1xvCDg4mSZ6brDqZESk7PXOVdFDybLNl84MUZckxktWviBj67KPPr8GL+7weAL4MxoldPjFULg+eEyu9riTQVeAPmqw2zNIdGVaoqrtBGMFkxqts8zV/LYbsDlmQrTVQevEVHIsCiwCcKQcjVAUwOMIOSx09NIssEnX1xKuB+ZKWBoOsOztUVeqWvhe9dKjJcsxkomCU3m7HiRa/k6YeBzcSokpsoMz9b5jbfs56Xx+ro4rzfC80O+N1qmYvnkqzamF+A7dcYq0TjJ10Me3JflcyfGcUMo2TYf/sZ5trckMO2I6rGwip3WFTRFMF2x5oMvzw+4NhuNedP1GWiC53RxssZvf/YUv/zm/Qiuk9kBxksmZdMjz/Xy6CsNCwMvgDt3ZPi9M5MADBZdHn12kJ3taUp1h/1dGYRgEQF9vGhRMl0WOqOeHa/w7QvX252mat6C5zPksZNjvOuenZRMlwPdt45f6zg+Xzo9QRjCdy9N4/tw8tr1pppnhkx23NCJPdW4PSMFE9OJArD9WzTOb3Xmi9XkJRYiCEOE5BKEzUk1nJuy8AG36pCJEQ0qAuqOR0yViWkShZrDjtb1a6uERKUIXZWIqQpxTSJftQlDj5Lp4oaRsKdgsTp4xV48/aw2GQVAGERKwAlNpu4GaIq0RAIAQFckLkyVmSjVmro3AXB+pkZacfjE0xJ+4FMxPTRVwsZHR8FyffwgpLel+SAnCKMMXiALhCRRNB0+88IID+7J8u1zK3ewrYRLkxWyCRVFkhaVDG42xT9nQPzUpRm60up8d2i+ZlN3fNpTGn4Q4no+Nccnpt1ct0vFdlmobBV4kWJ4zb5+T6oNWe5qo6y+nASNokSv9bwQWQbL9ZE1hbi2NbvqW432VIyq5fLhb55Dk2TydX/JGDkzWsL1fWpOlDeuOCEVx8N0PT5/YpRHDnWgquvfVGXi0fM7d9svzzQhEDd3TWNFurNxRKM+E5Xawk3Ndnh+yJmxIpbjY/sBihSVciRFBrwlG64wBElq6PchOD48y8mh6WVtUs6NedT8AiljYNVrGC2YjBfr7GxPUqg5812ruiwxWqhTtzymF2wYLddHA774vTGcNWTnL01W6MqsXgI0VJmRQh0nCJit2BRu6Or+4qko8JrDbC2gXKvgEW2CFyK6DQJZDihbLmlDRQhBoeYwVqxzZBmO1nJwA3jx2gy//Ojz/OTRHZwaKfD+1+0hYcjYrs+12TrpuPqylSVvRBiGFOoumiJxbHCpmfzw7OIdx5mRMmNli7gG5ycq/Ox9fYBB1fKYKJm4fkDJdDAWyPH8xbcuLBm3C7+vOSHPXZ1hX2eKS5Igl4gC/5gmb2mzkyzD+ckiZ0bLyKHNcDFcMs++MLicjDRUTYcnLk6zpyNFSo9oHttbo1k9CEKKpouhSjeVybvlwVezsN2AuhOSi0nU3IC1mlr8Bf8XTZitO+RrFllDx3Q9hvN10jEN0/HnpSaahSJJtCYN7t6ZYVs2yeGeBGNFi5rtz9fH586/Hl+zG2GFMFa0KNRtMjENSQj2dCaX7KCGZuqcGy9j2h7thsBBULLWPuuxCZdpr4Dnuty2LUc6phBTIq89IQmkhm1Qs1BlwZ7OFIQhthswWrSZKE7x9bMTDHSsf1CdGi1Tc1z2daQwNIWOtIahNlfeaWauq7kBl/M2soCq4zFdtZGFg5CgLaFTqLuNe31zE6ftBouCr6FinYLrzwvcNgNNQDqmYlkuCU1GlwXbsjE60jr/HGTIdqThrUe6+MDHn2tY1Sy/NcnXXWzbY2dbIuKCNfDl0xPUHBgrmvz8G3av+/xJTSMbV6g6Hs46JWEG8yYTZZuj/Tm8IGCoEbi5jRL5ZuDUaJHBvEnZdunJGOzvTtESV5gs2PyPZwex3GBRgNGTNYgpEtmExnihxqnRyoqNLlXg8nSNx89O8tOvWT7bUzUdPntiBN+HL58e59C2FlQZ7trRwvdGCpweK3F8ePHCpcpg+3Buqrpmd/qp0TJXZmo8fGj5BiNNkehtiTE8W6NcshktmVRvkLGfY6J0xKDmQM1fnO1aiJgmk9BlJioOUKe/LZLYefFaAdMJkCTBgSazgPk65OsW//nL50npCi8MH+PXHznI8GyN1oRO1faxe4N1eR9uFSbKFjMVh+eu5nnmytJA41p+cfBVD6FecvjMi6Nsz6WIaRK/+vABnrkyQ8XyqdoOu9vTi2bItdbmEDg7XuXEcJGHDnRxeaqCJCJuoixEU9ZSG8Fkqc43z07jB5HI9HKY433eiC98b5yr+TrHh4u8+ZBDXFXxgkgtYaxkUqi5CAF7OpNNCwTfiFds8BUSUjN9FCmyZ1gPAuBvn7jIrs4kiiwRU2T2d2exPR/TcZksW7TGNfJ1h5a4tqaauSQgpkhcHC/x0kgZXe3kr58cZLLkcqMs4830KoVE2RjL89FkH02RmK3ZGIpCboG+mOP5VOoeZctGUWXiikLJas5sbXCmjgIYSpmdnQafPzlKT0rn6O52FEkQrCNdNadwX3E86rbPyALDt6nq0l3WWjg3XiRuKIwUJRKaRldGb1oPR15Hs8DHnr7MjpY4uq6QUGWSWheeF1CqOUxWLR7c00rVNoip8sZ2sDdcy6XJOqlYfV3PhheC4/qEAZTrNgkVVElCFRJVx0NVm1cFf6XhQGeC/tYY7/7rVVkHAFRtCykAz/MJF0ygdRdeGilyqGf9E3cQhowUbXRZwlfkqGFkHfirb19mf6dC3XLoyxns72lteJ1uXvOSH4TIQhCGgomSCYSI0Ge6UseyAm4c7WcmqrRKYAaR+s1az5oTwPBMlctTVQZWKLGbtk/VdqnULZ6+7HGoN42uSiBgpmTOE//nMLfAzTZhQ/Ir/3CC9xyQefjQ8rIasiSiTB/guRGPdqVGV9NZmum6EdcK0R2zTB8nFmC5PiEuAkFMlVfsFl8LFdsj9OEvHj/P/p4k02Wdnlycf3h2iI6MTm9LgqmKyUMHurC8gJgiYXrBxueWdWJuPnf8gGvLeACfGl0+81OxQ86Ml7mzP81zV2cwbRfLDfD9KKO03uasqzMVdOHx2ItR1swPQlIxjaszFfI1e17Ad7MwUTKZrJnU3dXH5HJSJV84OYobBJEzTRhyfGiGuCxzZHsUnM834YSsKfO0Gl65wVcItlNjqhZsaEq7PGtzedZGIvJX1BWJu3e2c36iymDeYrZmkUsYZOIqD+1fXSTU9UOG8vX5XdUffW1wA1fUHAanawhJoEuC2VrIpekKqiRz186W+c6vkulwYbqC6/k4Hujq+hYPD7iUN7mUN5EooCsCOwi4f08n6jomBNsLOD5cXLZkthE8dXkW1w/Y1ZbA0CRc36evNUlPQxF6NXjriBqHiy7DxYhbpAgYnDW5oy/DN89NIySJZy7P8qEfPIimSOzrWv/ibtygtm8DdpN8ojkEQHFBNrPiwemxEoYq8+YDncwkXAbak/Nil690aLJETAXhw3DB5Oxkbe0XAZVGlHEhv9gWJQRGShafPT7ML71x77qupWx6nB6ZoWI76856QfTZnJn0ODM5hCrDT9y5jYdv27ausbMWDvdmMN2A44MznB6vYDk+zhqPeH6d4/ArZ0YxfYkfvqOHu/sXyyBosowXBJRMj+eHC9iuxDNX8qR1ncdeHOL4SIn6BqzeFuLjZ31+d5Xfu77P1Zk6szWPquMgVJYVfGzWxxXgfz51mp9/0x0M5aNu9NfszlGxfI5sa67suByqHlycNrk4bdKbNSjVHYIgIAASmkwmbvD1c9O8995+qpZL0lA3PLesF11pA1USzFZNruSXjrmCufpD87GnR5gue7QlFe7sbyUTVzGdgPU6Agrh1WUAACAASURBVF2YrFK1fVS5hudDXAVFkXlptEhLIsYP3V7jXffsWN9BV8CV6SpfODnO5NTkhl7/J1+/RF/OYE9HiqvTZb720kxDekfn3z5ykO5M1KSm3ySvb82ckhBCEkKc3vAZNghJCKbq67PmWQ4B4HohQxMFxqar5MtVLk2VyNccinWLiuVG7dDLhLBhGOL6AUKsnM7ebExVTcqVKlUzoGBZVE2Pmu2SL9YYzEekxvOTFRRCpEa35FrR/WqYuz9nRmeZKprUbYeZarTi1VdYmYIgxPMDJELWoHasC37oU7cs7Ab/bLYWSXhYro/rB/PXFAQBVdPBmW/D31iADlGG6dp0hXNjRUo1G9OyKVouluthux5BI6jzGxIEzSC3RZ1O9bpJqVxltFTHcaP3/v2CbFzlZ+7biaLJ1Dbw0JjLPOMhMFtzGJlduqNfDUEYMln0cF1QbzJecn24MFlitm5hucH8c3qz0BSZhCZRMC1Me+3AayOYLIWUTJOpZRwyao6Prkp0ZQ1MB1zXxnR9jl2+xtBkqWkv2bVQMh18f/noqVj3aElqBGEAPthNmkKvhhdHfKzApWQ6lOouuZjCQHt8sXPJTWCmaFFxAmoemB7M1H0uz9Q4OzjK3z91marjc26yRLFS5dx4gZlSfX4Om5tXNxOyJMglNAZn6qyiQ736eyrXKZs+XSkdVZLIJTRi6vryNvUG39XxozUnCMD3fMp1F8fzGcxXlqw7VmOun5t7m7k/rh+Qr1iYnse1JhvYbsTQdJWK5bG3PU7VdBr2ah6XGvQCRZZoSWikb1Jkec1Xh2EYCCFOCiH6wjAcvqmzrQN+GCJba3c6NnUs4KkRk6dGLiMRaVqlDYUdrXG25+LsaouMhQfak/Op4DAMuTxdw3T8dWVVbhZ/++QQhAHZxAShH9Ce1dFCwd9YHpIURdm7siolK7ipbqKF8IDvXKnw3SunGGg1uHugg46MTl9Lgp6swT0LPOBsz+fyVI0gDLH9zSy0wIXJGlIIqlwmHtO5u7+F6YqFFwTM1lzGinXqTsBszaJmBwQE9GTiUSnkJjDrwNND0QIunAA3qHPyWonurMGR7S2Yjs/lhhbMrvbEmiTLsumyFc5lU4018qkzw1ztbKOvNQ5bcqbNh+MFfG+kTNnaXMNP0w759U+d5vbeDB/6wQNNvaZme7wwPIUdsiIXZD14bqjK+ckz/PCRbt559w46M3rTHcMr4Xe/cJrjQyVKTSq4bwQO8M1zeW7rXpr1Scdk6o7PtYJFodZw67Bd/ucL66cTrIa/e3KIbFzhJ+/qQ7shi3ugO8WpsSKtKZWaf/MbcYhKsr/9j2foTuvENRnbD1EVhXt2tvDBN+9b8/XNHH85nJoJOTUzzsePj5MxFALfJ6ZrqLLgZ+7dQXvGoDtrkNDUpjL9zaJQcxgpmJwbndnwMV68VuZa0aQ9pdPbEtnzrTfjc+Mwq/vRDw3VY7pS5/K0xB9/9SK5pMquthS256ErCpKAvtZ4g2MmkCVBb0tsWXeByXLkKzpetnjuSp6NFvZc4NhQkQuT1UXjb3AiKtHOVG3GixaaIrG7I7nh8nGzq1Y38JIQ4htCiMfm/q32AiFEjxBiTlpCafzsj4UQ3xFCrGYUD0QcnhNTm+/MHBAR6EumQy5hMF2OtlO2GyzKJHhBiNnYKtzKvpWo0w8818MOQlwPPCEo29cfgmMjNeIbFJhcCXMT21hjF3xhIvIkmawsnk4sJ9qJhOH66/5rIaYqIEHM0OhIxSiaPq1JnWKjW3FOUPbKdJ0gjDR1ohT/5l2DrkiYbkBrUsfxQjwvoGp78/X9qr32YihLEpocuQtsBS6VXXRFYbzUHM/vlQBJEosEfjcDAua73S5PN5/9kiSB35wOYvPHFHByNCpl38iF2giuTtU3fXwtB12ReeHa0k1u0fRI6RoHu9IERGLFW4Vi3aNoLU1rOUHIfbvaKdTcdfN+V4MThBRMDyFLTJSjYvbFqfVlT28GkhDU3RDHdTBdj7NTJWw3YLJxLc3MMc1i7lijlTX+cBWoikTJ9MjENKq2z/ZcfFMaSwxFoCgau9rTTJWjtfbSVHShgzN1giCyZqraLrYXULGjdWCl+1Oxot9fmY4aHy4ML2cr3zxuHH+X8o3zN8b3nCj0RtHsCv47Gzj2LPBG4B9hfabaEOmuHO7v4HMvbe5OCyKSZEqDK9MVOlM6f/3dy3SnY/zaw3vwg5CrMzUcLyChR8TAW5f3iq4NYLohEFaoX58UZqoubcBDB1v5xDPXNv3cAdCdVpmpWLQmVb5zYYqjDZNZ0/EZzNeQgLgmEbK+zshmMPfeh6aqTJdsCjWTJy5M8+rtWVpSOmldoVC32dka4+J0jYyh0t8WQ1M2LxC1vAAN+I+fP01SV/jEs4PENZnX7mrF0FV+8HDUnTVaNCnWHdpTS7McsgQDbXHOTjYvX7AevLo7hSoLBjYgm/JywXQ8vn5mYlOPOecleWwwz86cwUtjJdKGyvbc9V7TIAh46nKe2bpDTJYxfZ8wDGlJxogczjYHBdNDLVT4d586wZsPdPEDh7vIJbR169ONFU0KdQc/9OclUrYSBdNlf0d8yc9bkzqHtqUYLZjk4pEMyFbgv379AgAPdlp0HD686HctcY2q5fGeuzp4/NzM/Od9s5ituczWXAZnTQyiYPmhfRvXjFsvqraLRERqD/E4cTXP2bEqv/D6XcS0zVWD//yJET769NBNNYJZXkBah2uFGkfWoQu39nFDxss2442g88x4if5Wg+0tCbZlDbIJjZ6sTHtKQ5IkBFFFbGimxovXCuztSLG/O43jBbw0VqJYc3hprMyZ0RJfPTd909d34/jzQviLb11kV2uCkEi0d+KSieuF3L2rpWkj8jk0tZ8Iw/Dby/1b4zVWGIaFBT9azlR75QsTgk89c7aZy1s3UrqCH0oc7W+lZHkkNZWK5TE0a1G1PUwn4hypshRJKbyMkLjOSzEaqZRvn50lvQnq2jeiLakS0w0eOdyD7UN/W5JCY0daqDt4fojjh+QS+s2JkK6AuX2Gpsloqky+4hAC5yYrdCQNTNfnaH8UBN29s5UDPRmObM/x+n2rN0ysByldwQVUWWayYlGtWYyXbMbKNilDZapqE4Yhs9Uo45ZfplW5Namzoy3F4W0Z4qogtkmceNH4p+gxXrunHecWWoPdPAQdW2TSHlMVpmoeQQDFuruId1W2PKYrDr4Pzw/N4vuQ1FVsZ3MDG1WCkhWiyDLPXs2v+GyshjAMyTeeq6Lpz4/3rURclXluaPkg9I0Huvjp+3dyuLeF+3ZtrS/hb3xtaWCuyhK72pNosRQPHuhi+9IY8aZhAX2tCfI32z2wDuzvzqCogmxMRtcEViBQFZkLM1V2d6Q2VQX+8fPTEN5c2lKTBa4nuH+gnWRs6zQGNVlmsuRyoDtDOqbz4L527tvdxu7ONLvak+xsT9KXSzBdjcbz1UYDQcQHgyv5Gu0pg2NDy3dw3iwCwPPgpbEyvS1xbC8gX3WwvYCh/Do7qmgy8yWEuBf4M+AAUZ+DDNTCMFyPmNOqptqN88wba3d0b+MDD7+K//3RE+s4RXOo2B468MXTY3QkVcZK9Uj4LV9lrGjSmtQiJXo/4NItTEcvh4Dr7cKWF5AEfuBQG58+vlS5+mYxU3VJyi5feWkM0/Z4abTEnX1ZLk1VkRvekxKCYt2hUN8E9usNmAsl8nV/fqc9XrHZmYvxsacH2dMR49JklfaURsJQyRgKFcudLw9vBuayb1PVRjkibyEBoWtzcqTIa3e38fUzk9zZ10ImrpFbhnsAMNAe58XhApoUUtykeX3u/jw0kEJXpQ17G74cMF2fU6Obl2laiIrtkTVknh+apTOtk9BlwhAmyiaeH/L3zw0xXbNpjSl85+IMo8U637myuRn1Of75qdESe9oMRgp1VAlOXivSkdJ58wp6VgsRdVSpFOsuLYbCcOlGIZvNR931mSqW+eVHX1zyu8++OMLgTJ3vXphh65hnEf6fN698f/Z2pDEUiR29bQxe2Dh3aSWcGi3REZf5xDNDXJ0q86UzU+TiGn/27js2/Vxz5wNwPT+SKtACKqYDATz63BDbszGcAAbaE6uKgrt+5O0rCehtiSNLgjPjJSZKNvmqyamRClcni8zcJDvB8UNSGnzs6UFu701zuDdDfAu6rOsN94Zf+4cTZAyZJy5OkY0pHNqWJfB9KnZAzfHYnoshkNjRED11/IDnB2dpS2iMlS1u707yrStbM9d8/NlBXjfQxkixjiEL3CCgVvO4e2fLuo/V7NbqvwHvAi4CMeD9jZ+tB0WYt3ZLN75fhDAMPxKG4V1hGN61vaeLTzx5Zp2naA6KFLX/JzSVfN3jh27vZUdrgtGSzUzVQVdl9namqNn+igv7LdiUrgghNN5++zZujtK7PIZL0JowuJqv05LQOTdVxXR8qrbHQHuSnmyMqu3PGxxvNTRZ4lrRQldlnhssIoTgar7O0b4sXdkYs1V3Uzg2K8FvOCwU7JCK6fLNc5NMlmzOjJe5bVtmkfXGQqRiGm860EU2ZdCZ2pwsZUdSpyOpI9Q4eztTrwgRx1cC4qqM44dkYxrjRYt81ebCZIXBmTrPXJphpGgikHhpvIosSwQhG+78WgsSMFSw6G2Jc3qsTL7qcHa80tDqWhu9LXFu25aJRIY3iXS9FgaLAVOVG2xWShbHrhaYrthbHngB/OXxlUv0iiLxvtft4vX7t64KMVWPvDQ//eIYJdPlar7GR5+8sqVzS0qBlqTKoW0ZHtzXyVjZZrJs8aXTk5TqLi+Nlld9/WzNoWp5lE2PYt3BcjzOj1cp1V0+e3ycqYp904EXRPOOH0bSCidGypiOv+6s7noQALOWz5XxWZ65Osszl2d4cbjE05fzTJZsijWXH3n1Ng52X9fdysY1qo7H/QNtVDxBbIsWaE2WefFagd5sHENV2d+V4u6drUu0HZtB01vnMAwvCSHkMAx94G+FEE+t81xNm2rP4YOvTvKu4c1PIc7x6icrJhlD5vJ0BUVEvKYgCMnFVRRJENOkSNNklWO8HOhrjfPYyWsrdtbcDAKiHW9rUqVi2nS3xJksW2RjkQeiEJGNyWaS3FdD1QlIa5CvWLTFFaqOS8qQuTBVi/w6YyF1d2uXBy+EfN0jX/doUaLS1k8ke7g2WyeX0EjoCpbj8dJ4hVij87IjqfPCYIGEBCOVzUl9zWXj/v2nT5BLGvzjL75uU477/Y6666MAH/n2RdpSKs9dzaNJITM1j5rlMF228IOINH5xYmt2xHMIiAK7H/pv3yUuwJMgE1N425FuJkoWnWl93pZoNXRndCaWkYDYCoTAhYkynh8wWbb49AvDzNQcvnJqhNJmasmsgi+enaH/Q//ERx5Sefjhhxf9TlckFFlwtG8bcHXLrmGOfzaHjz09zKPPbV2Df8EFXJcXhmY5ca3EQEeM8aJJR1rnOxemOdyb4rmreTrTxrIZsISuIEQ0J5wYKWDZPmfGCwzn65wczFPdpI+uaruk9CjT1dsSbTZVZes6MOYy/CNlD0XyGNZlFFlChCFDsz73715cAnf9gBeHZ9nTkeA7F6dIBjXMLVqgx4smO3IaT16aJhtX6c7EKZsWPdn1p0KaDb7qQggNOCGE+ANgHFiV7SuEUIEvAbcDXwH+A9C0qTbArz22NbXbOSRUGdf16cnGsNzIwiRtaIBACMFAexJnk3VXNgO/+bmT1Oyt4/u4fkChZvOTR/tQBOQSGrIk8IJImHB/V3rTyfYrwZAgrqvcN9BKOq5xR1+W0UINIaBkurTEVbJbwH9bCQUP9MDnGxdmefDgNmqOx/6uNGcnKgznr+/euzIx7t/dyidnaxi6RHWzlGiBoaLDZNXj1z95nD9859aURr6fIBHJpZQtj8G8SW9Gp2R7hESEezsATYr8M1Nb2ba3ACFQCyNR2emqx0efvsw77+xHV6Rl2+RvxCNHemhL6Tx2YrF/4VYhocvk/ZDPHL/G4+dnKNQtZszglnZ6A/zcN10GF8deqLLE3s4Us2WTVhmqPkucRbYCPrCCBNmmomCFaJLHhYkaR/pauDBZ5VBPmmeuFsjGDUYLFu0pfQkXLKkr7OtKcXWmyksjFUzX47krs5Fn6iYuWwd7khzsTPLe+3ezI6eDpKDcAnV+z/YINTmi2wiJuK6xsy2xxEkiCEPShsqJayV6W+I8M7p1/D1NEeTrPqbrU8p7dKQMcgltQ3FCs8HXe4nmuF8EfgXYDvz4ai8Iw9AlynAtxLPNXtip0RLdWzzpSEKgaSqzVQdVjqw8LNdHbaQshRCvOAuXU6MlZs5ufgfoQjgBqA5MlG22tRiosoQsiXk9E1kSyFs8Lc95ZFoB4LmMlEz26TKykFAVhZlK5MkY0xRk6daW30qWR0/a48S1AjtaDWaqNq7rU7FclMbibqgSkpDIxDXkss3NGU8theUFqCLkq2cmeGhvG8omdnx+v2Huzo6W5nh6S0t8cwmcylaola6CubN98pkRvvy9CUzXo+5AbwImLbixbcVyfcqWiyZLtCVjtyTwAhgpWJTLFt+5MMW1fJ2q6Sy6/s2GKq1sF7QcJsomFdMjl4sjTBe7eusI8rcCTgAJQkZmTVTJZ2imTlqXuTBZpj2lMThTI6Uv3WSqskQ2piJE1JhVd3xOj26OPuYcNFklHdfZcwsU+Rei5oNk+kgI/BB0VWB6AckbglDXDzg5UiSpCr5xNqpibVVuwvJCZHyevTxLLqlwsCtF3fVpT6hMVdaXqW5qxg7DcKiR+eoHPgOcD8Nw64q+twACuHd3jraERrwhKSFLkQBrs0rm/5xhEmUStLLDjrY4hnJrvMjmoHFdsLDkge0EjBXqaKoEQYihSRiqzPZcjOwWKcqvBBFEytUTJYtjg7Psbk9huh5HejNkGt1ArQmNvlyM//W1O3nm8gx/89Tmly++e7mIkDRs1+ftt2/b9OP/C24ec2bqZgjmAsXtoYbTy43B15XpGn4Qko0p3LZ9/eb0G0VAtHAfHyri+psj6bAaujIGvYZLTcR45FAHf/C1K6jAxd9/65K/LdYdnrtSwPc9kppAlXVm/pkFXxA5laQ8DxvIJqDQcF+5OFkjpioYK6jKd6Rj/MTRXq7kyzz6/DCut3nrV2tc4Uhvel5y6FaiocNKUpE5siOLKknENJnMDfO94wVULJczo1VURcHbwmVKEDkXzNZt8nWbgfYSPdkkJ0bKqzZHLIemUgZCiLcSdSr+KRHR/pIQ4i3rvfBXEnQBB7uzpAwNXZFRZIHxfWxWvNkIgOmyhRs0BEZvqdrZ4h23CCNhTEmSSGgKiiKhN4LBhKZsamt2M9A0mZBw/lmxvcgFIabK8ybtkiTRljSIawpvu713S67D9T0my/WNcD3/BbcIiY12hYUhtU0U22wGfhhi+Zudo10MRUQ7fsvxUA2D1+xp49C2HKd++2G+9x+XN9leiJiu053dAs2JVwCEFFnXQCR+GwYhZdPDcSMj8NXsxNIxjc6U0bDE25y5WgJUWdCWNJBfhuaesPEvlVTJJQwkWUJTZDw/oGS6eF70vxCCmKYiJAk/DLcuXUs0NnwiCyTb9VAbccNG5uBmV60/Ah4Mw/ASgBBiAPgnIk7X9x1kIJOQmCxbxFSJdEwlbRj0tyXQFYnMLeQQvZIxXXMQkzCcryNJsK8zNT85bDV8ol2GDGzPqPRkDF63t52ujEFMkzg3XiFpyMRuceDVkVBoTxv86B3dHOpu4Z6dLVyarhLTouBwzoqqJxsjpsnsbE/geAE/dnsHnzk5tanXMl726M642NbWZgH6P/RP818PLpOZ+BesjO25GG1awKW8g6ErlEyLqgl7MnBlGW/xXe0JKpbHU5emOT/58sjcbNXapRA5ATghzNQ8nrjqcWrC4e+PjfCbbz/AQHuGXe2JJRIq2bjGvbtylC0XQ5e5MF7j8XNTWxokvhxIqBJdmRidKQVN1YlrEvmag6FCNqGSMpbP8Fuuz6WpKqZlIUsSQmxO0J7QBHdtT2H7AbfW52UxBlqTtKZUvFKA5fmMluoYqkLJcskYKu0pnTfua2dvu8GTlwukdZmxkoXnbZ0ns+OFJDSJoztaaE9HorDVdTanNLtyTc0FXg1cATZ3JbkBh7dlCIGtYDdlEwoh0BLTqLsePZkYsiTIxNSbcim/FTi8LcODd3bz+ZOTWFvU0SE3aiW5mIrXINYHAVhugAG3JADzgJgCLQkdRVEZaE8S0xTaUzqW68+neL0gQGtaMWXjEICuCAxZcM+OHO2JGAMdCUp1h31ympLpYijRzgwiXlzbnFSADkOzi3lIc5y2m4Uqi1vWkfb9DEOK+INb2KS1CIoUtcD/3AO7AXhof/uScgnAXV/+rUXfG6qMocrYfsDZsTwK0Ubk+50IkYvL1EyfdFxhuurNv585FfEvHR/hUE8V5VU9KGLpeO7OxugMDFw/ZEcuxTfPT1GxHIZmN78jNCkgVKElrtOSMBjf9DOsBIk7+nOU6x6v7mvhm2cnSegSjh/QltTJxpaXHvEadm81C2KqTFxTqG5A9HMhZOBofyuKptKTib0sVBxBZEFkeh4ZQ6NqBZEfZ4MsaDmREHFSV3j/6wf4k69d4M5+wenRItmEiue4TN/cbVgRubiGLIOPoCsTI6YrrPDxrIhVgy8hxI81vnxJCPFFIpmIEHgnsKI10Gbhif/rDRz6T9/a1GNKRL6Rd+9sIa4r9LfFKZgOKV35vtFN+sN33sGV6e8yMllicpPbftp0EIrKA3tb8UPBfbtaaUmo87ZLQsDujuSWB6kC6EnJtKUNMgmF5wZnURQBdNCVMZAkgaFIt6zkmNMFQhKk4iovjpaYqtkMzVrEdYmdrUmEFHHkDHX5QOhP33UXD/zh42xSRWAe58Yr3P0y8DHWi5e7Mmo1PpZNpMOsCJWI8/fAnla25yIT4OUCr9XwkW9fonqLmwO2Ch0a7GxLcGm6irlCB8FXLhb4ysUCf/PMVba3LW9hI0mCvtY4ZdPlwb1tfPXM5KZfqyFBf2eSrCGzuyuDIkl8ddPPshQK8JpdGVK6ymt2taIqMg/saeXZwQID7Ul2tCQw9OXn3KSu0JUxyMYV7hto49x4mYi1uzEI4P2v68f2Qh451IWiSOy7xWT7mAzZhEZLTOXeXe3IkuDIthReKNiWNfCCEFmwyN/2dXva+PrZSY50xfnCGRNvi6r2CuAEATlDYWTWZroyyV07Wtjeur5y+For19sXfD0JvL7x9TSwfknXdWKo7NDSKAFuhs/Z/8/ee0dJetZ3vp83h8pdVZ27p3u6JwcN0ihLgEZCAkQwwQbba4x9j3HaBXuvcVqba67Xa1+fdYD12tjG6WIctGAwyRgUQFlilBhpcuiemY7VoXJ44/3jrerpPF3dNQN7zv2eM0fqSu/zPu8Tfs8vfL+qFJws37S3C0HwuXM4xUSuQkddm892PSRx5QAXCE7MEV3mg3cM4gs+9+7u5Ic+9RS2519Tzq+1Tr6f/7m7+NNHTvD73zzfsmsd6Ilxx1Abv/bWvbw6lgvEs8WA+HGiThLp+wEfmq5IRHWFkCpSqnteQqrALdsSfGc0R9xUuZxtbgGIaDKFmoMqgiSJ9LTF+Kk3bOfzL44RUhXmSsEYUCSRnvhSqZpWiRDrskjV8eiNG0wXqsQ1AU+UONQbIRkyOTdbpM1UmMpb7OyATKHKrYMppgtV2kLqmgb8+Zkib9rbSbFW45WLOWKm1nT/rIaIoXJ2epX41fcZZEmkN2605J6XQ5UErA1atRFNvqaejIShEDcVHvvoPVv6ncoiwytcp1e4lohoMtPXKHnQkuDth/r4++dHUSSJ42M5zPpcX47CVQ6TUV0hqiukozoPHuxh9FunqTlb8ww2iiJu354kV6nxgdv6URSVO4eTtEd1fnsLv70agrWlQkKXKLtB3ydMDV3XuWMoRdSQ2ZYMkavY3DkcaE62hTXC+trbdTqiUbUkbhlMcctgipce2pwyzM60xG+98zAAEV0hGVbpjl8bWbC1cPv2JNlyjQ/e3k/FCfbsuKnSFdevRBOA01aB9kUk1zFT4a0Huvm7p8/THtGo2TYTORtNkRbY87eK9rCG5brcvj1FsWYzV67RFTOZLtZaa3z5vv8TW2rpFnBsLMdbP9Esj+v6sFyIay7HxrK8dX8XpiaxrztK1QncmWt5c3yCE/N8xeGPHjmDDHz68QtUrsMxejXj/TNPnuU3v3KqpdfRgOlcifFZjd/4wjFuH0qyuytKMtSo3tOo2h5yPTwLkK/ahBaFvEqWz2NnAm62otX8JttYjAWCsM3de9qo2D43b29jtmDxhh3BQpQr21yaL6MrIoOpMJLYOpHvquOhENxbKqSgyhIRQ+YNQ0nCIZPehM582eG+3SFcBG5rb8PUJHaZEWzPX8F/U7FcLsyUGJsr8MiJSVwvCDcWNtE/q+FytsJktsKP/OWzHOiKsLs7TtyUSUf0a+KdXJz/BRvPAXNcr6WGlwyoikBIk7BcUB2Hoh0U0iQjGvl8jdUyplbb8FuJomWzryvMscs52sLqikPC1bC8fwGq19jwkgDbdYNk5WuA372/jz070pyZzjOWq5Era2TWqFb0gPH50lU9paYq8fjpTBBO3mL7fIKIyOmpPMmQwnMjOVIRhTfvv7okVLMIywEZen/cYL7qENVgd7tJyNB5/809hDSJ9rozYH9PjBMTedojSw2vp89m+NqxSWKGwr1723Fd+ObxSaqOy1OnMuS2MMb/6AdvJBwywA+eReo6qSw0kDIFNFlgX1eM50ayRHWFjpiG4/oMpZdWE3bGdDKLrPXOmMFUvsp7DvVxaqqArohEdZmJgk2rpDunizUk4OETk8RNmXe8rgtVktnZ0bzWcdMxG0EQXvR9/39LZsewKuIicqAnjuV5DKU3Jw7twIZYqjeD9XKBGkK7f/30MBCdeQAAIABJREFUaEuvKQuQjmoMpMKMFyyiIZ3R2TIPHuxe+IwqiwymmiulbRYJQ6HmuBzqi9EdD6EIKl0xg73dUXoTV04V2YpV98B5VGyXcAs0DmUhMLAThkLVDmQq5ko13vm6bkxF4Y7h5JpSQushX7VxPZ/HT88iCALeNcjecQg8kkcvZtndHef0VJFUWG+p5uVWIQgC5iZOoJIQSDzpIngCpMManXGD3pjJG3e30xXTuW1opejzl18e46vHJjkxkV2SF7Tc89XwerQKuztjC/xV8yWrKePr6aeXHjZv357k1bEsiihQtBw8d/XD2GYgixA1JNoMDdfz2dUVY7RFa1pEk7E9l/cc6qMjprN9sIOBVIiP/8BBAH7jC8fwffjaqxOEVHmJUW7KsLMzxpmrXKNsuRzsTfDkuRm2+gQjmkzVdtjZESVTqNAeUzFkhYlche2b3CMg2G/SEZUbtyUZnS2xqyNKplTlLfu6+dapaQxVRBJEfvjWPvb3xFd8vyOqr7rmvHwpiEqMZyuMz1Wo2C6zJYua5TJTtonoCmAvzJ2NoBFhmin77Ou/tuv8ckgEJL8ff+cBshWLw9vaeOTEJIIgUKq5SIJAKqJRslzMRWt9wwvaQFiTCafD2I7HT945hOf5yLLA9lSY9/7Zk1hua+a6S0DvASALInfXnQLNYjO71vc6fWPTKFseA0mDyVyFgz1RTk8VghP5fIW4qQQaTRuACgH/wTXAehHMhrD2B2/bxv/1tdZ4vhQJJB8imkChUmOgPUzZcuhL6JyeKpAMqSSv0+mnULXRZNjZbhI2NPb3RFFkgZrtcXqqQEdUJ2YotIVUyvXQp9ki744sCZiCj+t77OgIockCB3qjVC0XWRDJFmsUaw79bWZTuYExIxBKvn9fFw+fyjS1IDaDZ87PIgEnJr5LIiTzxJkMHZHre2pdD6IAnt98fL7RV42crbFcjel8jVEjxzPnZ4gbMrbnc+dwkg/csZ2ILtMVM7h5MMEz52fZ32Fwea6KS5CLZS+jLG/lo9AIGPXvHO5AEoU1RdeXo1gs8oOfPsp8aenx3HE9+uIqI3M1RB9aSazoeJAruWiSw4GuKIYitsx7bDkOYVXC1MUgbWEZNcSN/XGOjeUYShmcmCwSlqHsBIb23p4o4TVymxbj26emefrcLNUWRB8a3tBnzs+iS+C4Pqou0rOJw9ZilC0PBY/zmQK+5/P8yCw39MaYKVbZ0WFyPlMhasCl+RIzRYtbBtuumsNatT3CmsTZTAFdFvnn5y/g+TAyV8Z2BSzHYTIX3E8z60zJsokbCm/Y3bGVW94UPGBvZ4SZYpWdHREkUWB/T4znLswSN1S6Yjq6snEWgo6oztHROTwP+sOByH17WOVSrjUzyFQgW66RDGukTZGz0wV6E2bTkYYNGV+CIPxH4O99388SUExccxzoifHeO/r51CbJKRsnWrH+X0OGjpiJqSm87YYechWLmu3x0sV5IrpCqeYyl7ZoC69cMEOqzM52k0zBpi2kEjcVfusd+3n7nzy5lVtcFY3NOaaLWI6Prgp4LuRq3oKYdzSkcfv2JK+cn2VtOdqN4b6dCWJmGEURiJsqyZDKTdvaGM9VqNkek/nqmsZXR0RnKG0yk69RsVwcP+h3l+Bk3Wwu3J7uINH2wRt6uHkwOE1YjsepyQIA0/kqMUMhoivs6Vo6EaVNnNpNCfrTYYbTIe7e0cGl+RJD6QghTeL+fZ1cnC2Tq9jMly2yNQfTg/mytRAW2Ah0RWJXZ4TpfIUjuzuZL5X5zkgetZ5b1kpjLDArBCazFv1tMJ67HiIsG0NXzOB3330Dv7jJXBRNDDyTMkEeYr7qY8gW50sWbSGNh09keN/NA9Rsi1RYozNm8t/efZBs2eK+kxkAnjgzzUAyzH9/SOe9h7r40ncnkKXW5INoskBXVOP33nMDpiY15VX/Xy9PcXm+hlPPEA483D4fe/s+Hjp6kd5klVMTeebKFpYdyCW1Ai5wZHcntw218fYbevirj26u4MgQoeIFAueO5/Lem/opWjZHdnUQ1hXcZSbuu2/q49039fGxL75KKhIYZr/0wA6G26+Qyh7+H+tf85VLOQRBBFzU+lqjSmyKIDZhKMxXbASg5sK+bpOhdBsOgUG9GRhykDMlSDLbUiFOTRQYSkco1Fxu255iMlfl7h0dXJwtkS25VBUYmS0tiEWvBd/3mS1a3DmU5pnzM1Rtgr3MAV328BHojOkbDvHrsojleBzZHYRYR2dKbLuGEQ5VErBdn66ojKootJkqOzsitEU0btuewlBFhtsjmKpER927NNQeaqqwyvV9buhN4Ho+uYpFb0JDkqSF57wZyCLENJkfv3M7ZzN5htPRgPai4NApeMw26eWGDZKsAp3AUUEQHgKeFK5VzG0RKpbLcGzzi2Jjugv1f1UHxrJlJMHj6MgsiiQwkauQigTGVkiTiK6R0Fi1XcazFeYrNhdmSpy8nOV9n3pq021bD42NuFj1sB0fUxYx6vXxDWNmV1rj5ER2y4YXgGs7eL5LW0hFlQUEIZBqmMnXePTUFBPzFUZnS8wUV27kuYpFrWaTr7lY/hUCusVtbQYTuQrVms2u9JVFWJEEjDpRZXSdk89m8lUUAQpVh+6oSr5SW5g8nbHAuIrUx0PUkDHkgEhvIyHOV8dyvOWPvgXA2ckib/njb/E7Xz2O4Du0hU10Bdy6F6jVFdxlO9jq8pXadSDg2Di2qgDl+MHcqPlQcQM5lpwVvDZfrWEoBOO2WFuSdxdWZSJ6MH52dAQVW4IAHVEFy6NlibgCsKczwkSugtqEZ3QsW+HZ8xkKNYfKoqak6+vSvu4okijQEVWoWa0zvBr47PMXmZgNDje1TVYO+aKAIgaGgakIPHt+lmzRxlAEZEnAWMMjsLsrMFCTYZXu8Pob16tjOZ49N8vluTKjsyW64zqe7y/xHtQ2yczf2JAbpJ6vXq7w1LkMmrz5QSv6wcFREjxGpgLJm/MzRdLhYA1LR1REQaA9qqOrgYewfYOe6kRI5oWLc+C7zJWqOK5HvmQzXXSwHJ/xJnIrfd8nqkuULYeQJtIdu7ZqIZYb0HWHZIGoJtObMJAkgV31nKlGGLGx1qt1Qu1mENZkRDGIZqTrfTqQNKnYmw/aOx6kQiLHJ3J0143CNlMhGdIRhCt7RTPYqLzQbwiC8JvA/cBPAH9SN8T+yvf9c01fdQOoOR7H5je/M9XXW37yzj7OTGY5erGMD0zmLG7epjFdqLGvO44sCQynQ6iyiLjGDiEI4NTd2x5Q8kC8Rrwnpgw1JxACVmW4Z3c7iD7//OyVTJV/OzGHJArobD7ZNKaA68GBbe10JUxuHmxDlSSeOTeL58NzF2bpiRs8NzJHR8wgX3GI6PLSiSBAwXIxZSi1IBllb0cYRYLpco1o3dsWCJyHcD1/XX6xZpbJhld0W9JgoD1MZyzEDf1tpCMK7REdvX7KSoRUooaCKAQ5VRCUu18NPnBiKqhA/L+/cozL84HhuiNl8rF37OfJs51cmMziiiKu5/H0+VkmZgpkWkBZpIjBDb73pn5CKvz+1n+yJYjqCm/Z38F/fqi5UJ8iBHOuOyozW3JwPZYYID6wLa4hSwq6LDJftqjZ7sIzlGWRI7vbsRwPXZUpViz+34jGZG7zBKb7OjTwPA4MpGmPKtw9lEaVNAQJPM/HbkJkt2K5fOv4UjbDz/7Uzdy0LYXjeuzvifKW/d187oUL5MoOlzMVWl3b+sePneNDR3Zv6rshCd55Uze98TBpU+VLr05QsRyqjkM6qtIdD6+ZH/sjtw5w/952YrqCoqx9sJrOVzkzVcTzA7qb/T0x/tN9u8iWqxiij+fJfOHFC3znYp5iC9ahTK5A2TY4nymys3NzEk9dMZWehIkniCRCCpdmy+zsiBA3NfZ0BWTVrucjCuDWT9zyBow9XZWoOj4dIZ1L80Ge2kS2QlazEXyfvOujy4EEzkbwW+/YQypioMsiIVXEF64thVDSEJAEgV9+835u3Z4MGOsJnB+L1/i2kEpUl5FEoen8al2R2NMZxSfgW3Rcj73dMSzH55WLc5SatNA1IKSBqqoMpyO0R1Xe/boeDFVCEMSF6zSLDZtrvu/7giBMApMEeZ8J4HOCIHzT9/1fbvrKG8C2SPPWpFJ3QQuCgCKJJCM6VSfOK+M1fCAZUqg4Lj1hPTBgFGlhoV4Lrucv5Jw0KwjbLERJQnRdZBkURSEe0hAFEV0TaZgY+7ojVG1/SzkgkZCBLEI6rKLIEm0hDUUUcHyfcs2hLRyczBohR1kSkJcZp67n4zoerSogM3UVQxFJLzsFC4KwIFi9Fpp5JLoi4vs+qYRBSNdIRXVUWcTUlBVjoTGpNuPrncpXSelQrDkIQFcixESujCILDHbGmSvVaAtpnJ0uUay41LwyJXtrYUgfUMUghKxcpc+uN3O9rspIQnNcWw1aKElW0DWo1QdbwwBTAEPTiWoSkiiiq+KKcSrWXwcI17U3f2yPwedf2dx99KUSeL7Hod42DE0mGTYxNJm5ooVQX1M2iortstinLAI3bUsBV8iMY6bCns4EmjZNLFSh1GLrK2lcfZ2VWN2r1BnTCCkqbabC7p4Yz1yYZcL1ieoy6ZB21Y2zEXZcD6YqI0mAG3jRZos1MoUSz5/Pkg4pfHc8T6HstMTwAhBlFXyIGxv3AjXoThoFU8mYgalrSJKIqYi0x0x0VSYZUheea2NtkZtg/hUI6A4uKRXiYZWQquD5PpfmA2+XhF8Px3prPrPF2N/TRslyAtk2SVhRrd0qyPWOMTQdXRbY25tYOGAvfGbZerUVMu/Fh2RZEumIaaiKGCTuZzeWjtF4lqIInijTGVVRZZGEqS6sI1vBRnO+Pgz8ODADfBr4qO/7thA85TPAho0vQRD+CDgMvOj7/kfW+lzUkDkw0IPCxaCaa53fDEkQMSQ6IiqapiHZZSQthKmLSILC7m6d1/UnsF2f3oTJfNlmR0eEjqi+pkt8OWQB4rrAjs44/SmNuYLNc2dnyS+b8Ds7NAxB5vhkaYW0gVL3oKy2RnRGBKK+T2dXjJguYCgKsiiTCOmENZnffvte5qsO//OroEgSvW06c9kS0014S3YnRBQjxA/ti2DGkty2PY2mCuiyTFiXqdoug20mFdvjruEUsiTQHTWwfR9NFldY94okEjEUJNtFFEQk10FQoFeH12abTxD+qbsH6UnoxMxrI++kALd0w0BvF3u7Y9wykERXRTqiJq7nL4Q3W4XpfI0LWWfBK/fC6Bx7uuN0x3UGUyHaTJm5ssODB7v41slJwprCk6cnyBQtvv7SFAXgjj6TuaqALtq8PGWRFIPQW1sk0IKbz8P+wTDnp2t0RyQqjszeTp07h5OEdZnfaukdrUSzBtxXPnwrf/boBUam53llaukMUVl7zPQoVe7Y1k0iJGFoCvMli7FclZ99404yxSp3DsYo2AJRXd6QB2HX3gPsaRvj5NzStUUnWBTX84v91N2DbEvqiIJMxXaZK1mULItkWCFmqCvkcTaKsAQ/+YahVd+7Y0ea3zVU5kpVjp6b4bGzM+xqc/jm6Sr7UvDdKUiFIJMHSYJkBObKcNeOGMcnKuwKWYzaYW7ojfDyaJawDpfmKnjARx7Ye9W2tcdUBM+jVHPoCAtsb08SCyncs7sLSQqqPNtCKr/7rr1852KevV0xVLU1IaywLnNkVwcV22Y8W6Nme/zrSxMUay7fmCkiCVDYICHtjT1RZNFFViUKRZdsuULR8Rk0faRQlDuGU+xojxAzFSKrpDkkZZhdtoAPxhSGOqPs7Q5zYqLIUHuU/T0xNElmIG0gCiLJkMx4rsbO9q3nU737pj52d0Vpj2oUqw65ssXDJ6aZzFXQFIFsyWJuPstcTaFi1RjNr22CbU+HMBSJiu2iyeKGPPvL0RuT2RGXeGx0qVETFYP0gIGURjRscLg/ylB7jBu2xehpu77cYUd2dxLWJAytj2dPzzCWK3Pq9CyXVxk2URk+cs82nr1UpD2kMJazEQR454297O+O05doTds3ukqkgHf7vr+E48D3fU8QhLdt9GKCINwIhHzfv1sQhD8TBOFm3/dXZcoXBYG+NpWQIeN6a/PziAQn6kRYR1cl9vbEyRQ00hGDqu3ii0Eo4GBfG2FNYSJXxVAVFElsapGUJYiHDG4fShPSJG65NcnPTDyPXbKpOT4hFRRZ4mBPkt42g/HCRTxgrmSjygKW4xM1FKqOS6cuUajZ5Gp12RoJdnel8HyH7ngIz3PZ3xOjWPPQZBFVkjjQF2MoHeZ/ApoikTB1JM9lulpdt1xeE0FToc3UaU+YvOumfsK6xHA6TNSU62XJV/rc0GR0NXBvN+gd1lpCZVHE1BVsH2RB4NBgO2/a28l4vsoH4iYf++LLVKyrl8cHAq5w0xaY2ldbMiKqSMXyMHWJsCLywIEedFnkrQe7EQQYSIevqarBv7x4kartoNRPtmr9ZGeo0gI5YHs0GIP37+8mV7GJGCqZYhVEBVUKwpJv7Y3z+MlJXh/xAYF3HOoioiskzODk+PDJSW7oEzk1kWd7SCNmykvIBzeC1filmsVGDLHdXSk+8aMpPvR3zzPolKk6Nrs7I3g+5MoOl6ZyzK6SE6vIErIicstwO2FNxXJdwlpAAnlDf1CmbzSxJkrA/a8b5raqw7+9chnHF8D3eOfBTs7P1bg0VyFfrTFddFYURSwep4WqzVwpMBlVWdq04QVw1+5OdGXt7+/rjeG4ERJhnfsO9vLqWJY79socn8hy616ViVw5qP4VBDQ50Kyt2A63DRtMFSrsEgPP0ftvHeTF0XmePjeLJIpoG5gDMUPFsmwO9qcQRJ+3HQjGoOv5dZF76vcuc9cmS+/XQ1iXCWkSmYKNKAj4+MyVLDzPp7yOe+f27Ulcz+WHbxlgqlAhrisULYeRTAm/DY5P5uhRZLqiKu+9aRtV20FXJTR5pVjyLUn4L++7g799eoS5co0T4zkUWSasS9wylEYRRT58Xx/5qo2pSsiiSEfMWMhjioe2Vj25GHvrxUmpMMwVLXraCqSjOjP5Cv3JCN8F1BpMFURubZOZzNdwPZ/L2aWn9cZ43cq4/T8f2M+piTwD3S7FmoOhytiex0ujsyiShCqJ3DSQJBVWec/h/k1fZysQRYGdHXFqjssDB7sREfh6WwjHDfIeF+Pj7z4E+LynI8n4fJmim0cA2syAjqlV2GjO18fWee9EE9e7HXi4/v8PA7exjkxRZyLMf33nPh45MYWAyyMnZ8ktSvhoNN72g4ceVoMkPl0yUGWZpCnTHtYQBYHpQo18xSVhKpiaTLwJ8eyQJnNDT5yPvGknpiozlAph+/CWGzr55rHpgOQT0CWRnR1hUiGdHR0h5soOPTGFkg3tIRAlnXLFYrrkEDEkeuIStuvSHZbB94Pkaz+oQEmFNQZSCr0JA0WUlrDn3rUjjet5TOeqPHJiktcmCsxmaysS8DUBNEWk3VSJhnTeuCvJwb4YI5kSL1/KoUjCgnwEBMmNQ+kwFdvdUP/ETYWPPrCLr74yDsBP3rWduKlyX0hhpmRzoC/Osct5qjUPjysJrX69bZIEggOyLrKra2snwuXJsVEFhtMmuZqL5fhsb9OIGDJ9cYOehIGhSNdcTuqxUzN4vsf2tEnS1Pjom/cQ0WW2rcGEHDMUtqVM+ttMeuMGk/kqsgS5ssvNA0kuZiuocsB9Y7s+OzvCRHSFO+wkmbzFzlSIXM1Zl/CvFUZWK/CRIzv4h+9cJG4ouL6AZbtMazV6EwYPH5tckcvY1dWFpkj0t4VoC2vIooDleMQ36SUVRYH2sA5+lb3dMSbyNdojKju642zvhFcuZev5Ig4XZys8N5pb9XciusJAysTz2JLHNqTA22/o4p7h9Q0XWRIZbg9TtlwGUibThRpv2JliZLaMKomcnS5SdRzyFRvPDyqSE2GV8VyFfNXB13164jrD7f0Mt4exHJ97965OLyAA25MG21MauSp4qoSpiKiyuFBUICDg+8F/rzUEQWCoPUSp5hLWJHxvKQGtAER1GEyEOTlV5Jff0Y8hRLl5IIEgiiSMNKWaQ75m4XoehapDb1zH80V64iF8oX6I9VdPNfgPdx+gM26wLWmQiqjIgkjJctmW1PE8iIcVehIGw0oYy/EQRJbwUF0rmJpEd8wkX7WoWg6eB54vguCyqyPErYNJ+pJhLs2W+PyLFzh6sRWlWldwsC9Ge1jhOxezJMIKHdFAg7Nmu+QrDjs7DQaTIYbTzTHAtxLdMR1TkfB8n7PTRVzP5wcP9zJTsHno+YsLUarhNo2DfTFGZ4qMZWt4PvTGdARRoCfR2vZfH2G8K4gDjQT9HLBv8ZuCIHwI+BBAf39gIb/tUC9vO9TLw8cnuXtXD3/w7yfIlm0qtoemBHldCMHGhSAxkApzfqbIQCpMrmLRGdWxHJ9GDqwqixvm32kgYaq8/9YB2kIau7uuJGDGNZ27drRzciJHzFQRBAFdlUnHNDpjIQZTEmO5Mvf1tTGRq3DLYJKvHxun5lcQgDuGkty7p5OHjl7EUGQuZ8t0xw1Klk1n1ECRg3Lb1U4lb9jVQdlyUBSZBw7A3z9zAVWReWEkSJh3fAgbEiFNxdAl9nRFURWVoXSY0dlg8jmevyJXylClDYffYobCcDrCkT1dQLARDdZL7GOmhi4rDKSCCrD+uMblbJWy5SKJICKwuzvOeLbMnq4YhrI1QygdCapOGjlCuirwuoEUr1zOkgrr2J7LYDKMIm2cf2mrkEWRqu1xZHcHQ+koEV1e6J+10FisY6bCzs4or43niGgwV7K4sd/g0nwJXZFQZQlVkYiZKqmwTjKkM12oMtwZXVJZeGws9z0xuJZfM7Xs/ZCh8v5bBjg/U8SyPWaL1UA7U5e58W17uHkguYTKRXVLRPQUqiwt8P2EtkBj5gEhXWZAC3MuU+TG/hAVx2E4HSFTtLhxIIEmyezriWLaOe76k7UTxCIt2GBdjyWkxuuhIb69+NptYY1MIchrnS9ZOF4ZXZbw8emNmxwfz5OsiwFHNRVVlbh7Z/uS3+1LmKTCMpP15ClVgkc+eoTf+9oJClWHy/Nl+hIGNddHkYJ1omYHHv1rxY6/HJos1Yt+JNIxnclFVdh3DcX5zE/due7328IqE1mB9ohJRHOYL9t0RAw83yemK9Rsl4guB4TIyxbHTC2g+tiWjFC0LCqWR3tEJ1Os0hHVl6wtrU5hWA+u55MwVUKqTKZgETdUREmkJ6QhSfCuQ33ougw70jx8fAJaUid/BUPpMNmyzba2EKWaQ2fUAHwuzVYYSAZJ87u7ogsRgO8FBEEgEVIpVO0F2opkWGV/T2JJZKZsuwt7ZFiTKdccBtJhZFHEbrGOoOBfp0kDIAjCzwMZ3/cfqot29/q+/8nVPptKpfyBgYEVr1+YKVFzvDUrigSCE8u+7vX5UprByMgIq7WlgVOTBWx3KXe5ALRHdOT6hDw5WcD1/DWJDEUhODvu7V6/uuZqbTk2tvoJvYEDPdevXxo4PVXAdte+9waG64aJrqx0+TfTlrX6oJX3vtG2NIPl7e5LmMiSsCUG/9XaUq45FGsuZduhVHVACOSZxPp/Vwtji/UXNUXCJ2CaBzbsedpsn1wLvHT8DHKsfdX3uhMqSTOIX5Yth0zBwvNcipb3PVlbFo8Jcdm1F7/XirG9VlvOZ4rBgc7z6huSi+f72MsqvhVJxHa9ICzoBwaBIolEDXlJEUK2rvUyma/g++D5PqoU5JSGtSAVYmr80pbHS6v6Z7V+WT5XF//+4vcEApmgVmGr86iVa2NjHl2vdXUttLpPtnI/L7zwgu/7/oY8Cdfb8/UM8NPAQ8B9wN+u9cGBgQGOHj268PdrYzkePTnFH37zzLrJ94oYlKk+91/e1KImw+HDh5e0pYFPfOM4f/7ECJ22vyK5HoJcLh2YcVee/JdDFqEnpvHtX7mvqbbkyjZFy+GfnxvhS69M0DW3NseLBBxtYVXbWv3SwJv/4BuczNhsNJPrn/7jXSiywI72SNOlu4cPH+bfHn2KP33sDPlnRldN3P7ir9yDKolcmq8Q1SUqda3K3Z2RNWlGNoOr9ctaWO4tagur/MzdA/zkG3a0tC2jM0X++qkLTM2X+frJmQ3/liYEuYADKZPX7+pgMGny7pv6Nt2O7xX0rh10/vgfr/rev/zcHUQ0meGOCDOFMod/5zEAIgS5iQlT5ujHHmhZW67WLzt+9atL1pYZ4PYeCdmIM3P2CkVFK+b1Wm1536ee5tRUAUMRGG6PMTlXYDRXY7l6VUgVqVpekE4AvGE4QVs0xK88sIdEWGW+ZFG2Xb5+bJzXJgo8cXKSzKKELQn40dv6SIQ0PvtrP7rp8dK4zp2/9+jCa//6q0cIqYFAc7NYrV/+j099lUdGrvx99Pce5PhYlr94/AIz9TQMCCgBrueaezXc9etf5fIqfovNtFHr2kHXj/9xS+9vM9hqnyxfd7dyP4IgvLjRz15X48v3/RcFQagKgvAE8Irv+89v9LufeXaEbNlZ1/ASgTuHU9zYfX0qKT756IV1S3lrLlytqFUDwoZARzzM6/oTTV3fdj0uzgUu5E8/ObIuYacIvPVA64Vi18PJTHNswjs6ggT4zXCmAPzpY2c4ejG7quHVGVWZL9l89/I8pqpweb5MW0jFVGUMRbpqOPB7gWzF4q+eGd2S8bUaPB92dUQZnVq9pi+ui2SrK1dox4ewrlCyHDrqYV7P81piuF5P2gtTlUgrsNrw/LOvPc1bbjlEPKTw/mVEyumwSId5falrE2GF6WUi1M+MubSHN89T1iwcxyERUqhZNoNJjelcGV1YWZnaFzewPZ82U0XwXXqTMUxVYr5iYWgSl+t0CK+N5RAlkewyxXAX+OKLl3jrwY0Z9Kuh5rgL11mMuaLFHEE4sFnSztWw2PBq4Pf//RSX55dmK85v+Ur5fIDZAAAgAElEQVStxWqG1/+P7w2ut+eL9egl1v2e53Npfv0FxwNGZkpsazOZKdYIqXJLY+/FmkPVdmkzVURRCAjythC1lQFRBs/xmS1YlKobZyaGIFQpiQKu51OzvXUNQVWCqbk8v/OV13jP67pIRkOEtdb3T812SdT7pxkIwMW5MnFDabpSrwHfKnFiFbe6KsJc3uK9f/okO5MyimaSDCuIgoSuydwxvDFNz+sNy4VyoUamUCNmKKhbYNxeDF2RMFR5TTbr6hq5DZIQcBOFNIWQJmOqUks9htcLsiTS26aQmVppfbUHxYI8cSZDSF06uRPhEKl46yrWNoKwLpMp2isOndPLFCe+cXyS3rixUAXXSiQiBpZfQxEFEGRCmownrgxOewjIkk9fMsRsrshjJydpC+vcMpBgrhh4o/IVm7LlMJW3V+VLFEUWDpSbgSgIjM4Wmcit5OARxc3JkK2GQQ0uLDtZ+77Dpbmle5QOzBYD+bWxXAVci39+YZL797bz5gM9LWnLehifK/BbXzrOYCrMzx5p7SGugT/+xiluGWzjjmtQ5Xot8OLoHPMli/3dEc7PrL7nZktVnh/NMpQKM9R+bQ7m19342go06erNnS5YfOW747z3cD+CAHu6opv2pCxGzXEZmSnh+4HcUG/C5A1DYZ4cCYRhTV3DVGRCukS+XOHMavXyy+AArhN4x0zB4aWL+abaJIlB9U/VWt/wgqAq6KXxMnPWDM9fmOO/vusgogh7OqOb4nZZ8fu2y4VMwP5Yczy64wYyV6eZaMAHXhvLIwhw/76OprS8GvjyieyK64kE4bvJvAUeHMs4xPUyr044xDSBkKHz76+O84E7tjd9veuBeRcmc1WyZWtBHmer6Iob3DmcpC+h89zFLLMla4mna7XUvKgGA8kI29NhjuxJ8bq+BMnI9SlcaDXSEY2bd6Z5aWp8xXvvecN+zhU8Hj4+zcWZpXP4vt3tvH7n6rli1wqP/tIRfvpvn6NoOTx1Prvm5759MoMgwM/fM0xXkxpzV8Pvvusgj5yYRJfhcs5ie3s4SMCfK1NZZEClwyqdEY2btiX49OOzTOSqXM5W+eunRtjXG8P3fXriJuPZSkDtsQwiEDc0vOWZ7k1gvmjx9NmZFYZdf9JEV8QtEXcuRlta5sLlpavN6YkizrKF+KfvHeLCTImHT0xiKgqfefYCAiLPnJ/l9UMJTPPaVgD+zN+/zNlMiSfOzuEDR4bbePTsXEuv8cipDI+fzfC3XdEVxKnfbzg+nuPzL4wB8JVXxhlMr76m/v2zl5jIVXlSyvDLD+whvAn5oKvhqr8oCIIE/J3v+/+h5VffAMqWQ65sU3FqZApXZxRtHMTLloMmB0zmq7NAbRy263FprsToTInJfIV793QEXC66SUfERcRjR2cEURCo2i6uo8AqWWANxtzFaFAv2K6L7TTfzhOXZnny3Mac24091fF9SjUnYHpv+oor8diJSSzHIxXVcTyftjozmCqxYjFajOVn52y5hqHKK6qMtgIPAsNrERzfx/dBFiVkUaJqeQFVyRYS27eK4lVkAlpdFtMe1alYLju74vg+fP21yYX3Vqtl0RWFkC5zy/YkcVNfQn3yvxt0WWI4HgNWGl/dMZ3xqsvJiSzzy6bwA/u70LdYlbsZ/PkHb+Ufnx3h/EyZmby1an7p5WyZyDUav+moxvtv3cbzF2aZq+QQBYFUVCNTLFOpLv2cIgsoUlC40YgqOnUd02ypRqHq4CPg1NngBYJwY1gGWZZAEFG32MfFmkOuunQ+xZqgFtrQNaor56tlOwuH4M6wTMTQKNUcZksW//LMBabry5AkBPdbrDlIqtuSMOhyOI7HVLGK7boL+qX5ikWhuhVdlNVhOy4CAnMVB1WTm1J4+F7C9j1qq2xQjxyfxHZdcmWL8DWkCrnqbPV93xUEIS0Igur7fuuf3DpwHI9vncxQczwePzVHybr6rrwjHeLunSmqtosiiYgtcDPPl2z+8flLPH9hFlWSOZ8p8v5bBjidKZIp1XDsoPqy6nlUbY9abfWtcr3WO25dgqEJXJgu8dP/8ArWBvVafB/uGm7jjsE2ao4bCLpusXv+8dkR/uqpUXzf457daV6/o2PB1F2P/BACY3TxR4qWiyKLTfdDA+2mz+wGIhaGJNIRknn9zg5iYZU7dqS5kCnRGdMXhFivJ6YLVaZya2cHdkS1a8L6vy0V4gO39XNhtrTE+FptOLkedEUVQqpM1ybDwt8vqDouz59YnZ5wdnaWr71SYnRu6UHvTTtC1+w5bATJsIrleKsaXgDj80FpvOu1Rih8NUiCSLnmEtNk5jWZkCqTXWSEhDWZYsXm6XOzjMxfGc9Pnp3jfTf18amTU9QcyFXKaLJKXAm0aUMy7O1LYiqBVl4z2pjL4eFwaa581cPMVvHmPQOcemJkyWuLU9hihkw6ohI1VD73zEsLhhcEqSo5G06Nz5OI++zoCLfcAHt+ZI6pfG1BYxbgn14Y541DrfGeL0ZPm8FAm0GualGcdhhuD3/fGmB7u2O844Zu5koWIU1kZJUN49NPjqDKPiFNJaSLqNdKcmmDnxsBnhIE4UtwRdfV9/0/vBaNasDxPM6PXuKlaRfL3Zim4ofv2xl4X+okQK7vI27R81Wq2Tx/doJ8xUORBeZKgWenaoOhSBRdD1UWqVT9OkHf6saQWpdbWM0vporgCxs/ubqez2y+wHTBwicwZEwFiutEO0UBPnLvLmZKNaq2FyRM+8FJbDOoWA4np7JMzhbxCYwIFwe3nvm/mqdvMdrDMhOLBNk6ozqiIGB7Ps1u75O5CuI6MhqLcUN/HFEUeP2uNN2xEPmajeO5WO71D6M9cWqStClxemptq3F5DlyuYqFKG+djW4yy5SCLQVGD7/vcPpzm9uE0v/6F19b9XtyUsRyRzpiOKInUHBdVEpsWvf1+QM1yefzs6u8dLbqcyxQWZrAuwU3bEuzsSRAzFTRZwnI8FElgbL6EqapULJdCpcJwR5yq4xHWZQpVm1ALc+Iuz1dZ73GrSnCQyhRqdMbMVcNrxaqDqYq4fpD71Gy6ge16dMR0iraDqQkUl6k3D7eHee7CPHZt5Rm9M64hCCKaAlbepyeukPF9tsc1JAHeeagHz/U5Pxvwk73URLuOnp0kHg6jyiLHx3OoskhMUtksn9V80SKkSqjLOrwx74pVh++MZpa899mnz2Et6o6EqbGrO874XIlTY6uvgrM1j6jn47g+rXJa+r6P7foUaw5Pn8mseP9SdnX/yRe+c543DidIJJor+gK4fTCF57lcnC8RU1TKMR18n/Mz8zx3bp4P3rUDy/WuiYevGRSrDroscrAvjuW6jM1XcVbJsbBdl5rjs7fTDNRpXBeV1rd9o498vP5PJKi6vi6YzUzx359aOYDWggB88aVxdnWG2N0ZJazJLWExL1ouxyZrC9dQpQJxU+GBfWm+/N1JutpNOmMmeA6j81WKFWeJUdFAIznfY6VQbcUDa70Y3SLUHJez00XGxscXNgmP9Q0vgHYTPvPsKAOpEK/rjxOpq8ZvFqNzFf7umbGFv7/+yhT5iss7DvXQ12YSNwN9ubWQKS3tI9fzSYQD70qzyBQt5A36ZSVRYL5s8Zv/+hoCcENPhM5EmAcPSPS0OF9mPbzjfzzBhZkyjuOgriMrsxjHJ3I8cnwaSYL3He5fED7fCEZnS7w4mg2INxMGpiozkAptKNw6nq3Rn7I4NpajM6pTrrmENInt34dVolfD5Wxl1VxEGcjmdXTlypzwXTg9XaQ/GeL0ZBHb9VAkkafPZvjW6QzFmsVswUYQ4a6hJLcNtQcSNUrg+WiV1E6hWGSisLY350KmjKGIzJccTk4WGEqHlxjnL4zOc3G2jCjC9lQYWRIYbm9OXqs7rjMyW+LidJ5HTs1QW7ZcPXlmhhMTOXKVpW/83N393LgtxU3bElyeL6FJIWaKDpWazatjFrIg8Nz5DMmwwY72ELqyce/ir3/uZb58bArXcdAUEUWWiBsK5ibDRUcvzPL0uTlMTeL9h3sXBJSPj+V4+MQ0M6UKL16cZ3x8qbr5x758EpdAA9iU4a6d7YxminzhlYlVi7JCMoR1k2LNaVkhje/7nMuUqFguH33oZfLLHtB/vmc7Z6YnOTe78ru/9C8nUCSBr334dra3N2eAfeP4JOWaTc0N+NredqiLXLHKnz9xER/402+P8NcfvJWYodD/PUpXOD1V4LWxPK7nMZmt4CEwW6qSrazcNB3XZUdHmItzZfqSxjUjzN3QU/d9/+Or/VvvO4IgdAuC0KCWkOuv/ZEgCE8IgvCJjVz3q6c2Xk4tCfVYuiYzV7TpazNJXAMmc0USmC4Fv9+fjPD+m7dx21AHP37ndh48tI379vZw1840SVOmN24gABFNRiJweUY0kYghoysihiyQMsW610rC3mDpZNXy8Dz4pxNLE/T1dSZx3JCxhaA/Zoq1unHU2v6xAF0JwrIAIVUnYSgIBB4EWQjExU0x2OiWM4Pv647RETWwthB2WA8HemIMtpm8eX83juPh+j6W6zGet4jqSlCNdB0xXr9e1QXX3ZjhPTYXEFM6Doxnm2vvVD4IpZVqDsWqg+8H/78RtIVUMnmbZEhjpl5pV6q5XE+S5lZhtRaP/N6D/MH7DgEwmQ/0HCUAGTpjBpezwSkiU7/3U9MFfM9ntmBTtV3w4VSdumNkNtiYZ4qty9J4eiS/7mLdFtJQZZmzmTy+H3g4F2OmELQ7U6hhuR6O6wftbgKeH8zRi/PVVT16HVGDQtVdUSzz9demsRyP997Uxy/ct5uwrrO3O0bN9TEUGQSBUtlFl2UGUxHecqBrw216ZSxYAy0PKo6H5wdqJkd2rS6ZdDVcqtNUlGsuM6Urz+9i/fWLsxWqls/cGsP+fTf3c2RfN9vbw0yXqgjClU22PayhSgGZdDpqoKmBokWtRczprudTqZOvFS13SbxHAF6byPP4qaWn4d5Fh03b9XlmE8n4bSGNuZKFLArYrs/l2TIvXcwvzLP5ulegUGuOeqiVaIz/yXyVfD0+PDpbJqyuNNKP7O7CdmFXZxRTUSguJ7RrETZ03BYEIQ38MoEc0EIMxPf9I+t8bQ64F/hC/Tc2LKrdwIeO7OK/fWON+MAyNOyWL7x0mYM967PEbwWW6zOcCqz36UKVr7wyjut6PPT8CJ7rU6w/JxEWeMkaouBXmHSvTLZKPcGmbLs4Nrw6liNmKPS1rX1CODE5z0/89dGF7zawFkUAQLbiEFPglcvz3LurNRVby3MzFODERI47hwNa1XRYYTxbxWdpPkRDAmh+2anDUCVMVbpm+QKN/v/LJ87i2g7lqo0kCuzvDmF7Lvu6rt24WYw//MZJzkyXmFnkqizaq6/mneGgL+ZKFuPZCicnsnz2uYuIwJdfHkFRNH7h3mHu3391aZrz00X+8snzeJ5HsWwhygofe9tuHryh96rfHctVGc9V+dXPv4IqgYdIVBMZ6oySDmv89tv2Eb5Osk3XAr/xhWM8e26KczO1JcaZ6wRVuPs6Qzx9LsPfPH6eydIqm0jFYSxX48TnX+Gmvji3DCbZts4cbhbvOty+pr4kwFi2ggh89pkLfO6FyxzsiRMyZN59qJcb+hPUHIfHT2eYzFX4k8fOoEoiP3Cog1Q4xDsOddMZW9vj++pYjrPTRZ49P823T88ysUZ+YkOgeLnH5fffug1NFinWbLJlm7Jl89rlLLoSrI1hXeTW7QmiIYO9nRubg3/y6BkePjHFaxOFhdccB6qOw0zJ4ZOPnl7y+X99eYy2kMqdQ0ksx+PJszOUbZdbB5N0RHXe9olvc3q6REwTuWdvF+mwStei/M8vvTjK146vTUjs+hDRgkraS6MFPvyPL7F4OTbEoG070yF0TWZfV4KuaAhNFgm1yLMiSyJj2TKjsyVUERY7IH3g1OUZ/GV2hF8f7Y398/V9KmXL4ckzM1iOx21DbaTC6yeBCILPLduTTGQr+L7Pc+dmODt7JWfSAT72xVcxFCg7Pp1RnU/80AE0LejfXC7HvZ98jkLV4VBflN98+wHipkJvC7UUd3aGqToe7eE4r03kKdRs9nZFOZtZ6eD5m6fPU7Mcys4EMnBsLKgy/sU37WBvd7xlbdqov/OzwElgEPg4QQ7YuoaT7/tV3/cXl+GtJqq9BIIgfEgQhKOCIBzNZDL8w9Pnln/kqghrCmPZq1dFbha9cQNPCLrtXKZEe9RgphzkXZUWDWwPFkJCaj2p6mqdbREkxWfL9kLe1Gr4m8dHNsUvVnLght4E5RZrVDWgKiJ7umJM5eshWrE58tLh9jDd1yHsFzM0ah7s7orxum1J0hGT+/d2IUvXPidhplDm9FRpVTqH5RhOh9ndHYQA5ko1fB9eGM0R1lRqjs9MORAN//dXpzZ07aMX5zBVhWzJoeoFgshfORYk2quSsDBOV4NIsIBLokjBCqSIMiWbSqXGZK7Gy+Pry1p9vyKiyRhy0Bejs7VV56imiIzla7RHDKZXM7wWQRJFzs6WuHdPB8MtogYBeOp0HnOdQ0lYkxGEwIgvWx7HJ/I4Drx4MViCZ4o2g6lAx9L3fMqWy6uXClRtj7PT60cYGhQ7z1/INpU/G1eDMXymKFNzPMJasKEWKi7dbSFcX+KmbW3s6ohz0/YU73xdz4o8q7Xw/IW5VatyG5CXeeY8D2YKFvlqIBlVqLq4Llyq50Wcq9PkzFdcdqQMhtujZBcZkU9fyK575wd6YgymY/zCm3ZyYaa8ML8lAVIhmZCh8vaDPbx+dwef+9k7+fgPHGS4PUxfm9myvMmq5dT1Jg0EUVwxXi4XIb9s3fml+3cv+ftTz80wlatSqrnYrs+ldRRTGvi5N+7gbQd7+LW37mNPVwxtFW+SrkqcmCziejCWrS4pBHj4TDYQfQeOjRXw/aDIrZVe9VRY58judvb3xbl9KMX9e7tIR3XessqhNaQqlJ3AW+gAFzJ5ijWXJ1bJodsKNppck/R9/68EQfiI7/vfBr4tCMK3m7zWuqLaAL7v/wXwFwCHDx/2f+SOIX79SyebukiDfPAzz4zQmzC4Z/fm3M9rwfM9Xr8jIOWcypZ44WJ+zaTyRlusuqW0EZNHqIuEr5eL9YE7+/nWJgaC48MfPnyaqAaPn87QHVPpjIWIGTI/dls/sry1rM+BpE7VdjjUF5wOLs4UlsiHXA0PfvJx+uMmf/aBw1tqx9XwzPkg6WGkXtE2MZ/j8TOzvP1gJz1tIXZ2RuhrsYK953l8Z2SekuUuqSxcD2czRc5mivz8Z1/gpm0JbhlMcnggzrGxeVzPJVeD+XKRYrXEg58s8P7DffzYHYMrfidXsZnOV8lky0t0zCqWS1wTeeTEFJ7rr8vJ1hi7jbL1hjf3hctFRIo8f34WUxW4d087UUPnfTf3se97rPm2EVRtB9u74rVZDRXbo2J7/OJDL6/7WyJBUcvdQ60j7S1UbV4YnWcgLlNZJ0zYeB6zJYcGu97xySIP7EnxE3dtJxlS+O5YFlnwma67ob8zkuXkdJHdXftX/c3/dfQiF+cqHD2f4dR0iblycxWE3ckIpipxz+5OdEUkpElUbJfdXWFOTRbZ3RFCkoIDbSOasBp83+fyfIWa41Go2MyWahw9P7NuNfXyKEDj2R3sjlCrlDg1H7wvEay5i4MIHYkQUV0hWU/LKFRtapX1770xr3b8+ldxvCuh7ZguoikyB7rCSBIcalLFpBnoqkx3XGcyX2UwaXB2ZmmIcbU7+Lunzy/5+/4hg4rtULJsbMenI3r19goCfPfSHJ959iLza/RTY82dr/eTKvo8dvIy/+kfjlFZxFNpuT7/z78d58b+BAd6m1s/8tVgndNlCdvz8X0fXRYpWS6W6/LiaJaEqbKjPYTrC3z5pcucXEXl43I9naPxDM/OVDk7UyWTnWUoHaG/zUQUBXRF2pJ3bqO7beO4NyEIwoMEyfdXj1UsRRZo+JSj9b/XxT8/e/5qH1kT8yWb+ZLNod4EifDWwyEi0B5R+fMfu5lInXDt1FQJWRIWjKvlWLvucW1sRIQ1YRr8/D07efT4OC+PNy8zkq/BfNnmzHSRm7d5RHSV747luXHbRlUYAwgEi9eh/ii3D6Xpihkc7I0vcOrMNmF4AeTKDsfKeR49McGRPRvP+wDQtpC0ena6xo4Ola8cm+CHbxng1ES+5cbXRL7KeLbK554/1fR350o2/x957x0mV1be+X9urJw6Z7VyGGk0QZOHYYYZwxCGYAM2P2xjHDA22F6bZY3t9RoM+9iYxcYGe41tnDAZDExgApPzKI1mlFqhJXXOlatuvvf3x+1qdUut7uru6taY/T6PHkmtqrpHt8495z3v+32/36dPTvDLt27g6FCOu3e28/DRISqM59GChyzZfGf/4LzB11hex7Bc9vWfD7wkIBlRODJa5PqN/jFPFS89lyuYb05XtrmS6fHY8Qlu2dzEw0dHXtPBl4D/TN+5vaXqYHghvP/6Lq7qSvCePV0r/qzZOD1eJFOyeHlIIx6UL9KvqiAVUsho1kXfzxMn/FJZUJF5/eYmHj48PPMaD/A8ge/sH+KNV8xVWx/Jahyani+HhvIEl3Ewe+817fzS6zbO/L3SnPFrt23C83xNxmpMykumQ7ZsYbsuB/oy1EcDi8rYXAo9w4U5jU4OzNywygqyoyXEpubza+FSKKiVwCsVFOmoj/G2nc38+h2royw/H27Y4Af+QVmibDqLHhhCF2Sp/u8L4/z2GxvY0BCd5uQunpXb2Z7gd75xAKNKySOAv3uil4GsTtl0L0pKOJ7Avr4spmmiqtXv3eN5Hc10GcnpRFQZURQYKFvURVSeOTmB7fpxwc72ON0NUY6PFauqQFRwOg0F3WHv2Qy7O5NopktdxF6WIDhUH3x9RhCEBPAx4Iv4wdPvLvFaVZtqV3DHhuV3Un35qVO0xgPcsD5JJKeu2FneBUYLJvd86Vl2tARpT8UpGc6CyvK1pCJPFIwZgmxjTCVTMmgJLz9dXTmpPXZslEQkwO++cXkLhAMc6M9zsD9PawRERWV3a5Ks6VSV6ZuNyoljomDw2PFRHj02Qlaz+f03b6W7fmEuiL2QseUiMD04OlogCJyZOMrrNtXRN1VmZ1uCG2qUxUiF1UUXwkvhpTNTrKsLMpAuUx9TEQTY2BBhqnSe1DqY1QjJ8GLvFJ31IdqT54NHSfRV8lNBibLlb94OPhG2ISTwvQMD/sm/ilr2Qq9wgYLp8tDRUU6OyDx3eoo37miiLfnaFGR1oCaBF8C39vUTkLq4Tx7ihg11NMWXVj7vGcmT0yx2tMWJBRV0y2GiYFDWbR45OsLRM2kWKuxW+JMXfj+m62djtjRGaE1FUESoFJJsoGhY7Oq4uDzaGFV4dTDNSE5Hszw0a+lk6QcPnuZcuswn37Frzs+jAZmCbhMLVNeRGJRFXjgzwVTR4h+ePrOidXWhFojKevVcb5aeMY23XekHpMNZjWpZspWxlQ2X/qkSV7SsXff0bESD8kxJdSFUMlIV6MUCP3x5kDu2NqBZDh2pxUV/fvjyEKWCRnkJU+T+o5eu3BiWQ2siwMuDBRIhhW2LcHFt12MgXaZk2BwdLhCS4d7eKRxgXV2IoYyB5Nk8fzZLfVTlbx49WbXzyoU40Jdmd6cfS6iyOCOfkdctsotQEi5EVcGX53n3T/8xB9xRzXsEQVCAB4HdwMPAHwJLMtU+nlk+N8l0Pc6ldR7tGWdHa5JEWFl2NuPCnMqxUR3TkRe19KkVNNNhdJZXme54bG2L82RP34o/u2SDoFn827Nn+djd25f03nXTbcMG/qIzXIKgZPJgdnxF3K1/ePoU3Y1xTowUCSoyX/xxL5//uasXfE+oBu3aOiAYNg8eHSccCHB2ssTu9gTBGlhLvPH/PL7s93rAQEYnW7ZojoX47Ts3YjkCz50c57nTo9x72M9uDGR1RnI6YwWd9qvOz3XX9UU6o6EAwZKN7vqZL0WEkYJDIlL7mXwmbdNkanz56TP80gqtm2ptur2lKcItW6M8tIRu6sVge/CN/f0kI0HKpsPPXl99BixdNDk+TRx3XI+bNzUwlNUoGw6P9YxhOd6KDJotF46OlWhNRXBcAREPF19lPRlRyc5TTjw0kGUkp88QspeDgyM2U3aa7+zr5z3Xnb8f6+rDWI5XtcTCybECZyfLnBserbnTw3zYd3KYRDzBlqYYW1riuMvgHnkehFSRF/oK3Lq0ZbUmaIwFkJdYtgM4lAY5VqK9Lsxtm5sWbOICPy/WN1Vm9NIa0UvGr7+um5GcxlBWYzir0xQLUrdA9cqyXbJli2PDeRRJ5JlTkwxkNVzX5chgju6GCIf608iSxMGBpVn4XYhkyNf129Yam6OVN5AuL9mZpdpuxw3AX+OT5l38LNbvep53ybqg53kWfoZrNl5ayuDak8svF1boEUPpIo7jcWY8j267vOPKJrIGrG8IkSk7dKRCi0ouzHdP5+uSqAU+99BxdrREODCQoyMZoTEWoGzZ1IdkKoF1RJH53/cfplCjCV80XXK6xXcPDHDHlnocT6Quoi7qgzaY0biwOFjpahxcogzCbExmTBy3iGbZaJZDNCgyntdJRdRL6hIVTacmAnSa7SEBPz4+Snd9iEdPjtEUD1KYPta9fkvDoty4gm4zmtPmdJBta44xmF+ep5qHv7mfmSySCiuIom8gnIiobGxJ4k0HX4Lj8fDREfasO8/TKBo2Y3mNs5NlApKLJ5zXmHNcsHVnZuOvNQqGRSL42jPeNh2PxlUYl2b5nMoNUfj8Iz28c3czf3jP7gXfU9BtnusdZzRTJms4NEbqGcvr2I7jt+97Fq8OLsrQqAovnpmkNKs0ZHuQ02xaIv58tl2PTMnkgVeHODuZx7Sdqt0z5oOFv05+6t7DfPr+I3z89W0UxQjvurqVlkT1VY2GSIATIzlymsx8tm21xv09OfmETUcAACAASURBVCBHe0Jh75mpZQV8Jr6t2QunJ/iZv5vi9i1JTo4bvGlHI1Nlh00NUfoyJVqTIe64hCyG5bhkSiZBRcKYFvatFqeGsnzj4OAyRg77+7JsqA9yX8niTVc00DteZEtLFM8TSISUOd3oHvC3T5y89IctA2XHQ1Vk8ppNSBUJqgs/q57nkZ6+TznNJhVWeGUwi+M65MsGfekSgg36svNd59E7WaQ+lvK/F1UiPi2XFJBFtCoceGaj2iP914G/Bd41/fefA74B3LCkqy0Rn/3hCyv+jFf7JzkV1ChNez0e6Mtw+9ZmHj02yu7OOvqnyrzlyqXxi1YTT5+a4msv9ZMICBiOQEsiQH00SH00wNVdPpH9fX//XM0CrwoeODzCaN5gMF3mzu0tGLa7oNwF+Iv1aph4FBwwCzpBSaA+GsJyYSxvUDTsNRH1dICiZnKoz6QjPkTG8IgEZBJBP0i/c0fLgu/XTIcfvDzEh2/fNPOzoRUEoxWUDYdzE0VakyGKho3j+I4KLXEFzXQRPL9U9fTJCX71to0z7/n2vgE66yIIokwqrJDXLEx7OqiDmuqqxWVQVAFRkJAEga5kgLfsauHfa3aFlSNdsuhJr07HL8CZIoDFPz03uGjwldctHj82geE4dKTCHB0pkIgEmCjohAMyB4ZKF2l2LRfaBRYhlgMBWeB02i/GWbbLN146x/2HR7EsC8fxiARljJJ9kRXYUuArqnj88SND3LShntGczqcuKEUuhIP9aYZzOtoq+BIuhL/+cS/XbFgZ7eDgYAFZgJf7czREAzx9cpKbNjbw9Rf76KoLIUkyTdHgvPxIv5TmMFUySIbUJQlif+GJ3nkFRKvFD18eZWdnkhPjea7vbuDlgSy3b2liqmiyo21uGfBCsd2VQjcdNNv1hYIVaXGLQEEgqIrUCyrJsEKhbFAfVSmXy5yrsfCBBPRPlmY6+jc3+1ZK6xuiS35Oqw2+BM/zvjrr7/8hCMJHl3SlJaJo2BTmUeJdKgYLQOF8W6vrOTzZM0pTBMYLJte0x3ipV6UtFSAZDiAKApFpxe+ibpMpre0Df3w458tNaKACpm0zktUIKyJP9UzLAii1aU2ejaJmc2w4R2cyxOHBLNd0xhiYglRIJqPZJCPKjCjqZFGvmTDgfHABw4KADKbtYjs+Z6l7gY6oWqNSiXnpTJpQUEFAIKjKXN+d4thIjs5kkGzZoTEWwLBdgqqIYbvIosBYQef+gydRJZGd7XG+8WIfI/mVB19/9uBh1qVCvPu69diuy0tnJsnpJiFFJihDrqwzntNoTqgMTJWJh2QmijoHjo7ykANhFQRZngm6KlgKUXYhCEAsEqAxqjBeMAmoMqGgSmPsteUF6bge+XKNTy/zwAV+95sHuWlDHe+9vnve16RLJt9/ZZibN6UojzpsabR4+oSLKjs835slV9IpLvFEfSlcSOlzAM1yEPAYmCozlC1z/6Ehjo37XCERKNv2DDm/Fnjl3BSqXeLzD/fwtqta2Nq8sG7SWF7HdBxM22WtNToNLuZELQeVx6vS/f7kiVGwfceJVFjm2y9JNCSC/NptmzFsl5DiZ1Esx2U0p+N6LsxicXieR17zFf0tx0UUBAzLpWTZM9Sa3onSkjm3s2F4cHwoS0ddiIePjXDT+gRF3SYSlMiVLQKraDD/zb19XNmR5PruegTB76ZcDK4DruuRL/vG7RN5g7JW+7379ESBaCDOWE4nGpQYypSxXY+tLfGLRMMXw4LBlyAIlZaPJwRB+ATwTfzn8GeBBy75xhpgNKfz4ipIB/WlTdIlhyMjDqmwzt6zk7zpCgPbcXnb7haS4SDdDWFCssSTJ8arVp2vFWbvgyaQ1lxmFz4bgFMjpQvftmIYLoxkDR48MsJNmxyOjOS5bl0do3mNlngISYI3bm+maNo8c7IGUfEicIGy4eF5Fr1jOXa2JwiqAptrqJ1UDYaKDhQdZECW4V+eP8sbtrWg2TZbmuJYjsv21jh53SISkJGmV4oj4x763gEGpoqYbm02r7wOh0c0rhvLk9YsnuudwnN9Q/bWZBjL9sjjYGZ09vdlEEVflXxo+mRqmsA8p7NazXAPmCoaWI6HInrEAjLNsRD9VRB/Z2M2x2t14FFao538wSNjPHRkjLa4yq3bLi2E+/zpDO2JIMeGs3Q1RDk8lMXzFu8+XSlMF14ZyLK/L4NmuTOBF8ylW9TqqFV24al+nePpQR48MsKjH7s0hXhgqsz+vgynJ4rYtrsmfK+1wEzDqgMjBZt/2ztEVJXoGSny4ds3k9VMkiGV4yM5dMslEpDYnQgSDvjlvuGcTrpoUtAtQqqEZjr0p8sEZImCZrGjLVGT76vswMkJjaAskCnovH5rG5NFGwGhqoBouTg6UqBntMB/+6mtBBWpCk9ID8dzOTVWZKpk8uKZcQYzGpfQrV4R+tMaec3kivZ6ShMWRd1GlSXSRZObNjUs6bMWy3wdwF9TK7f612f9mwd8eklXWwLsKu1WlgPddLA8MCwb23axXRfDcZgomMiiiGEHwFtZB91qYTSnVZ2uXCocfBPxyaJGKqxiOg4lw6Zk+CXbsulWbUdTC9guCPin3qJuz1iiqJJIQbcIyCLBZbb5Lnks+Arak3mNE6MZEiGViaKGBAxny34JEA91lrjjavECX+wdwRMlDPv8wxlQRFx8/Rx7ury0VAJoLaA7YBVNojK4rkNrwGbf2bUNmBeDb7+zhtcDhvOLX1AzTUzLZShTwn/M1mb9yZctJgurJ0w9H6aKBpYB5yaLNESDPHNyjFRQ5MYtPgXE8/xOzKmiwdBUCVHwkMXal7heKyiaDmO5Ev1TBXTT5dhwFhkPBxFFEnw7ummule24GLaDYbvkyz4dYzSjo9s2kTD0T9V23bFsD216n7Rsh8miTmQeIdVawXb99fa7z/dw9eY2UiFfrLwxplIwbDrrzlNPKgoAtuOiOw6G45AvW6sSeAGYlosVkOmbzCFKAo4jYLvuTBf5UrDgzuV53sWiQWsEaxU3jsoXU9BdQgo0xQKAwLGRPD2jvupzQyzIxqbIiginq4GJonkRyb2WyBkerwzk2NESRcCf8ONFnagq0z9VQpZFNjSuTfnPBbI6yFmNp0+NM1LQaIgGGclplAwHRRJ4w/amZeusLAeDeYvsiSnqIgqTJQvbcYkP5xE82N4aI1xl+/xKcGzSYTYDR3fh1HgRxwHLdUiGZLobwiRDqz+W+eAAORtyRZeRYplXJ8/O+7rVz3DNj7LlkF6j4KsrFWJrc/SSZcfZ8LPcUMyvXX1NBCKKy76+lfRTLh0OkLHgH58+y/5zU/Sny0iiyB+9Red9N65HtxxeGcjw2IlRikWdorGSvsv/Gjg5UuQ7B4Y4MuxnPQOywM62JLGQzOam6MxBUxYF8rrFqbECL56ZIqdZ9E0VcWyHr+8Vl2RMXg0cQPA8njs9Sdn0da1iNegAXwyff2oI94lBulIBAqpCSyJIWyLM67c18sYdLQxmymRKFkXD4bnTU6RLJuNFnVxp9SgFNv4efO+rY8iSyK6OKEFFmSHeLwWLFm4FQYgLgrBxnp9fueSrvcYQUiUQJW7fUk99VCWkyiiSOGOomgqrXLtu9RSJX6tQRY9M2WZjfRAQWV8fRZFEdNvB82BdfYTdnWtzXyT8bEo0IDFVNPHwmCwY2I6N5XgULyE6uarwXPK6TUMkQKZkElEVSqaLokhE1iD4mg+qJOIA8YCIIErs7kiwvjHKxsbIZRnPbCyFKPyTABG476O3cv9v3cojH7udL/78HgqF8x2lZ8/6wejAwMBlGuF5JAJgCwpR+fKklM719TNeMNBsD9eD/efOB4HDWYOIIvkdyLKwZtI+FTRH4eyfvWXNrle2wbVMSoaDJAgUNIf6mIrjVkzs/ddZjkd9WCWrWciiSNl0cF0B14Gy5eK6tb1TUVXEBsKKSKZkEQ+qCFU7Ey4fpuPheL5XqGV7TJVMHNdlKF3G83yLLAA8X9csqxl0pSLLFuBdEjwb23FRRIn19RGySxE5m8ZinK/3Al8Axqd1u35plhn2vwLXLPmKryGIItQFFT79wEmSQYk3XtFMLKywqzUJokDjLGPV/5cwUXIwnRJ/8IPjbG2K8u7rOmmN+ylf3XbZ3LT6HYcVOACuy+GhPHu6kwxndBzX5WB/nlRY4e6dC3cergZKNmxMKIiiwFt2tWLYHld3J2iJhVbNFHwxGLZLRPa9/ZoCcO8rI8SCMtmyxeW0uw7gB85rW9S6vFhXpxAJSNRNG41/+clTfPGJXn8DnXnVscs1vDnIGJAxNPqmVt4Qshw8NwaV9o+y5fBy7wgAoihw6+Z6TozlaU0G6UvriNSOe1YNvvyBW1ZNhmU+uMCpKZ11yRCm67GzNUa2bLEuFaazPoQ6zX3SLIe95zI0RlSEpghR2ePkaHHmMyaXaAO1GPxKkMxjPRN014dpTQZpqIFrTDXwgN3tMSIhFc1wGcyU2d2Z5MhQnnBAIhKQkCW/9PfOq9rpm9J4265mvvNydX63y8V4yQVMgpLDZMGgq27pupaL5Q7/ELjW87wRQRCuB74qCMIfep73n1TjO/Aax6/eupEHjw4TUiUMF7a2Jri2e2kWOz+JiAZkX5pDkRjKa7x+axPDWY2pop8R1CyHYJUGuCuFKvoK9LsaY+TKDu2pECfG83TUhRARGMlpayI/MRuJoIyDwM9e14UsCWxfRIF5LbCnu57jIzk21EUo6CaeB3nNRhZFdnckaE2EaqbmXi3uvqIFx3P57Tds4YNfW9NLXzZsaozSGFPnzMmHjoziXqLpYld7gnfe0sW/PN9/UTdiUBYXFblcKSoBjbwEDanVxJnpWCcgi0RDCnfvbOOF3gnqohqTtdbXuQCxgIztunzspzaiSCrZskl9ZO0O4LII3Q1R4iGZj96xhQP96Rl5m6ZYiOh0qW+yaNAQ9cf19qvb+cpTvUQCGWzHQbP9RpdCDbm529sSjOY0OusiOB68Z09nzT57IShAMCBz/YZG7tzewo8Oj+J6HlO+dgmW47KtJU5IkXjjjlYiAYl7rurgn57q5aYNNofOTFHrI4Uk+F3DkuDzEsdLDu/aUr+sjuTFgi/J87wRAM/z9gqCcAdwvyAIHawVG3QV8W8vnCUVlinoFm2JIFe0vDZtUNYalQf38FCOhrA/ReoiKkXDRhSENan3V2C5EJLg2EiOHc1R7j00hG7ZvDqUJxaQCCseLwTWboEUAN122NCQZCBTnskCZssm+8+lCVymzNeZySLd9WFUSaSxLsK39/fTEg9gOA5NcZXT42t3gq8gXTK5eWPqNbOxrwV8M3TY+AcPIHh+5naxhfLDN7XytZf6Mey5mZ3VlHOpoHKF1e6qrBZv2n4+aO1MhRnOaOzuDPPYcYegIlJaRTJwwbCJqNBeFyMoizTHAosKTdcSsgfHR/Lcc2UrsiTQEgtysD9Da8LnucpFEd1yODmc497Do8QDIieG0+iGiePaM53ytQy8AE6O5VmXDGA6Dtd0LSwNUktYgGXY/OCFkzxzYgzDFjFxuKm7nhfPTLGlOYKAQKZs8sXHT7GuLkh/WqdsG+w7m12eufIiqDwmngeqBDd3RsmWTW7YsPSkzWK7aEEQhI2e5/X6F/RGBEG4HfgBcMWSr7YEbGqMUntBhbkIKTJZzeaP7tgKQNkWeW0pEl2MXe0J1nXEODhYWPXoVxYhN/0gBxWJLWsk8yAAdREFx/WIBSRyukNXXYTRoslNQYVDAxmaoypp3eLkeImO1Opv7mERwiGFgCyyqyNJJCDRmQrPdMT2TpQo6A4F3SEeVJAFv3SyVpva1Z0pmmIB/vSdO/nM/ccYzGholkcsoCAIIjesr+f0xGo/UechAO+7vougKs5kBi8Xwf5ywPXmrvsCPmemLRnknt0dbGgK87Yr29mz50/QxBC/cfsWNF3jKy8MIIsShuWwoz3BYLpEfTSwpt/d5cCbttbz5Q/eOOdnsaDCXTtaeOqEwJaWBEPDUyzRPm9JSE03qFzbEacpuXpcyQtjAhmoj6nYrktbMkJOs9neGmc4q7G9NUG6bJAumYRVGc+DF86lCasyI3kNVZVxHY+tzUkCgsO+wcI0P7d2QWpjNIgnCPzuXVtr9pkLoZJdqmCoDLpkIokC6xuj9E4U2dqa4PREibpIEMvxEAWBR46O0ZaKcHgojyj4Miqrhf921xZ022FjR4KWeHhZe/FiYf1vAKIgCDsqP/A8rwDcDfzqMq5XNcqmTftqXgC/lTkVUjgxWiBTMoivYUZnuTBtlz0t6pqkHV0XEpeBQO4Btu0QV0GVBOqns5OpkMzec1MEFYmMZhOSBEKqRMlcvRVZFn3Sv+8o5NIcD1A2Hba3+AFFYnrBbkkEEAS/XAJQF5bWXCPuiukgZ/e0p1tdRMFyXFzb5vGetS05JkMijx0f48DZNJ/43itreu3XAi785hVAEQV2tMYQBOaUJRuiQeIhmVAwRFiRsF2fG3ZsKEdGs3/iAy+AP7jj0tzNrS0R4kGZjvbamNwvhKZ4YFUDL5g/GaPpJvGAjGk5bGyKcHayNFNhaEkECSniTAZ5Z1sCzXRIhRQ8x0WUIBYSUYMBHI+al6rTJYOYKvHosVFGa+DUsRguXDbrwyLRoERnXRhZEtnZ4Wff1jf431PlvmxsjpLVDBKKu6qBF/gCuabl0BANIggsqxq0mNTEKwCCIBwRBOGrwF8Awenf9wBfXeDtK4Ljegyt1ofjq6f/9DVt5HWXjU0RZFGkaNok5ctJT14cjuvxdP/q05fDisCHbtvIpqa112iqD8CG5ijvuLKFO69o5cWzOQqayXO9U8RDMpmSxd1XNGHaHl11EepjKp9chXEEZZF/+uAVBF2J05M6RcOhLhqgvT5CSzxERyo808nXngzTvCuIKEJHKsS7ru3i8ECG58/Wxpdv4XHCZ3/mShJhPxC856p2btvSRFiBH3xSZjhnzmgErQX+41d28+DhDI7n8ljP+ByPy/9X8FuvW8em9hT1qsqtOxoZzRSJKhAKhXAcUGdxJkOqxC/c2IVmOggCTGY0vn1oEMfzWEW5w4sQvDwVc0TgqQGL7u75/70lEeWLP3clRd3hP/YO8uzxs+wdqt2BKyJAd2uML/3ctaxvWvvu4Oa4wsaWONsaw9y+tYXStK5hLKjw1itTqLKI63oIgj9X3nl1B9etq2ckV6Rse4h4xIMymaLNM6cma34w39oSwbBBEAV6xgr81Co1OYWBUFhhT2cMR5TY0RIkpUrcvrOTtngAURSxLAiHFUzbRZVFHNejPRnisz9zJfv70gxly3zx0ZOwKsZ3PiTg+g11SAJ0pcKkIuqMwfZSUG24dgPwWeB5IAZ8DbhlyVdbAoqGzWrRmFVJIB6QSYaChBWflByQRYLya88E+EJMlgw6vdVdkQX89uJ19dGZDX0tURcNoCgK2zvqaYyFEcjheFAfVREQqI8KhAMBAopLIqwgS7XfNWQBJMHj1o1djOV1BotTyIpLQyxAWFEIqdJFEgry9PyRRIG2ZIi+KY0Avk3JaqIxrF70PVX+LgCNcZWhzNpl4Y4Plfnevn706UuenSqzNO3nS2N26fLcn7+1Rp9ae2xoTZEIKdy6tRGAltT5TNd801WSJKIhibAqoQZlVAnyq++ANANVElBrrA9VDUT8rvPtrQtntVRVpU6FZFjm1u3r2TtUOzPnVCJESyy45oGXIvm2OI1RlaAks6EpQSwcQJ4W7AyrEur0mjJ7cw+pEvGwguWFmSyYgEddNEhdQFsNmhO2I1AXlRERZjp4VwOJeJCIKtCQiOJ6Dusb61EkgeZEmMC0xllliqqz1lrw17uwKuE40BjyWM1ksSqDKkkokkAkIC0r8ILqgy8L0PAdpoLAWc/zlpXYEwThr/CzZgc9z/udS72ulma/AO1xkUQoxE9f3YHhuPza6zYyVtRpjgYpmg5hde3U0hdCfUhkXaNKumDTEFNojcWQFJFt9VFOThb456+79EysXuarIy6TjAR4x1UdvG5LPXXhSz9stWZapQKQDMp8/M072NIcp7sxiu24rGsIU28o3LKxDgSBrmSY8rSf4mpoSAnA9rYoGxsi6LpNczzIndubAJ/7ZjuerxG3AD5w83r2rKvjM+/czh9991X60jl6Jmp7GosCWzvifOpdl5bcCygif/++3TzTm+Fj3z5EwVzdIKwzGeS+Q+cDr9ci6kIK2xoUPGxOTtZevPO917bxui31JINL36iuXZdioqjz9Ikx7Gx5VTlOFTSFBT5wyyb+/oEAd+5s5gdHVrdNfzZ+4cYO3rC9mes3VUdY/rk9XYwVdZJhmf9178rlOmTg9+/ezD1XrU0HXx2gxCQ21QfoSsXZ0pHixvX1hFWZtlQI2/EIyL6m4qWy1c3xIPGgwnYpRsmwEUWBoOJ7Lt6+bYj+KZ3TE0uz9LoUUkGB129pYE93HRubojRHa8eKDgNdTQHKpssHbtmEbtq88YpmPM6v8UvZl5viQWzXJRyKAPmajbOC9UmR5mSc9+xu4PVbGlccM1T7zn3AD4HrgHrgy4IgvNvzvHcv5WKCIFwDRDzPe50gCP9XEITrZumGXfjqpXz0JRGVQVVltrYk2daWYNe6FDes909ZnXX+SadukY10LXu1PnDLJtIlg51tcfKGgyoLRFSFqzoTfLgxyj///upcNyhCU8I3F9/VniSkyjQs8qDVuhOoPh4hqkrsaIvTMW0hIQgCqiySFAMEVJl19f53tlqNEU3RAB4uW5qTxILSNNeLOaap1Vbwrmj3uVdf/uCNfHdfH596oIdCDUVhO5rC/PzNG5AXCEBFQSAUCvHGnSFCPzhCYRX5cbGAwFRBZ2j1K63AxQT+ajNh7XVhfvDRN/DZR3rYs8Hja3v7azammzbUV/XsXApBVaIlHiYSVEhFQjh5DQRfaHiluHF9HS+eTV/085ZEhI/cuYV/kSU2tsQI9kysusRFBZ965+4lvV5VJTrrIoQDMr931xb+8tGVZcAkWJXASwRUWSAoQ30kRHtdiHdd3cmzpycIyhKO5/HePe0ossz6xuiMPmBlbVnMtaNy+EvMOhxHFYl1dTFa41HOTvTjsTJdNAkIKDLNyTABWZrZL1eCoCziei53bWkgFQvRWR+hIRIgpEp01YUJKApd9b7qwFKfIAEQBJFEWEGVwKxRgUgF1IBEa12c9+xZR0NMpa4GOmfVBl+/4nne/uk/jwLvEAThF5ZxvZuAR6f//ChwI35gdxFa4wFubIFnlskTDkmwoSnCbZuaaIyrtCYjWI7LxmVoQqXCKu+9uo39fRMMpC3u6IAXJ1anLHDblgbak0HK04aqlu3h4tGe9CdkfVTlzTsbuf/IRE2uJwBBAd68q4XGeJC3XNlKyXC4vntxBfu6sMLn372LP/7+YfB809yVICgLRIPynKBOEgU2NkbRTIf4KtjlSMC1nXGyus0n376Tx3rGuKGzjpGywfqGMFKNSprvvm4dBcPm7GSJxw8NMLiC5GVbVKa9LsxfvOdqZFmkM1WdRMqPPnwNH/7WcVpiAZ48MUGxhtXrPV1xhtMlhl8j5nuX6qysBGjBoMyHbtvIqfECZS3P9w9nSQA5/DmxnP9FVyrAO69u4607ls+J2dAQpWTY/P37r+bfXuynPRnggcOjOI7Hy31ZjBWk6RouUTI6NnLeC/C37tqKabv0juX40fGpZV2nMxGgkDNYLAbf3rL8Z+utu9o4MZpnsqDx7y8t3ynghiozbtVgUxgKoszO1jiRkEIsqHD9+hRTRZv3XNfJZMHglo0pesaKbGqMEg7IqLJYM2Hm2XP66pYo//TiOQrj5WVxp9+wJYUoivzq6zaTLZs0J1Z23FWB2zcFEZQYV7RGEGUVRRJ43aYGYkGFxngAzXRmGpiWA88DwYNfumUjIUVCt2xeOJWm5EIEEFRojATpy+iLBqUKUB9VeNuVLYRUBdtx+c07tzBZMGivcr1dDFUFX7MCr9k/Ww7ZPgn0Tv85xwVyFYIgfAj4EEBXVxedHSkYrc5zLK4KaJZHcyKE5di8/4b1CAJ88OZ1OAj0T/lpWHcZZtntqRB/8bNXX/Tzd//dc4zmDYazWs2Ul6/qWjjoSYVV2pMRwkqasrX0LWJXewLNtHj77g4e6xnDsR1cAXZ0JLlhfQMtiWDVyv5N8SC3b2vmW7+RYCBT4vFjE1hmmR8eTS9LjbqS7bqQZBxUpEUXqKV4a1U6ym7oqqOrMcpbr2zh5k0+N+fmzY2cGivQakUQapzy/OCtvkvXn77TLxPu+fQjlE236u9xV3sC23H47Z/aTEciQn0ssKT/d0NDA9/9yOvomypx584se8+N8/2DI4iCrx/UlgwxWGU30672BOmSwe1bmhjLa3TWhykbLsPFi019b9pQz6mqR7l8LFXKojUZojUZ4rYtTfwVsP9cmoG0xkNHRjg55m/shSo9IEVAmBbeXQlUWUSVVUDl43dv58hQjpAaoGc0S1CVGc4UOVkl7SAeEDEdl45UFMt22NIShyMXn2YvnH0fu3s75ybyDBZexfN8vb8K/uq9V/Hp+w6T1i49Z5/5g7v42Ddf5pWh/CXN5f/qvVcRVJefOQ+pEld1pfjhy0Psak9wcjhXVWAq4W96juhLDZWX0RYn4B8UJVFgV0cKAY/37OlCkQTetruN8YLOWM4/mXfWhUhOZ6cq2fOmxOrpSVbm9Olkgc911fHQ0WHSJYtv7h2Yt7weViTKlkMsIGPaDrs64zREQrz/hk5u3NjAidECkYCMsMzF8O4rWkiGZN5/YzeKLLCtJc6x4RwnphX5Y2Fl5vC40iBUECAeUijoFr9622Z0yyJvnkQSJHTL4o6tLb5aQHeK+miAe7707Lyfs6kxyvqGMP/4gesu+rfYMjwcLzlez1s7coYgCB8BJjzP+7YgCD8NdHie9zfzvbahocHrvlT7CzCQnmZB9gAAIABJREFUKVPUbRz3PGdDFOCKtkTNx33u3DkWGkvZdDBtl2zZRJveSFVJpC0ZQhQFArKIabs4rke6bGJYDrbr4bp+m6woQF0kgDg9eVYylgr602VKxsX3pz0Zruo61aDasVRg2C6a6VA2bbJlC0EA2/VmyrqVrGRQkZYc+Mwey3hBJ1u2sGx3JgAUgJ3ttZ8bi41lKTg6nKNyNqjVeJc7liNDuZl5IwmwY4XP1WLj6BnJY806GO1axe9qufdkNVDLsaz0O1vqWE6OFjBmcXNr+Z3V4r7MDhpXMraXj51CTjTRGFUve+fuSu/LmYkipVn1uJXcl5WO5cRoYQ63uzkWRJaWTupf6ThmzxNZXJljyYEDBzzP86o6Vaw1w/wF4NeBbwN34ftDzovu7m72778o4cbXn+/lUw/0kHIgOkuMTQDWN4R4/L+/oeaD3rNnz7xjGUgXebxnnLAiMZTVGZgq8OPjk7iexzVdCba3JbltcyNd9RGOD2f56ov96IbB6Skdz3WJBiRUWWFTU4QtLXGu7U5xx9bmZY2lgi88fJQvPXGOBJAUzwvNSQJ014X46J1b6awLsacGNkqLjeXESI4Hj46woT5K0XQxykW+sneYYtEg6YKDgDH9BQYl+OZv3Ioqi2xqii6ZSD97LF97dB9/9Oj4nH+vD8vs/19vWuL/cHlY7L5cCnd95gFOTycKmlTY+6cr7+Zb7li2feKBGT/Gd+5q4gvvv/gUWItxaKbDs6cm+OpzZ3j6jJ/lVoD9q9jJuNx7slyO2WqMZT7c8KkHGJtOXCYEuGZbE79310a2tVf3rC91LF965Dj/5/EzM3+v5XdWi/sy+/taydgCrZtp/cAXeOYjV9LZuTbE/EthpfflX5/p5ZMP9Mz8fSX3ZaVj+cy9r/JPz58vGf/eXVu4oj3GnduXVrZf6ThqudYJgnCw2teuafDled5BQRB0QRCeAV7xPG/vUj/jk/f3nBdQ80ARYEuDwk9fu45fuX1tFHgr+P7Lw4zlDKaKBtd0p2iMhblqXQLH9jAdyJUtHj42ynuu7eIfnznDVMlmLF9GEUBRRNbVR7ipuwHd82hLhnBqIMr5N0+cO1/ucyEZELihO8HdO1t5x7XdFHR7DklzNfHvL/YzVTT58dFxtjZHeelcmrGc4Z/OPeioD5Au6KSiQdqiCltaoiiiuOzW3Qr+95NzA6+P37WBj9y1fUWfuRbon1Whmaiy3LVamF3YeuzE+CVft1LsPTvF8ZEC+/rO0wvWoMHvJxKFWb0cOQ+OjRT43COn+coHr1+V63334PK5Vv8V8c8vTfEnlzn4WinuOzR4uYcwg28fmDt/3n9jF/XRtbOKq2D2Wvf4ydVb6y7EmgtbeZ73O57nvc7zvI8u5X2nRvN8/pHjuBeU6CVJ5IquBt5+bTfOMvhcK0E0IKOZDpLoMVnU0WyHsCwTCco4nstgVkPXLR48MoznOOR1C9fyQBBxXF8LqrUuTEiWMB13RrtkOTg6mPPvz6yfyYAsK1y1rpF3XbcBw/YwHBdzjTqZZEmgP13EdmwGpkrggu1NG5MCngPxYICmaJBU3O+oWUngZRgGX3r8FIELjhQfuWs7hu0wXtApGzYTBYNijf3PaoFk5Pz3X4NmmpqhMaoyVTRYDYqC5Jjc98rgmoqJ/qTBcT0mCgbqBY/OZFEjvIp+aVuaLr+h/FrihiuW3qz1WsOVrWtDvVgIrutyeqxA8wWL3FoHXpU9YTa6kmvn73z5ha2qxGd+dJx0ycKbpSJ3dVuUKzqT3L2zndGcjmE7dNSoE6Ea3La5nlhAZrxgkCmbuJ7fxq6IAifHC8iiwNHhPC2aQ0a3aYqqOGGFoCoSUWXetLON7a1xRrIaed1eUUfJZx/uIVO25hDdr++Oc92GBt53Yzeu63FmsojrQl6z2dS0+guJ69iEFZmMbeMKgm+/4zOTqY+otKdCdCZV1jcluLpz8e7KxfCXj/XyfG96DoF4e4vfHn1usoxpuxwt5mmI+lZAW5pjKwp4a42golCRZA0pl/fRTAZFsro/k0RBZDir47geTfHa7ub/sneI4Zw+R496z7rLv0H8V8JwViNbttjaluSlc7N6DD1IF1YvqpWV889O4LXzGK0aisW1F6GtNdRZNgaXa4XpGStwYqQIogz4Kf7kZbBXqOwJERVK05WGwBquu4s+MoIgSIIg/MdaDGYhuK6Lbtp4szheZcthIqfTO5HjiROr711X0C2GsmXc6fSbLMlsa02QCCmokoQkAJ6HgIAiSiSCARBAsxwEBOJBBVX2hUFlUeToUIb7XxlCEGC5SbuibjOQKeM4Ds4FacGSZTNVMshrFiO51ffkypVNhrLnxf1kUSYRVlFFCVkUEAUPRRZQJAHb9dBMm6Jucmw4R7FGapKW7eA5/vyQBBjPlHjf3z9Lz9lh/vNgH2NZjZJpY16GVMs3XjzLn91/tKrXuq47Z66tFSrXna2hPFnU+cuHj5EtWxwbyeHU+N6VTL8xQhL87qsKjg3m+fh3DnKgb7Km1/tJQeX+7O8d4aEjQ+Q0g8rdkwUIqasXLHxvfz+DU+efdc/zm6DsNcqqLwTD9qsMy8XBvjQD6SLf29/PfYfOl8bKpo2+jA7z1youZ+7/C48co79GQrBLxWhO4/RYgYPnpvgf33kZ7TJRPBYN8zzPcwRBaBQEQfU877IxUa7rTvHc6Sk0XWSs6GJ5cGJC4+SExrO9k3TVR8mVLf74np2rcv2ibvN4zziuCxsaw+zuTNGRCpEpW0QD9ew9myZTkjg8lAcP1tWHqIsECSgCo1md5qjq2wSYDmN5E9N2eHkgS1CReOjIKO+4pgNFEtjaXH0q37RdnjwxjuV43LA+xWDW4NxYYUZv6/BQmZ5Rjd7xIu+9bj3r6kN01IVJhmpf0yroFk+enMB1YXOzxc72BG/b3crjPeNsbgxxZrIMBMnrFrbjkSla6JbL4SGHUEBi37kMd+1uXdEY7tnZxFBaY1tLlJ7RAuOZElMGvHAuxwvncrQmgjx9coo/eftOJFGsuZTEQvj+gX4+/aMT4MGhwSzf+vDF7lybGyP0Z/3MVzSksvdMZmaurRX292UYyug0h0Vyhj+RsgY8eSrNq19+ng/csoHesSL3XFUb2/tTQ+e5Xk0Ria1tKb74nh0A/OK/vEjRcHjoyDiHP3V3Ta5XDf6rWBi9/ysvoFku3zswQld9iMmCjkOlUzZGV32U//nm2vNg//bxU3xj7wBT+fMHOtOD/WczNMZUbt3cWPNrVgvbcTk9XryInlIt/vPAAAf6shwfyTCcM5DF84cB3SlxerzIxsboog4Xr1WkC2voWXUJ/Pw/PE9am/sFvX792lSsRnMa39k/iOcxr0DvT+/pWJNxQPWcr3PAc4Ig/LEgCL9X+bWK45qBrtsMpIvEQwHW1YcIqCqzbew8oGTBaLbIRLbM3jO1PyXbrstwpohuORQNC82sZL5ERMFXEY8GZBzPw3JdLNdBVUR2tsdRBBdFARcXSfDQTQPTtjEMD91yKBsmUwWNnqEc1hItlWzXJVsy6J3IE5IFNjaG5vjGuYDpePSN53jy+AiabjCcKaPKIrmyWbNT6mC6yNmJAqbtolk2ZdM/UyXCKnfvbKMuGkYSwLJdsDwcyx+bZTs4QNFwyBVNCrq17DGZtkvR8tjTXceGxigh0cC84Khg2zYl3cR2/dPrWnIEz0wWKZsOZcshXTIYn964DvWnMQyD+w6c4+To+ZbnbNmcM9dWC47rYdjnT/Oa6fBC7wQle+7S4AG67WC7LgXDzwCslANW0C2Ks47fddEg//rLNxCJRNEtB8N20W2XguHw+fsO8HzPws92Lef0awGG7eC6HqbtYjv+L9N2mcyVef7UBBnNRp+WUykZFrrlIQJBRaQtEeJv3ncNDfHwTLZmPK9VlbW0F+GFDmc1CiWNC/ZP7ntlgHKtZMWXgWxJZ6ygYTveRZntyr2cLOpkS+d5PtmCPrNnHOpPM5kv8+pgmtFMifG8ycQs3bv/eHyAHx44x2ShzHhOx7ZdCivIsK01Tk/kOD4yVzfz+wf6KRQKNfn8ipxSBY8fGuUvfnRkzmuePzVBUZ87cepCIo60+r6ahu2QLps4roczjzuiABwbyrHvzPLEhZeKagucw9O/RHxj7TWBbdt86anTZEoW+85NkNMcxi6hepjR4d6jExwb19jYGObLv7iy1vjZGM7qfO6RUwRlkbAq0zHNzXqiZ4zDg3lOjOY4NVbEcByKuo0ggG7Z6IbHva+MUjJdDMdDEmHOmuaB5UIpZzHy8hAvnp3iriWoY5uGzdf2DVAom+Q0E0mUKFywFnjAcAl+eHiMh46MsaUtQXNU5a2724mHZO7Y2ogoLp+w8eypCf7uyV4cx2VjY4T6aJAr2/zsXUcqzETB4PHjw+zry3FhM+dsnUbNg0ePjRNWJe7Y1rRkLtZE0eDfX+jDMG2ePDk1r0J52XKJB0TuPTRMLKiwvSXh6xqsAV49d96R4NSExjf3DvLSmUnyhkPfZIGC4c4RQbR1lyODuZm5thpwXI9T4wUs26M5EaApFuSPf/AqQxlj3vvnWR5hVaIxqnJqrEg4IC3LMQJ8TapTY0VC4vkr7W6S8TyP3okiuuUHXRV88blR/va5Ub78C1fzU1e0XfR5L/dnODdZJhaUeMO2phXN6dcCRnM6EwUD03aRJQF3OtAtlk3+8IdHMKy5D9PEdBSrCqBK8IvXteJ5Ps9TM11eHcwyVTRJRRT+v+s7L+ncoFsOvRN+5qirLnyRYTvAqZEMuXlijsdPTPFC7xTHP7P22cJzk0X++bmzOK7H1pYY7RcImZ4cLXJ6PM/+vgySKPDLt6ynJSrzK189QE6z0W2LVDjI8aHcnHLc7DxRvw7/+PwgPz4+ws2bW2lPhGlLhdncHF0zDcHl4r5DA3zukVP0p+fun3/0g2P8dVzlyY+vTKIpUzIZzGhIosCmpijPHhnnl795AICv7x3g0CffzIf+bR+HBnJcaC+b0Vy/+2oVMVEwGM3puHjUR1TK9sVFVw/45r4hnjqV5tbNdfz5z1y1qmOqaoXyPO9T8/1a6D2CILQJglCRlpCnf/ZXgiA8IwjCX1dz3aJhk5nmAqVLNrEqjWqHMrXlN3meb/RdNB3aU2GmNH9Mw1n/BDWU1ZAkAd10EUSBaFBhomgRDymUbBdFlvAAeZ4NoRL9SqJIeom8p+G8jmV7BFWFsuUtqkJcUYAemD7N5TV7xZ2PR4ezeJ4vlloyHTY0+ppe4IuldtaFGczoVet2lU0HzVweG2GiaBIPqpe0htnQGMNFIqIquK7PZVorvHj2YqXvoWkeXsm4+DswYM5cWw2Ytotle9Nj8O9aumwjXGJVMIFbNjXiTsvilo3lZ7+miv62VrAF35MNODLhiw/r1vxz0gXuPzS/WcrM5+nOmvkSriYq3bg53T+pa6aDZjr0ZTTK88wXVRKQgK76IDdtbGK07E2/z3/tQMbn12RK1oKed4blzpTsSpd4Dk9OXHp9raF16ZJwbrKM4zBDaZivMaR/SsNxPBzHF6EezOrkNH/AlX2mmuEPZxxMBwan7+lk8fKX8hbD/r7cJUuxU6WVs4kq89VxPXTb4QdHz3Pl8tOZrv70/ByvkCJxdmp11+JKNaZsOGxtiXPzhvlL45VH4/RYaVXHA1VmvgRBaAT+B74d0Mys9jxvoXA5DdwJfH/6M5Zgqu0jGQnyw0ODlKcJuZNVBCcVO4u3f+lZmmMqv3nbegqmy/cPDWPZDteuqyMVCdAcDxANKNRFVdqTC6sWF3SLp05OkgoKHB3Kcc26JMMZndPjOY4MFyjqJpNFe6bLcLLoj/P4qF9TrvRyzbcpVB523XZnFq4To3kePT6G67pMFk1EQeADN3fT3eBnGQbTRT59fw+ZQpG+yRK250ftmSo26oqa78e/cwhJhM8+FECVRD5wUzfNiSA3b2yo2jQ0W7Y4Opjlhek0ba6sM5LT6EyGuO+V4SUbFt/7yiCtiRD3XLmw0Ox8SJdM9p3LzG8UOo3K/70yrlyxQFt9kg/esp7WRebAcjGU0bjvlSE2xuDYrOz+Q0eHOTelAfNvZBbnOQmf+N6rdKaCPPHxO1c0loJu0TdVBvxAvVS2+MtHT5LRLAqagWb5JeBLwQbe8aVniQZFWuJhNjSE+eidWwgqEhsaIlXJhPz5j47zymBuZs7MxsmRIrd++kHGdea1QgGwTZ1/eKqXd17dRlM8xBs+9zijeZP2ZIA7tjWzri68qCnxawm65XBsOM+GxghBRZqxOIqoIi5+UDVZNHjsyDDfennkkp9jTqeVhyZ10qVJGiMyQzmdzz18Ma9FkiAWkHnPnq453KWJgsFXnjvN0aECjuuyuSlOPKTQGFUJKDLf2nuOgwO5mWvNBw/4m0dPcXosx96+LKoocPfOZlKRALs7U8RDCh2p85Y7y8WDr47wXO8khwcz9IwWMR1vzpz5wmNzDa0utJI5PjTBpsY4I7kShulhM1fpfCGYwHcP+HpZ39g/SEiC129r4cqOBL95x6YV/K9Wjr6pEnnNRpJ8m7aTY3kePzHOj18dZb4Qq2w5YMFdf/kUTTGF/37nJiLhEBsaI8iiwNnJEmXToTURnFcK4v5Xh3jhdJqmmMq21gQj2SJ/8J/DHBs+v9i5wNWfeuSS+1PZcjg6WqD7Ew/QlQzw9CfuWtE9yJVNnjs9het59E2VGM7qnJ3M8epgEUWEsAKucOk1YjCrMZjV+J/fP0wyLBOfTvq8/aq2mjocVJub/xrQA6wHPoXPAVswcPI8T/c8b3aBeT5T7TkQBOFDgiDsFwRh/8TEBE8eG8J0PGRp6cxov/tGYzirc3goT16zKVsuL/dn8Dzf2gD8dGk1kICS5RELyhwb8d97arxEczxE0XAJKRePcbl87pOjBRwHTo0XmSpamLY3Z2HYdzZDXrdJ636pKrQMTyxRFDAcKGkGJcPmYH8ay/EYXmJX5MHBHLLgT6SJokUiqNIzOr+f22JoS4QREBjMLv0UVLnXS7kTR8ZKlAyHY8PVLbrLwenxAqbtceoCWkVX3dLKdUPLuCcXIlu28Dz/94Jmc3KiRFa3UGWJ8Qvr1Qsgr7sEFIkzk2V0w/CzMlV2gb26wAan42dOFsqlPX0mj2659I6XGE4XGM37z+9QVmd7a4JwQJk55f5XgOf52YK8ZuG6LgNp//nrz5RpT4bxEKiPqvy4Z2Hxx5n5r0IkINMzVmR/3/zv2XfkDNmyzVBmbibC8+DsRJmy6SCKIsdGc3gevDzgL+NHhvN4C34753GgP4szzQ88OpKjbLqcHCvgeZAprzybe3TEH9up8SKud/GoFlt7j49pTGgOrguxBazWwlWsrRX6RLXB22rBdlzy05m8gSl/Hu09O4Vte/MGXnPg+ZWc3rSGabuUDBvDdikZzoLf2bHhPABnpkrEgwrHR3xu63Jzz4PZlWcRR3I6/z957x1eWXaW+f7WjicfnaOjnKtUXaG7uqpzsNupwdmADWMzMwabMMB9MHA9MFzfCVwYmKGvSRMZhsEM2Hgwxjjgbsduu9vurs6hQlcOqipl6RydfHZe88eWVEmq0pGO1M297/PUU1WSzt5LO6z1re97v/e1vYCy5XJkcXxHJqrhhtP1qdg+6hpoCVLC0ckKhZqD5Qar+pSuF2vdIrZLKT8lhPgVKeUTwBNCiCeaPNd1TbUBpJR/CvwpwJ133infsqcPx3+lydOEWHoRPv6FQwR+uGsXwJ6uKLYXsLsnwbPn5tm1Bh8nSZiO9H04Mx9OWJc6JVa/IespyHzi7w5Sazi8PF5GVwW5uMJcWWFsvsJfPDUGwN6BJH/47Rq25+NJ8NbR/ry0e624gOvytSMzPHFyjo++YZjpUoO9/W103UDTqdRw2KYJFitXlCx/eZF4dbp5Eud3T8zSlTTob2ue57R0rZu5EmN5h7H8BZ48OcF/eyLJD+/roSsdozcdxdAV2qL6hnWtEobKt45Oo3Klcvs3Xl27NMpSwvTDf/YMfZkI77i5F0MV3D3SviZuXKnuMlOxUIVAUwVzlTq/9ffH8P2AymXcobVkTpcm1SMTJUwVfvGvD9IW1fm99+8hHo8ihMAPJP2Z2BVZlaOTZW76V49ct+QFULpB3FRxw3fvnXtyjHalrzAl/+Q3jzGUjfH+21vTibkV8IKAqVKdfNXGCwIeOTLBqekqI+1RTkxXmSvVef58kdoqpdglLN3FqgNVx+LidYL1C7bB3KuTNBybiGHwph0dJCIaNcdjMl/ixYlLG7CnThcAePjg1A3HsISru8ieOlPkmTNFehIKn45EyERUap7kge3t/Ksmu9OPTpYYX2jw3Jk5Xpkor/o83WikDQ++eyIk2tve6s+9ssZZfOl9/tE/foqOpMEH7xpCVwV3DWWIGBqHxotMlyx2d6cYaN+czj5NVWiL6WFHeeDz8KFJHjsywfwa9m1LgcW//tIRVEXwL94+ymAujUBi+5JbVvAJtdyAzxw4u2w+/5VXVs/MrmVugUv3bbZscWi8SCqqc+dQ5roczrrj8ejRaSK6wunZGqYuePRoqExw+GKBou1fwbV2fCg7N04yLFVIDpyZQwKf/EBrlRTWmvlaunJTQoj3CCFuA5rtySwCS5FOavH/18Ujr1xAaWKQK8HxL5X2JHAm3yCXiHBipkp7PML8KgT+yxHVVaJbxN8t1j2eGVtAV8IAqS0epTMZ42y+vsxPODpRoz8bJ6KF+7tWDE0CbiD50ssTVCyfkzM3Dp40VaFiBcRWyPqtB+0JE0+K5Z12M9jICM4XfRZqNl94cYKa7fPcWAHbDZgp2wQb7Ig8cC5PMqKzNqvV66PU8HhhbIFXxwvMVZw1a7fNVCxsN6Du+OzoTPCVlyaxPHlF4NUsTE3B8qHacJgp23zj+BxzVYeJhQaWG1zDg/GlxGshp/b7Z/KcnrlyClGFwviCxfGJQutOtMnQFIWooTKWrzNfrvHqRBldVTk8UcFQFV64sIDdYg7bxfk6Vdvn0GSFiWKDA2fnsdzQYeNcYeX5UG7oDQs3RePVAMeTHJqsUL1so7ZWeF7AielqmK2erl0hA7ERbFulaaQ3rfLb77+1qWOVGh5HJsocODXHfCUkodcdjzOzYZb92HS5FUNeFQPZGDf3ppkpO8QNbU2B1+WwfbBdyWefm6BQdSjUXPrbYis+g1JK1rB8rgsnZypULJ+JBYtC/foncTxJxfL59tEZyg2Px4/PIaXEdm2Klr8i17oZWB5IKfjUU+c3dJyrsdbM1+8IIdLArwL/mTB4+niT51qzqfYS7htMrDt9uRoMAcenynSnDb5zYobbB9tu+JmG61/TVr1ZeOLE7CLXy0UCcUNBkTBTsgGbLNBt2jxzNr+8J2vV0GxPEsPmxfMF3rv3xppbnh/g1R3qLVpUj06UiBkKOzuaty3ZqGjEmfkGwxmH588XGMnGODheZLg9tmGfyV2dSb700iRRBVbgSTeFpWzu5567QNzU+fRHb1vT55IRDdt1QEheGCuQicgNk9KXPl/zAM/jr58d4+9emuTf/NBO2mIGyci1U0srX6GaLfnG0St5Y4WaTVtUZyi7Ofy9TYGAhKnzjSOT5KsOMyWbYLHH7pHDk3ieXM4stwoucL7Q4HyhARTYk1N4dbJEueESb6z8MtdbJC46vtjss/T3hXydmKmSu4G1zNHJEuWGR8WymS7ZGyptXY3Vykl3DmZpdt0+N1clAP7nU2MYGvybd4wQT6SwPZ+K5dHXtrmafd87OcuJ6QqHxhd4+cL6yqA+cHquzu994xgfuXuIdNRgZ8+1AepUqcFmGEx98uvHiBmCU7MNOpMG77k1XItmyhaOF9CVilyR8feCgNOzFTIxjQuFGo5V47tnLxHmWyE/4/gSp1zhk18/xjtu6W6J9uJaux0fllKWpJRHpJRvlVLeIaX8++t9RgihCyEeBfYB3yRs6l8y1Q7WYqr9q19eX8lxNZgKaKrKcEeUybJNTFc5N7/5XQ3NQBESO7gUTMyWbQoN54qJ5t89dnHDwcZqmG4oZOMG42vIqiQjOnMtzGZIQrXzrx5euaPtelgHLfAajC34tMcMTs9ViWgq89WN60ZZfsBtg2mKLaQhTZRd5qoOn3p6bdepJx1ld08SywmYKtk8cbr1u+8FK2x6+OyBi+zuSW6YUL0ejHbE6EkZlF5DralmEdVVpop1xhcalBv2lQGFlARA1yZb3h2dDyhU197t10qUGi5TResKrbmrMVu2ODFdZXyhzmzFYbA91vJN+UqoNDzec0tzws+qcomm0vDg979zkXPzNRZqNrcPZsjEN0/bpmp5fPPIDGPzdZ46XViWJ1kvKo7PF49M0pE0cFdosvA2SSfx7Hydrx6aQVfCLsqLhTpV22O2bFOsu8yUr0znqYpgqD2GqqjcMZTh6XObs6Yfr4Rj+5vnW2Mov9Zux23AfyQkzQeEWayPSynPrvYZKaVLmOG6HM+udWBVy6Pfa61khB2Aavm8MLZALmHgeAHpiMYTJ2bJJQ06khFUIV4TZ/Ul1K4qBRWtS5NSQBj9D2zi1OO7Ad89PsM7dnXwxRcvcmt/mmTUIGqopCJXThylhtNS0bel3+rWvvamP3udBqym8N+fOM32dpPz+Sq7upKoSuhDef/o2lW7XV9ysVDhO8fnKVfrvDpxwwp701hoeGhC8vChCe4dbMdXIBs30NWV91NLgsBPnZkLuVhW6wMUN4D2hMEzZ/Ps6k7hBZJMXMfUtkYNXNc0UhGNhNa6wO9ytfvNwrb2KJbnY3srv/vWFmgBP3eusG6Ls40gX7NJmNp1S0MxQ2OqVKfYcDk/V+bx4zNbMrZs3ODFJikQV2siu77HV16Z4If2dnEhX2d7Z4LpkkUyohE3W9uVG9HCLHfF8gh8l8kNuvc03IBqqc4r40Vu708zXbJIR/VlLmfeqjLrAAAgAElEQVSry+FLeO7sPFFTcC5fJxXRmK80aLgeVdvD8SS55JXvtyIEuqqSSxhEdI2OtM7F4uZI9Bw4PcfdQ208cWKWjpRJdyqKFwTk4mbTVZK13v3/BfxX4P2L//9x4K+Be5o6WxMoWS6fWTW0Wz/qQMMNfQXfdFMHF/I1Dl4sUbM9HrgpRzpqoCnKiuKCrwdULI+XJzbPE8sKQt7C516a5M03dfLsuQIfvncYIWBnd/KKxd1pdT1kEV8/fIG9g3s35dg3ghPAsTmb4UDhzFyNasPBNE26UlG2r9GM3PMD/ut3zlJseByfKm7aJPU3L17gHY2Ac3M13rKzi7rjM5JbXSn6hbEC+arDXHXzXMIePjzLaFeao1Nl7tuWo2q7jHZujS7z+/b1MNKeIHqd7rXXIwKh0J0ysBxJxbr23VY1wTXKlK0eAxDVFbJRKGy+DewyYrqGrioEUqKuwisrNVzqjo/rODx9toihbw0B99RslWfPbIw/WHFA1Gy+9uosP/3GBIcmiuwTGearNjf3pm6ozdgMNE3jF948wnjR4nNNyvyshhkH5ssOj5+a5607uyjUHPb0bkax8RKcQFKvegy2K1RslxfPF8kmTBKmRlfavGaTkIxovGG0nVzCYL7q8L0T7YwXpzelOmR7PgfO5bl1sB3HC7hrOEM2YRIE0N2kIPZagy8hpfzMZf//KyHEx5o6U5OwXZ/Nyj/VbZeGFvD06TkSpk5b3ERRwrKJF0iGcmE3iu351K+je/RaYLM3pwFQqNsk9fAeaJqgYrlE9EtTY8328AK54bT2aqjVPc7OVVclwm4FxvINTMJnIi0UzsyWKDUcdveksT2fdFRfdeI8PVflcy+Mk41qBNJHtoJtvwI8T/Lq5AIjubD3RV0cj5SSUiO8Z8emynzgdx/hpUX6R0K/dnfeavzVgXNU6h42cFsOztc2f7FUgR1dKeLmpSxb1fbwA8nJ6SInpqvk4ipfenntXaZbgcMTJd79n56iL21QXUWhtFDfmpRUzfG3NPAC+Jvnx7ilL81L5wt0JM1FkeYrr4OuhuKvFcunbPshK3wL4PgBhdrGpQ/KVkDSdPn7g+Ps7U9xfLrCXQMphJS0xU36Ms1xFC9/vyOLUhjzVYuGHRDRBZ4vm+r6vhGmy3UGM1HKDZd0bPM19BzXRwYQ1TQUBL4MLbYwwPNAXLUKKkLQmYoQBBJdDV1oTG1zBH9tH/Dh1GyZpKmiqVkAAinXLFu1hOteSSFEdvGf3xVCfAL4HOH6/yFgU/PxlhtsCpkPIAgkFxdcLJknqas89GP7sTyfc3M1qpbHzq4kCUPjzGxtS/3/1oKkqbGrM8rx2c2bJW03IG3o7O5N0h43CCTL+j51x+PsXFhT36TYi1cmCrQfnOK9+3pe0wDMBgKnTs3W+fqROUxNcEtfmX0DGeoJn94bCLMWFrtTRUunwksoOzBZdjhfqPFjmQHSixmfyZJFoeogRMjLeOky3m11C6zo5uuXZr2X56G1VPtr0RnXectoFinDZ1IQCsqOzdeZLFb5z985gxAKxyZLaKrCa/dErY6JkrPBfsJ/mHjiVJ6vHZ4ml9BBKPS1xVa0rApkQMPa2sgwGzPx1uvQfRUmSi5Vu8rL54t0t8V4/Ngs79/fg2HofOiufjpTaw/ALn+/b+pKUnc8njyVx/FCwd5svLVpi5LlU7I95JpV3jYGISBmCu4YaiMV1eiIR5BKyI8MpESs8qZcXKhTbnjk0iYRXdlUp4u5ik3V1uhIGnSmosyULfJNVhRuFMa+SBhsLf22P3/Z9yTw202drQm0MBt7DeqeRAVs20Mj3En4MlhWxq47Hg3X37TMzkaQjuroq/iytQpeAFIRdKVMNEUsL+oNx8e5zPx7s17F8XmLUxMlTvfEyVcb3NKXZb5qMZC9VFJrOD66KtBW4Ti1CqdmbLLZKiDQFUFHyuDYlMpdIxnmqxbZmIHtSQxNWdVCaTOfItd1KDYcpooN/HqJ3310jLfv72Rq3qc/szl6Qq833D2SYSQX5fRsiW3ZJMeniqiqwn/+1qucK9S4OO9gEU5iygqGuq8XLD092zsSLRd0fL1ifnHBulh00IG4rjJ5mXSN7fnUHB9FERit6KpZI3QVVFXQmWxd52xpMRUzlq8TAz5z4Bz9WZP5Uo1UTOdnHthOvuYxlI1RtByyMYOpkk02blyhmecvElylhIbjUbM9LMej7vhMl2qcmWltQ42QkiCAdNRgg83fa4Ltg/AltlVHjbWRjutIGW7hUhEdf5V12QskJ6dLzFcs4qZKvRHcWFx2nZBSIoMARRG0xYxlq8FmcN3gS0o5su7RbRBxY3MDDJ+wfdoNfH7/WyeJaIKfeuMIbVGDhhtwdq5GMqphbPLi3iw0VWG4Pcrhqc2bnCUwXXJ49Ngcg9ko+wazuL5kLF9HCMjE9UWexuacP+/B14/P8NzEPLl4lJ5UlFsHMuzoSvCuvT3MVixmSjaqItjRlViVZN4KTNgwMXWJh3MuX2VbZxvPnJ3ngR2dKApsyyUwNIUdnYkNS1M0i5INz5yZww/EstDjFw/OMtwexVSV/19kUx49PsdjxyVDuQSu6zOSi/H0yTy1q55PCWv2GH0toArY1RXjpu4U1WqV6S0uAb7WcIHjszVmKjYql+yw5it1Dk+UcLYgayuAoWyEnqTJz7x5+4Y1olZDHai7UJyxOTITdi3/9XPjvOOWXpJRlZ1daS4UaggEiYjGh+8exFhcE3vaIuiawPMDLhRCHbF83aFUrvL9k/NsQL5vRZyZq5JLGrQnjOWN+GbDAv7XSzMoYpZffPN2RjoTjLTH0bWQWL8SHjk0yUvnFxgvVJkqupuab58u2cRNlYQZPh/DuRjFJp0bbvhkCSFSQojtK3y9OfW5JhHXNn+H2hbR8AMBUmJ5kraoxnBHfLmcpimC7g0qnLca47NlvnpkbtPPIwH8gIrl0ZWMoKuCQIY8r7ih0rHJHaGBhHLVx3ZcZqsWjucxX7VxvADLCbBdD9t1sd31mzuvBxULCDymSxZBIMlXLYJFTsLSjixhrkYd3hzUHcnEzJVcJk1R8aXg5t70shjva4XkJtNELE/ieOA5DhXbI1+tXRN4LeHNNzXvG7qZ0BVBmwnpiMq2jigjnWn+4MdvI5WI07lGj9VWIKarmGtwS9gKxM1wgbfcgEBKZssOwnfJT7e+a/hy6ISb/t989w5+/d27uWuonTc20eW8USzUPRzXYbLYwAsCJosNAiRVy6PmecvznK4q9KSjmJqKRFJzPJKGTjIZwUe0PDuViao03IBcwmx5h+b1UK26BFKSr9mkozqGJshG9SuqHUsi2JblMVO20RTBQt3bdCmSrrRJOmYynrfwvLBqdiMaytW4Eefrg8B/AGaFEDrw0cvMsP8CuH0d414TJqsBzSmsNI+qE9CVNElGNQYyMW7pyyBE2C7veD412+PVyc1VJG4W1YCWyjusBhV47OQcw+1RXp0s4/o++aqDogiCQKKpm+tCHwCNAC4u2PSkJI+fnOOW3hSPmDpTxTrHZyokTI333yaImVsjZbA0rhOzde7bZlJzPbpTUaZKFrmkgbY469Udf0vu0RIanuTw/JVf689E6M9E+VzDpSducLG0ceLwelHbAvEoHzi9qM4+uwqxrTMG/ZkoL1z19a2Qk1gNvpShgnbgc75gsbs75Ae+b18Pn180b94KZOM6c5rCtgScfQ0rnvtzEE/HOEHI8Zmv2tiuy8vjVdbobrRuuIDr+Hzx8DzpWIn/6x3XWupsJiICDk5W2NOd5MxsjeH2KJYryaVMxgsNZrQr3+GIrjBbDr8WNRVUNYauCmp2azejJ2bqGJrGI4em6ElHuHd781JA64ELVBsugZA8c3o+bPiV8OCuTvb0pZkpW8yWbWbKFr/9tWPkK3VOzdTB3/wJp257tCdULi5YjJemuGckS0+TwdeNtjr/ErhDSrkf+CngM0KIDyx+7/Wbv78BDFWgAHv7M7TFI/zS227iR27rx/YChBD0tkXpy8Q2TUrh9Y7RjgSKGtb484up1GLDJRs3ierqstnqZkNXIJPQqbqS/kyciwthHeb4dIW4oWI5ARPFOi3ixK4JioCuVJRiw+e2gQyaKuhri2Kq6rIQobKZhMUbIBPVyUR1/uKn7+F3Fq1RYhGdvX1bu5BcjlzCxNQURje5eeJyTpAAcjGNd97czW+8dzdjD72H537jPfzr9+5p2fmGP/HI8p/1wtRUckkT3VDIJSJMlsP37eb+DP/8B3eRMERL7MOuB0PAk594kKH2OLeN9qzJTLpVEIt/fvXBEcYeeg9f/rX38Nl/di8AddejIxHh8EQFoSgt0/K7ESyrRuDDWH5ro1BPgZFcnIrls7M7iaFp/MCebrrSEVxf4l61HjXcUO09YWp0p6N0JDSycbPlTUpd6Sizi9y8qdLmbrovR0KHqKkxvWAjEcyWrWUzdQglSOCS2OtEyWZ3b2pTN3uaApqAt9/cy2hnknzNQcqwCaLpY93g+6qUcgpASvmcEOKtwMNCiH42X/Vg0+D4ElPAeLHOcDbKVw9N0B43UUWAoesMtcfQVYX2hEHZ2gKiwesMk8U6cVOlbLns6Qn5TIPZWNhJJrSwq2wLxuEGMF12Sejw6mSR9qjGp548i6FKqk5A0lSZL0Wo2lunyy0lzFYstndEeeZsnu2dcXRNULM8/uqZ88SNrS05Xg1FgZt7LuXdvCBgNBfj8GTzRuetwnw1LAe4weZKBARSYihhs44i4I3bM0RMlXRE5+tHprilL83A66wJQVMEw9kIZcvA8iUfuL0XgGOTJb78ygQNR256CeW9e8NSbLnhki8ttMxKaC1Ymkf+4LFz/MFj53jH7gT//SNvxnJ9zsxWePjgNAvFAtZmp70uw+Epm1SxwL98x7YtOyeAKeDQeInhbIyHD03Qn4kyVWrQ2xZlIBtb5raWLZfJYgNVCCK6QCgqjx8vULM8IprCXAvkMS7Hmbkq23JR5qs2u3q2LqdfckFxPU5NzDFVrJGKGMxWbIbaoxybKtNwfKbLFqamkIxoPLi7kyMTFXb1xHhlfHO0ML0Aoir85dPnSEVU3rmrnULdZP9A85vbGwVfFSHEdinlGQAp5dRiAPYl4Obmh/76QERTkDLgTaMdnJ6tkDB05is2U2WHzqRCueHSnjDpbYvSy+vHJy5paqzuG98aCGB7Z5Ji3eZNOzrRtFBc9bVE3YU39rZx6OICQ7kE5/M1dncnaHiSogXbU1tDAtUE6Brc3JuibIccCMsJ2NWd4htHpqlaHlXLY6g9zlabVo12JIjoCr/7gSupmHFDY6Ajwc6eNv7w0ZNbPKoQuYSJEjf5Px/cycc/31rLMAiJ6lLCL7/tJgA+8obQjw6gWHf47vE5LCfg7Gz1dRd8Defi/NXPvfGarz83ViCia5skUnIJf/TB/ezsDjMlgYTHz21dZgPgnTd3LzeKAHzzWJjVkBJeOV/EDQKmGxqmJkKfy00YgypChwxNCRfXhKlgaCrfP1finbesLlrcSqQjKpoiGMpEmava3NOR5NRMlXu35ahaPh1xk8wiBzBfdXA9iYtke2eci4Uw+y8Q5FImdw6389kWiaxCWP4t1Fzu3bY15cbLoSpQ9TWSqoYnBTd3p7hYsNjWkWSuajOQiZFLmHzi3bs5NVPhwd0Bf/79s1Qswdn5WsuTBP1tUeaqDaK6RsMNqHhwR1+KQt2l2e7EGwVf/wegLAqqflZKuSClLAsh3gl8cF2jfx3A8gIyEcFEqUFX2mAsXyMb12mPG6hK2F3yekRlCzI8CjC5UCcdUTlwZp7bB9Kcm68RN1Q6X6PmA1PA6bkKXSmdhuPTlzYoWz4xU6U/G0XfohZ0TwIuHJ0qc/tAmmPTZW7qiPHEiVkc1+Niobal/LPLMb5Q4/bBNBPFOv1tlwKMQt3h9HSRw5OvnYepHwRsZtOwLyG92HX09UNjVwSZKlwTwOQ2YQyXlx7HHnrPho+3rT3GmdnZDR/neri1T0VVofsyjaluYCtlaC8PvABGlxIIArZ1xHnqbB5dA8/fvAzg5eXMqAqKUIlocMfg1gUbJcunPSo4X2iQNlWeH8uTi2s8c3aewUyUwxMLxCMGtheKg3/mmfMkTAVd1bCsOkdnLAIZVgueYmOq/Fej7vpENfgf3zvDnr4ExYazJV2PApABqCrUGg6RZITj0xVu7k3w4vkCw+3hPFexPP72hYuYquC5sQUiuqBQt2mLaiw0WrtmzlUtYppgvmJhauEm4cULBXavYDx+I9xIauIggBDiI8DzQoiXgD8Hviml/Ox6Br9WDGRim2bymtIgbhq885YuzucbjORi6IrKUHuMtpjRUsuHjUAj9OvS1VAcUwV2dcbozCicWmj9VKQCmbjGvv40r05XGMwYnC9YyxmddGzrfPqWoAPRiMZtg23oisIP7evh7FwDTQnQNZ37t2foSG5dUCgUyMZ0ZqoO7+1McGaugqpqnJuvsW8gRdw0ecRQ+aV37eTRl09SCmKcn61tmt7MErqSBlXbpycdvYaN+dL58msSFHZFIJ1O8C/fdRO/9vc677u1Z1MyX+/e3UZ/LsMvvGnbNdm91TJHryXJfi0Y7UoR1QV//L3zLT/2OzrgYx96I4PZCMmIjrIop9AW07c08FoJ+0bCNquorpKKGtwx2Map6TLTaY9q2aK8idXHRz/+BhTFYLZUxTTMLX1ndAChsqszytiCzWhnggv5OrcNJinUHc7ka7RFPIJA8tlnz1OxPMbyNlFdoWH7m2HVugxTgZorsP2A7xyboysZZ76yOTOaKiBrQD0Q9KUNXKmwqzNJKmbg+NCRMJitOPS2xbE9yc29KRqOz1TR4uD4Al3JCOfyDfb2xvE9ycHJGlWndRdnKK2TbwQMtxt4UmD7kv6UwcVCg109zZUe17QflVL+a2AH8Cngo8ApIcS/X0mColUIpOSeFnVaX74WaUAkYtKZMjFVje6Uia6EbdZxc3XLmK3G0o3JpUzaU1EMBXRdQ9d13n5Lf8vPJ4CooYTmzJpGZ8JEVVR628LARtcE+iZp3lx3XCqYGpybqxE3FOKmQS5poGs62qLtyPwmehVeMRbAVMPSRC5uUG54pKI6C3WHhKFh6jpLl6ivLcrOwQE6Eyb92c0PDoWi0JOOoAhxhSCj5wfEzLBVfKsxZ0Gt0eDETJh10zZJyuDp8zX+7PvnuOk3vrEpx38tkDBVFhqbc88+8KZtKApEjUuBF4RWR68lEobKncOZ5f93pSNoqkpnOorvBZib7Ler6yaBlJiGiaoIjC2S3hCE2Z32hIFpRsglTVRFoSttoCoK2ZhBRFOX55bBbAwQRDUVgWSz98O6rpKIqNiOTzZmsFB3cP3WP5sRTaAroJomUUPDNCPEDI2uthipmEE6pqNrCt2L81xbTF/UVZSULYe+tihCCLpSBgIVRVGI6YJcvHXPjRWopCIqrgz5mjFVpW75dCSbl15ac31NSimFENOEWWkPyABfEEJ8W0r562s9jhDij4A7gZeklL+y2s+ZmkKlBXHQh27r5raRdhQZUGm4/OAtAxydWuDtN/dQrHu0xTTKlkfM0LbsZbse3rwtQ3fGAATdqTj3bm8nFTEIhM+JyQoPPQIHzi20/LxvG83ywE0dPLCzGy/w6UtFOTFXZW9vgkCo6KqyZQKiKRUiBuTSMZK6RiBE2NUTMRjtTIScK8ul6rgsVD1Km7DtiyggAuhs05FCkjIMYobKQEeCXMxgqD3BYC5B3XGJGxpRQ2MoGyVqavw28L59feztS9MW1Ribb/CFF87zV89PtHycGnD/aIYf3NPD/aM5ettiV+g1xQyNB0bbqdg+Dx+eafn5V8JSqU8AsxWf6mVefG/rg+9N0JKstg5IBVzP33RS+lajLWawsyvB//2uXfzu14+35JimApmoYP/oIO2p6Ka7Q1yNoQSYEZ2T89c2Mf3yW4a5f1uWe2+6JDC0rSPBh+8Z4sxchULdYSZfYm4T/LHiKtyzo2PZsme0M46uKltyfXTgjqE0+weyPLini1RUYyAd49xCnZs6Y1xYsOlKRfCDAF1T+C1d5b/+0zt5/MQ0qajG6Zk6c+U6T4/lKZYdZis2HoJii+bEd+/JsaM7xe7uJLYv0BTIxE2MFmsH9qcM9vSlEEgihk5PJsJbR3P0tceI6gYKAl0NS6DZmEnZCtdugLip8YbRHCO5BH4gMVSFkzMVXD/A9TzOFyy+eWSKk9MVNqLCIYC7R7IkIzpxQyVqaOzoimGqOl1NmmrDGoMvIcQvAx8B5oE/A/6FlNIVQijAKWBNwZcQ4nYgLqV8QAjx34QQd12mG3YFFEUw1AFH1yl1kzBVhIC3bu+mrzvBaGdiOSMwuGicnV0kMLbFmk+x9bdFGS+2XoL6R+4cYqbcoGNx97OnN016cXx7+7I8BPSkTF5mY91rUV2h4QZEFNB0lVuG2rhjWwfZhEEmHp7vjnj2BkdZHQrNO/rFdQUvCMgkNXRNRxUqLqAQYHsBimD5HrbFDASChRYXpw0lJB7nUhEsxyFiaIBCLhUlYmj0pmJs60yiKHKZ95CK6qiKoC1uXqGgPpwLeQD74xGOTRWJHZym3oIUuELYzZc0FbKJCN3pKPsHsxiaekXWC0JBxmTUpKdNh00MvkwRlscVVSWmC6arHqoqUBWuyJju2rGNnj6vJYRgBbCDUK/v/2uI6CrpmEnNdvkvH9rPv334ILOrKceuEQPtCSKaIB1Vmw4sRhctj8I8Q/PoTBjs357lZx8Y5X3/5cnlr2eiOqoK79zXy56ezDWfyyQM+rwYqYiBSEdh/NKcu0SQX4JOGNQ3O75bh9qX5TU0VRA1NpfzuzRuUwFdUxjtTrCzN013OsrAIo/p5lhYwtreeWXWRhHh2vi23T0s1BxMzWAqbnCx6NCb9rHOl4hHdIotyGKOdkRJRTR622JYLjR8j6ShLdrurS8wXVoXehIaLtCwPQxVIxXTuaUvy8WFGgOZODFT5Z7RawWRE4v0xOxlAsSKIsglImiqYDgXp2y5dKYiSCSW6zPckeJ7J2dIxg2oO9jrnC7MxWtvqJLtnUncICAdNYkZ2rqcENb6lOWAD0gpryAgSCkDIcR7mzjffcCji/9+FLgXWDH4MjWVnh5gHcFXrwp7t2W5eyjD3bs7iOjKNYvSRvGP7ujjWwdO8+pV8dd6JyeAnVm4faiN9ngXCw2HuK4tB16XY99glq8dnV/hCGuDCdw7nOG2gRSn5hoMZKP8xL3bMHWFZGTjKdossGMozbPnm5sAcgkTSUBnKoLrQdVxcaVCylRJRzXak1dei3RMZ0TdeDfSUsI4FhEEKKiBTyKiEfgeUopQ+y1t0pmO8tZdnWRjJp2p0IZql5Gk5nhEDfW61jX/+N4RbFdyar7MyYl5nh+/1A4uCCelG4VlKRNGOxOMdqQYyMbY2Z0kX3V4/x0D2G5AcoVGkZih8otv3cGFQo2fuHeIO37n27QZsLO3jVfGiqx3+xDRoCsWdiKlTZWRjgSpmM4dA1lqrsdg2uTLr0zzM28cJRpR+PTi5376jSOcnK6sOfgSQATQNGhPGtQdh1oD6kFofH497OmMsdCwkX5Avi75hyQac8dght60xUylwcmZKoPZJLO1tQk+xzT4yfuGqTgu2YjGF16a5FfetJ1yIHnjaI5IpPld+gfv7GN/h8Yffm+cnrYo3zg4TWONE90P3dLB3oEsP3H/CLYb8OP7OvniwVl+/LYcZjzBnUOZFQOvJfS0RfnZB0aYKdns7p3hSwdn+Jn7+vj60QL3bc/y1Jk8U0WLC4U6MlhsjLkBYkooy/J7H9yP5Qa8bWcnUhErKrgnDJV7BpM8e6E1ci2DmRj9aZVULMJQe5IP3j2IoSpNi3Rm4gaaKhjpiLO9M0m+bvPzb9J59lyeIxOlDXX67eoMrXzmai7nCw3GF2r0tcUJZMBbbupat/eyIBST/Ud39DPQnuDFCwtUbJd/evcwbTGD7pTBRMlmsH3tXckRTWUwGyMVDe9dKqIz0hFHSompqdQdj3/7vl38+dPjtMc0njgxT9l2GS+tTldRCNfxCNBYHPdd2zJoizqgdw5lQvtBTcELJKl1rJtrCr6klL9xne8da+J8bcCZxX+XuEquQgjxc8DPAQwODjJd1mi2QHHftnZ0FT724E6EgFRE25T08a/84E56MzGmihaPHp2mbLtUbRekQLou+RXu69KOJ66CogokglREw/ICdnan6UyaDLWHwcT1Oi6rlkfS1NbV/ZiJ6kR0wT9/x27mqzZv2m2gLvKEWmEd0d8WZWdXgk/91N3s+Tdfx/YCfAlRJVSsvxwRLXSeV0WYbdrdm2am1KA3HaXUcHEDn7ipoQnBYDaBusJuK9HEmDUFggDu2dbO2bkKyAAfyERN+rIRTkxXyCWi5Ks2w+0JTroBmbiB7UEuHWGoPRFKNyxODIsuKLRpa8ucfvSBK3WD/tWXDpOvOpybqzDQHuPRYyvbRmWiOkEQ8DMPbEcI+Mn7L0kpLCGyijCmoSmkYzp7Y20AnH3oPRweL/Ld43NMFIpcaNLAQRXhdfzdD+znqdNzmJpKqeGwb6CNXCLC/oE0I4sij+/aP3jN53OJCLnRGy/+6uIu5gdv7g6vTyaCpul8/AdG+bsXL/JnT56/ZnFZanr9vR++mR39GUY64pRqDr/ztWNICY8em940r77LsVYy//W6IjVNYaA9Rslyieoaji9X7Ny8Gvdvy3Dvtg7euquDvf3hPf/Vd92ypvGYmoIhCJXEr8LPvXkUgM/tGeaFc3lGcik+9b2TXGf9AkJ5nJv7M/yzxc9HdJWH/vFdPPSP1zSkZQznEgznEtyzvZ1feDAUyv3gfTBVanDfaBd/8vhpJks2QgkQriSTMJmtXgrPv/qxN/LvvvYqJ6YqSBmW+t67b4C+bJxbF6/TahjpSMz5HTcAACAASURBVLCtM02+IVc1PL9Rpl8DPnT3IFPlBvv7M9Rdj3fu6UJVVTqTkXUnB5Y2y4nOBNsJ37sd3Sl+/1snsdwAy7t+mufqZMFwRpBLphFAKmYAksgiqSyqqzTc669NCtDfFmFbZ4K647OjM8nfvngBTVFpuD6pqA4C3rarg65MEk1bDJhiBnsWhaCzTZqZCxFuxC/H5euCoRlUrBg/cd8I48U6mq6jK8qq0jv3bWtnoWYxnEtyfr4CQqAIgaoodKejGPqlNWAjEFvpiyeE+EVgTkr5+UWl/H4p5X9a6WdzuZwcHh5e/v/p2SqBlNirPExLgXjM0AAZdn0Rvuwb5dCPjY1x+ViuRt3xcbwANwgQEtwgYKEW7rN9KVFE6IuoKWJZjXcJymLgoasKqoAdXdfX1FptLJYbqs6P5WsEwept2aam4PmSuKkhpSSXCEmdhq6gNnmhVhqLlDBXCSe9ucXJL5By+SVfOsPlV2Hpe0saTMmI1rQB8tjYGEE8h+UGq7re66oCUi4HuKauttwHbWks13telnA+X8cPwtS4qghcP7jubjUbNwgCSVtMR1MUDE254XW63lgarr9sT1KxXMTic3o1BCwaqYc7SU0Vi6TftePqcRydLBNIueLvq4iwrOz5wXKQmY7qG36PVxvLapgtW8xVnRWvCYCuCgxVIRHRSZoamiqaNnlf61i2AquNpdRwQxXvYmPVe3Y5uha7j3MJY9080fVeFz+QVKxwUzpRrAMrP9NLEIRrhpSS9kW/2quftZePnkJLd17xuc5kSDGIGxqKIrbMF7PZ67JaE8VAJoamiqY2r1fj6utiKBCP6MRNjYgWlra3QgaomWsyV7HJ18Idw+VNA0uuJOmIRn+Tc9vlePHFF6WUck0Pw1YLWj0N/DzweeAHCP0hV8Tw8DAvvPACb/3kY4wvWLStMUaMqGHkfcdIO/2pCKgKCVPljuF2XF/Sm47gBZJyw+HsXI2RjgTpqE7UUMmtYhZ955138sILVzvCwZ989wSfevI8HYrLbANULyyFRIDOa376xsjF4BfftpvBTJSGH5DQBafmGgSBZGdPgqrt85s//cNXjOXn//I5jk6VmS+Gi+iNbGAVQBdh5i0T1Xjgpg7aEyYP7ukCFPb2pTE0hbLlUqq7ZOIGCVPD8wNmKjaqEHSlTIQQ3HnnnRw48CxPnAozNn/83RPkay5+w6ZqQbMWxp94924ycZ0f3tfXdGfc8K698CMPkbrBz2nA3TtzDGZi/MybtqOroXl6K7tcV3teZssWthdge6FP5ueeP8+RiQrzpSoLaxClzkQ12mMaH31gOxEFjkyWsTzJ6dkyEwsWw+1RZioO929v54du66ctZvBP3vNW/vIrj/HNV6e4MFfi7w/PY6jw2+/fS7nu8oUXLlCyPCbLa+8YzUYgFY8y0GZSsn26UxHeuqsbRYH33dJLZIWdcaRnB/M/8FvEAcVQ6LwOT8sE2pIGuvAoWtCbMsgkI3TEdUwt3OEW6nUW6j4fuqOfRNRkb396mWN3I6x2f6qWx9GpEsdmZvmtL59FYW3P8E/eO0gyqvPhe4aaLh2tNpYb4ersWiu0xfbddjsPP/Ykf/7kGcoND8txOTtfp911uVi06XTXNgkPZSKM5GL8wltGSUUN9vRe2YI/UawzXmgwnIvTtYp24J133slzzz3PdDkUfT0zV6HUcCnVHU7OVDk5XebF80WyMZWb+7LE1YCLZZe645OwHEp2QJe9Nn6lCqRNiEUj7OyMsXcwQ08yxofuCTO3Zs8Oej7yH674TMZUePOuHBHdYLA9wkzZYW9fClPTSEV1Gm6ArsJbbupAVVtHeWn2eVktC+st/lF1galKFixoiyi8/JvvWvOxV7ouEaCjzURK6E1qlB34J3f1k0lGGWqPhQbdSZPtLbRAauaaHLxQ4CN//hyulNRWIX/dfFM7P/uGbQx3JIib6rK7QncqcsPNxKIc15qwpcGXlPIlIYQlhPg+cFBK+dz1fv5LL17gXKE5xWVNUbhYtNhW83jp/DR9mSiBhMmixU3dKS4Uaox2JPnqoUkShs6hiRI/tK+PYt0lYWqrlm9Wwn95/ByW6zN31T1cL6U6X4fTszW+c3yWvQNtnJutUrE9VCF4fqzArf1X8iKePD7JE6fyTZ1DAWwZviTTFZcL+RoTJRuEYEdniqgekvwv5OtIGQrY7elNMV91KCxKOkR1dTnN++KFBY5NVXjy1AxHJjdmfru3P42pKvjIph9M2wtYS7OvB8yVHaZKFrf0pdnVkyaiqctNBpuFqu0xU7Zx/IBDFxdoi5mYmsr9o1k+fWBtHnJSwnTFYTxfZb7mcXiiRM2ymSi56KpgquIQ01W+8NIEdwznmFgI353PPnueQs3lG6+GPEHLh9/+6mHuHumgbHkkIwY0EXwVLLB8h7P5BgkdTs3WWKg5jHalycYMHtzTfe3YF/+uAeI6gZcAHMLs13g5QBNwct4iU7U56AkSEQUpw0Apamj80WOn+fC9I8xVHX76jRub0F+dLDFZtPidL59tqlnkr565wIfuGuDZc3l+5LbWy8BsFTxf8tfPjvHk6TyW4zBetIkbOgsNl2bCB9eXHJkoc3SyQiZukokZVwSlL4wtEARhFuK9+3pXPU6+5pCvOkwW67x8oYgiJN8+NkcuYfL0uSIA01Wf2tk5XAmuD8hw/m3GnlICBRsC4fH90wWklBw3auzqTbJvYGUuWs0JePTYHPdv7+TJU/MMtMc5cCbP+27tYyxfI5cwSJg67XGT/YOr89lea9RcyWKRhgUr4JOPHObX37N33cezgItFGwUYL9kkTY0/+s4ZfuoN2/jeqXnu355jsmjRmTRbwi9uFtNli225OB5waHxlzsWZ2Tqf/MZx/v2P7mNsvrZYiQkrDaslaNaDLZdyv568xOVwvABfNK/fVF1c/b91LOzsOjUXagzNFut8/9Qcu7uifPHFgKH2BEhBfLHWriihbsdKsL2A0zMVTF1QsX1GO5IYmnJFC30rIIHPP3+BCPD8uTwRQ6CIcLHxPZ8DZ+ZYSoj+x2+f4Pjkwg1r+ldjiSVmLbJSD14sEYuo6KpgbK5K0uilUHewPY/JBZtdi9YjSzIcQoSaXxAampq6wqcPnKVhexsKvCBUUN7eEafh+UT1kMBetTwG26OUGh69bVEcLyBmaNRdj4iu4i7+/gs1h2uX/JVxZCp86f7iwBnSEZPf/9BteBWb9vj6yySXw3J9inWHtphBo9HgoW+dwVDg9FyVyWKd+YUG+XWwv4uL5ZTvHp9FU1VOzFwK2pxFme6666MJKFnOcgdXOqIxWbxyE1O24dHjYcYy2mj+PVvy/ws7/wOePV/iufMlpos1/vjx0/zSD4xQacDe3vQ1XoHXy58sfW9qMRhcIk8vWBKQ+NVgOUCzGx4JBb740kXesrOD2bJF3NSa5i7ank+p7vI/Hz/MN0427wSgEwZut3RHefLUHPv70ySimxvMbwYcP0ARCgs1m4bt4vjgLJoXNzPTTS6Wsj/99Fly8Qgnp0sgBPlSheNzFgMZk7G8zZt2ZNnWEac9YV6TAfMCieP7lBouQSA5OlmkYvmcma0uGysvobLCu9SMPeXStLX0fpVtiEmHXHz1hdaR4DhyeZ3J1y1MCX9x4CwJDRwpMDWVu4YzHJ8qM9qR2DSdO4BS3cX2fXJxc0Nz2J99/wIPH57he5/4gQ2NZ+maLvGS//DRk8SAb706SU9C42+eHyMd0fnYgzdRtTz29CaxPUkmbjRdul8JL51fIAgCHj8+xeMn89w+EOHzL87TFlOZrlz/4RgvNhgvwgf/5Em2t8f58P0jCAFDudU3CuvB69NHh5BH9T8fOdGy4x2fq6MS7tIzcYOpYp2Pv303vekow7nYIpdl5ZvecHyePVeg0vDoSkeoWh53j2yO9YQrCbuyfLAakqunvRjwmQPn+NsXJ1oidVH3oVHzOXghTzYR488PXODebTlOzZYZzMaxvYC7RnJk4wbmIsdoKTvoegG/9vmXma+3Ru7h2FSFVy4sUK67mIulzkzM5LsnfHb3pHnlYpG9fW3MV0u0x0Otl4iuYGrqujp7Xp2qE9UtfvMrh/mlB3fiBcEyV3AjsNyAJ0/N8959vTz0rTM8dmyWUr1BzWlefmMlnJtrXFcx35MwlI0t8h/hh/f30HehxOMnVyb0+y3aQ0jgsZN5DBU+9tlD/PC+fr59dIa37my2AL06rl5nqwGodZdvHJnmR+8YRAib3T2ppjiDFwt1Gk6wrsALQqpB1XL56uE57h8NMzrvv/0fXgbMDyQzJSsU7QzW80ZdibGCzYWCzZn5MqoUFKwATRUcmqiQimh87rmL3NSdQYgqb7+5a/l5hXBuOTdXR4iQVD+Wb2BZ1pbouXXFoKs9hdoEX8n1oCFB9bxlcx8Fl4e+foyPvmEbtuevmkXbKOqOx4VCaCTt+ZLeJkvfl8MBLhRtfuQ/fY8v//KbWjTCEHUAK6BkOTDvYKgwWWrw4O4eTs5VuH0gS83xGcltrIP9lQsLPHlqnmKtzqefGUdRBEemwoD9RoHX5Wh4cGSmxlPHJhjuaef0TJXbh1p3D28YfC1qed0rpTzQsrOuAYWazasttqPzASHBcj1ExCQbMzG0S/IKFctFEde2G89VLD71vVPcPpTh5Qs+ezqj/OVT51o7uCaga4LZFmqMScB1JFXLoT1mMFuxQC6RvyWlukvEUK65LoW6TdxuXQN/oWahAnnbIeYFi9lFDxRJvmpjagpVy8N1XZ4fqxI3dfoz0VUJ9mtBww2YKdX5yisX+dkHRlvye5Qtly88/DIf++uXgdAvrtHCJOn1Aq+l5eL4VJm+thiW6+P6gq5kdNWOrFbLZDl+mEX5X89dYFsC8pXNNWuWUiJlwHTJWhZeXAuOThR55myBYqXKZ55fp6DgIs7mG0zlGzwztsDP3RplZ1eSwWz0H1QGzA8ktutRqjiUWySfFwALjTBrCZcytGXLQyEMHCL6ypteRcDLFwpcKNQo1BtU18CLbAW8wMfzg6aacZYytJe/5gHgS5+Fuk3DjXAxX6cnHdlwBkxKSdnyMDWFUsPFdn0OnJ5lotjgR/b3c2yyzP7+NDOV9V+w8YUKv/43L/PJD922obFeD44Pk4UqX3l5nA/e1c+Z2So7uuJczNfJJvRQC23xdxSEjVuFusNoR5KGE8oBrbTJUhXB+XyVUr0R3hd/YxuJZ84tcHLBoSel893jM/zkPQMYZpiMaIamdDVuOFMtann9AaFG15ah5vg3JE+vBxLQhEJHSscLLnWXLdQcxhfCgGakI35FF4jlBZwt2JwtTNMe0/nWsbktM3NeCd86MtVyr8CqD4Yv8QIf2wsY7kjS2xalLapzoVBHUWBnV/KK7GC54TFXbV1U4XjhhFWsugQR6I1GiZsqQgY4foBpCLwg4OmzC5wvNJDA+/b1XGEMvB4cnKwxV/OpWB7/74/t3/DvUbM9Hr9MEqiVgdeNkI6oRDSFx07MoisK5YbHVw5OMJiNb7kKvATOVGHaaVLP4jpoMyFmGkR0jYbt0tumU3MFox0JpkoNypbGbQOSG62cxYrFr33hEI63unxAs1jaDv3poQaJzllSUY2PvmGkJcfeCrh+wCsTCy0LvG6EgFAiIBPTMa6qOuiawonZMg8fmma2WNmywAug6KjU52s0Nrgr0RQYyERpOD4vjRWYaovRlTK5f3Rj1u5TJYt81WG61KDUcDk+XeJLL02AgEePznLrQIZPPzPGHYPrF8meb8AXD05yYq7KVz72wIbGez3kLchbDf7HE2f44N3DHJsqsasnTcP12NvXxnSpQbHhUrU9pooN4qbGS/Ei+wbaSES0FbNkk8U6J2ernJ9ozbwzZ8PcTI3/5++PkYmbfPvYDL/3Y/sRAm7qSq7bGWetn/qWEOJHxevF+HCD6ExFCGSoph4EPpYb/lmCex0eleO6YaZog9H0RjBTbv1MJAHP83A8SdLUMBSFHZ2Xgq0guLYS4Qc3bjtvBktio0EAqgKBHyCEJJAgZUAQhHpkddcP5SmkJPDlhnYfS6g1bPIVh2J942Hta/GW6EroO/meW/tIRg10RQUEEknd8VGUsMv1tYAiBLmEyQfv7GWjRd0gCMnU921v51ffuYv/zd57h0l23nW+n/fkOpWrujrHyVmjZGXLlmULS87gtRdjwJcl7YUHHlgWA7sEL+zey+6DlyXdZS8YbAy7gI1xQsZywJKtaKXRjEaaHDpMx8p16qT3/nG6e7pnuns6VI3Effb7PHrUXVNV79vnvOd9f/H73dmT48GDfaRiBkkrUhrww2sfmk4AM8UKozOtMbyuhBeE1Nx/TrSuEXu300IR4vVgKBeP5NOu2Eg0RVBzAjRV4TpPiUuzRbzQj6LuW4AawoWZGqenqtRdn2KjSa3pMVFq4C75o6qOT9VZ/1gLFAkNN6DieIwXHbwgwPdDak2X2YpDzfF59tzGmrGuhB9CqRYZeVLKeTqj9px71WbIeKlBse4yVWlQbbi8PFZkshzRm3hBiOtH502l6dL0o+jklXC8gOmqiyS4JgnzRuFJmKk2abgBE6U6taaP6wc0/c0t0PXG6H8OiAO+EMKBhbNPtiM4BVzTcd0SQimxDY1vn5wmGzMQQkVVIh4lXY0EO1dDzZs3EsSWo5mbxpt25jk60eKcLFBy4cR4hUzc4Ib+NCXHozNlkksYxA31Kgu/1X/+wvYzV2tSbjQ5cakKUmLoCpmYybZCnP5sjP29SZ4+WyQV00nbOpUWpD5LruTFC9N84/gUg3mbm7eQ21deA+vLUAV3bsuzvy/NG3fmeO5CmZFCnO8IwbaCzWS52Yoynk1hpMPmnOPxrVdmNs2ov4CyB+U5l87xIt93ywC7upOMFZs8sL+LqhvQmTLnJaHWRlCb4VLr1cEWkbA09vWszdn3eoOUkq6UxWj5+hmNq+0tAD961yAVx2NHIcbfPT9x3eZ0sSwZq5SYq9SA9DXfvxqawEsTDY5ONOhKGrxpTyenJqu8PF4lG9f58B3DTJYdvnMqMpLu2J5flXpjKXrSMTS1ScMzefLMDFJKgkDiS4mlwLnZGrMLB9UWcXbO4a+fvkhHUudgXxbbVFtKE7EAV8JjJ6dJGCpz9XkDNZRYusJP37eTg31pqg2PkuOTMFVKjnfVOT1WbETdsTNVTk82Wm58QZRWPjfb4EtHJojpKlJK4qbOQC62YZnCdUW+pJRJKaUipTSklKn539c0vIQQvUKIBWoJbf61jwshHhVC/O61xszYBvk2qbUf6DTxgpCEpTHb8PADnyCEXFyn8xqcTwu6en3p166W49unWy+svQAfyOgB5WZAQg3RFIW+zMoLqx0mhgIYuoKua/ihRNdVqs2QTNyk5Ph0Ji00RedNuzvZ3ZXC0FRydmvafyuuZHRslLlak0olyhsGm6hGz7wGdT7vOtzHwcEs33/bIA8c7OOjD+7lA7cOkjA1VKEylLM3TYGyWRiqwNYVPv/TUdrCVFtn/Z2ZadBruhzqz3L/ng5296S4eSi7SNR7LfzT+VYn7pfjzu0dZJd0y9Vql52lRqONVt8WYGlKdGhfR/SkzFUPLdM0+aUH93F4IENnC1v8rwUfUFSFJ89uXR8RmI/W+Ni4TFVcPN9jruZRrTaYrblICWEomak11xVZMjSFzriG60sKKRM/lKTjJl1Jk1BRycV1AsmWu88XEIQBE6Vobo12hiF9j6obUEhalBwfTUAQCjRFsK83zRu2d3Df3i4SlkFnwuLKwFfdjdz3V2fqWyKPXQ8sTeCFkrn5TMlmNHvXPUMhRBbYSUQRBYCU8ltrfGQWeAvwd/OfX7eoNkRcUj9y/25++yut63hcwOeOztJhq/RkbHRF8qffPkfONnj34V5ipsa2QhxTu2z5KSJqJ/eYj85IOF9s7+a9Fv7w/bu57/efYQOR6nXDB77wchGFIp955iLD+Rhf+tl7V3xvOyI8IXBzd4xkIs7JqRqNIOSNuxIEgcLdOzuImyr7exO8OFomHdMYzMU3zIa/Gho+/JfHpuCxKWxdJWEqfPiOEZKWxgduHVy3BIiuCgayKmfnrp+5U2z4vHH31R5ptenjegGvlNtb9L4S4obKW/dEdMNeEHKxhc/MdN3nto8/Q0dC5YF9fdw8lOF9Nw+s+/Pff8cIv/z3x1o2n6XY32kTN1Wy80bFp584w8cfOYHv+diWjqaqfOSOIT5yz/a2jL9ZTFVdtLnru07+/vlxsnGdN+7sQFlF+ulf3DrMpx4/h5Q6U9fBONRVMFS4a2cnx8ZaUzdUc0P+9OlJFODEpE1MV3jizAwxXeGOHXlsXaPR9Dk6VqY/u3YU5UsvjvHFF8cx1OiczNkqnQmdhi9x/ZCLxWZL6zuPjle4eSjDWKmxbudmM5hpQkJ69KQtfuC2AZ4+W6QvE+PeJd3SqiLoyViUGx4dyeUGeXc6xmTZoSuuMllt7/n87PkiOdtgR2EEXVudoH0trMv4EkL8K+BngH7geSJB7MeB+1b7jJTSAZwlUaRrimpfqe04M9f61BpE0ZVSI+CObR189dg4Wduk5HhMVBwGtDhVx8dMXD5o9/emedutvfzV02OLqbYFXcLXAnYqy9/8xN38zF99m9Mzrc8lCSIjSFEEo6XVN+N9vSk2L++9OgzL5Cfu273YPp2N6/QveejPzdQ4PN+2XUiZJEyNHYUErV4txYZHqVpDyjjjpQbb1hluz8YNPvEj91B1fN77+49tUJ10c3jbvm5M7erHWVcVZhsee7vbViFwFQxVkLV1nvyVty6+JhCkYhFhZysxPd/wcXxiY6LHT7w6vsiDdiUP2Vbwc/fvopAylq2Vr7x0iSCAhi9pNlzydoxvnph63RlfihBtSdVcC3M1j4rjk17F4BgvNXjX4QFePX2GL55u/3zeMJDCMEzOzFQ50Lu27uNGEQJdqRinpyrYhorrCzQh2FFIUnV9DE2j1PDWNL6eO19ESpiseNw2kiAV0xnsiAiqP/3UWQppY1VZoY1ABSxdcKgvQ9UJ6MvYbS9dcDz4qbfsBOBHV/b56UiYKxo7CVMjUUjwxJnSNbU2t4pthaikoO4F3LDJvXW9ka+fAW4FnpBSvlkIsQf4jQ2OtaaoNoCU8o+BPwY4dPgm+cG7tvEnT22tBXwlhETF47/xhZcoxHUGO5IUkgZDGQvTUCLxzyV4abTE9NNjy157rQwvgLFZhx/5xJM0A5WNCo+vBwvPV9P32dm5OufKsbHypmSUroW/fHKUv312jBuGMiRNg++9qY9aM8DUFJp+xBWkawIFwVixgSIEJ6eq9LRwDgsH8qOniyTMCrYh+fZJg66UCQj6szFURaEjYZBPmDhewIXZ+mKDQsVx+fKRCQZzBqdn2+uFxYhasneuYBx6YUjSVPn2yZU5vtoBiUQRAff+56+zryvBUEeSQMqWG14LePjoGLcO5XhlokLS0q7JczRXd3l12mmp0bWAv3rqHHu64zx3rsjYXJWXxqv4TZ/qwnYRwEW3wcVig+GPfomt9b21FqoQ9CRgvD09CCviy0fG6EqaJEwFQ1O5Y3vHVfVffSkLXRP09Q/A6fZbX89erBDT6/z43X2r0mBsBY+fjmq8JisuqoCp6SKJdIIP3jxAIx0giPHKRGVxb1kKxwu5YSDNTLVJR9zGcX1CCbu7EiiqwkzF5ex0a9LaARED/gujRd6yu4CqCHJtVgLxJfz4J59hR2ecGwayaEqkzakogt60haIo9GdjyzjhSg2PP33sDLoCR0bLZGOirYZXyowksgpJk92FzbcQrXdlOfORLIQQppTyOLB7g2MVYZE9IjX/+6oIQskv/k17qcUEkSTLOw71cttIBz3ZBDs6k1cx7K4o/tvWma2NP3nsJFU3pNSOvCNR5MJQ4f03D3LLGmSy7XKCHBk99EdHK/ih5BuvTOH6Iccnyrh+SL0ZsKszSSau0/TCttYhCL+J40mOjtW4OBvJnFSbPs+eL+L6IZPzXDozNRfHCxe7ll6ZqGLrGkOFFPfuyG9InmXDc9TgwUM9DOSvTgkkDI2qFzCY2xpx4Ubw0bfuoeEJGs2QR0/NLgodtxrK/H9Z2+LUTA3XD5mpussEc1eC50s+83R7ePrips4LF8qUHZ+nzhVxfUk1BO2fQZ/4SCHOof4CxnWk0elMWkxWXc5O15mteYzO1a96jwfcvaPAnSNZ0pZGNtZeWZrAl0gEL47X2NnVvqaJBQqqWQ8abshT5+boTccYKznL9pZln5GS4XyCj3/wRj542xC7ezKMdCTY2Z2iJ23ghbSk+3spbujLIBHs603Rnb52Q8BWUXZ8vn58krlqg6NjJUbnHC6VHE5M1mh6IdOV5c5sc37f/cKL45QdnwtzPilLacsZ/aE3DHLzUAdv3dvN4f4sU/XNnz3rjXxdFEJkgM8BXxVCzAFj1/jMlVi3qDZE7frfuy3Gsxc3lk7YKHrnu0uSlkpqBUHg1fDaxb3grbszfO758bZ9fxjK+QgPbFuDbThsU9sxRJvSXN3nn16d5L7deb728sRi91jS0lAUQdLUmVLamyh5dcZHUmG26qCqCjs7bF65VOaBef3ChSippStcKjuLXvtI3ma86DDSEWe0WGckCyfb1Cex9xoHRNbSefb8mr5OS/HCeAnP96k4PglD8N3zs9f+0Caw8AyemamSsVQ++pkX6M9YFFIWCVOhN20RSIX33thLJn750JisOLww3p6i9wXOsK+9PEEQgjffsKEqkZLAa0dQc22U6h6WX14kQr0e+OyzF7A0ycW5GrausKNjD+dnlh+blhbp6uWSMeKmQrFFihqrwQW8hkfZ9fjz77Q30iaBhguXSg22d1j83fMXuWMkiofqqsLZ6RoJS1uWZhNIvnNymqYfcGamiiJAECKEgusFLc+F/MUTZ3n7/k4eO2EzlIuv6OS1Eo+fnkEB0ZL1DgAAIABJREFU/vCfTpM0Nd59uJ9ACo6Pl/mnVy7xg3eMMJi3mSw7vHqpghsEPHNuBksTvDhaREiXdpW4fubZ8+zrTlJsRPJxHYnNG6PrsjaklO+d//HXhRDfIOq/fXitzwghdOAfgBuArwC/TFQDti5RbUtX+cpYe9I1vQmVkc40v/meQ4x0xnH9EE1h1YLP1xoqy5mTx6rQn9Y5V2ptGscCdvfYvGVfHzcNZzk8kCWxhkEaa7GHdSUkEAbw+OkSu7tzXKq4vGVfz2KBfcxQ217LtHDAz1Q9YobK8ckaB/oyXJhr8H23DC7OpemFFJLmIsfXLSN59vdlMFRoNkMmKg5ffPIoXz8+w/MtskU6Y3D//m7esr9v1ffEDJWYobKrK8lXjl1qzcDXgAxchKKSsiRuIOjfgtzJWjCIDkpTgbl6QMzwODddY3unTTOAzoTJQC7ON1+dXiZ4fb1MixAYyJhIJB+4tZd9PVm6DY8Lcxrfc2sfX3zyAr/+yDW/5rqh6Yc8cvb6Vn0FoWTOAbXskDB1Pvv8Jd530/LGCU1V2NWVwGkG/Ms3DDNZrfOdE7Ocmr46StYqSODh5y9x2/ZC28ZYgCogbWtcmG3SkYpzYa7OW/Z1cWa6RsWJnJh0TEdXFWKGSrHhMVVxGS3WycYMak2P5y+UCGSIooAhI+qGVkEi+erxKQ4PdTBdddtufEH07MyUHGqmTrnh0pm2OD9Xx1BVHnl5gkMDGV68GOl9CgTd6RgvXpijN2PxyriLIGzLcy4lnJis80sPHdiQePtK2Ei3403A3UTr8ttSyjUtIymlRxThWoon1zvekdES0yfbsxHUA0HSULFMhemqw1jRIRszrsui2igsNYoCNubdmSOjJT72pZfbMpYDFKt1vvnKJLm4RtLSGMjGySVWzvM3vIDWlqNejUCCrQnOTldJWyleGi3SmTQRQsHSlQ1zq2wWrgS3GVBqBszVJlEJ+NPHTnPTYBpNVZESnr9QxF7SERkzVDzP43NHRvH8kN/5ztZID5dCAMOdabozKTqTa3tflq4yXbt+XWz/8NLMMu/7a8fbU2+2sAEtBEIuzouHvzAaRZ+OUwVm+PRT5/nZ//VCW+awGhba/McrTWKqwu6uLF3pOCOFOPt3RNvuO24b4NfbMPbwR7+0+PPZ/+uhdX9usuKgXCd2+wUskMhP13ymaz7HLpY4O3N168z52TqlhodtKBTiNvVG62uBr8TJmQYnZ863fZymhLGSR03zKDY8nKbLb36hTtZWeepsib09CST9iw0ilq5wfrZGSIgfKqgiksZzmk38sPVZmVLDYyAT7TFX1kO3E9UAqnWP5y7MYE8YuJ6P44ZkYzrjpQamrlBxAvww5OSlKpqAi7N13GZ7DC+AZgAiCPiLJ84ynIsT0zW8ULKnK7lh2aj1djv+KvB+4LPzL31CCPE3Usrf3NjUX1soQMKAzqQBimC64vLSaBFL14Aambi+qPP4Ws5RAoUYxC2d4VyShuvzwmi5PcRaV+BcBVylyaeeOM9PWCZjJYe3H2hlKfv6oQE9GZ3udJx80uT0dINMvM53zxW5eSiDIiJR7fVSQLQKTgCPHJ8BRefRV6d4700DHBsvoguBfkXH4WefHedbr87w8NHWkUTuyMODB0d4/xuG0FWF7muIgWdtne0d14/w88rz+/Wcams3wgAaYUil4bFzT2IZhc3rDa+H+/Tk+SJ9V9QVzVZdnj0Xpc33dKcZzMf4nUdefS2m11aUfPAaLv9wdJKdXSlOT1VIxwxemShTiFsU5p9zP4CsbeD6IUO5OFXXZarisZBwvDJTslXYukLaNrlnV56Mdf05DF+4UCKXtBjO2tw8kiMe05muuHQmTPb2pJASbFNhphYS01XaTcfrACcna7wyXgEkw4UkoZQc6t9YKGK9ptq/BG6VUv6alPLXiGgiPrShkV5jCMDQACXSjfT9gIvF+mLdkqLQMr6orUBXo5uStg1sy6QZSnwhMQ0VU28vcdwCPD+S77lUcfCCkNmau0x+6XpBV0FTVFw3Sic1A49LFYcgDFGEghDRfXstIIhkqBQRReWCIETT1avWkG22/rC1EJSdgFzcvKbhBWBoKmabU8T/GyvD0BR0VaErqb+uDa/XE9wrGiZU5bJklx+GTFVeO47FdkNRVZCSUt1FQSBFxDPpBuHiHqwKgaIIVEWQsjWytommChKqwNAERos7NJtBiB94vHSxzGzt+l97TUTpvnTcIGubGPObfsSvZaEogoRpYKqChGW0tblpAROlOkWnyVzN5dWJMiA3fG3We5qfJSoJWshdmFymjfhnAQ0QEvxA4PqSibLDTMUlFdM52JcmGzeWta++VuhKWYS+hxQqs3WXUs1DUWREr6C2f1kNZkwSls62nIlCJDg+OtdACNjTvVxYu51QiLyZUEpmGj4BTaoNn+0dabKJSM7B1NTX5ECzVTjYbXLLcIZyw6fc9ElZBm/cWSCfMPjkkve+83AfiZjGQwe7+en/+XxLxj8+I7lYH2Oow+Yjd1+bK6onHaPxGhjP/xtw7848d+3Ic/ee3td6Kv8soAK7OhMspdZO2wZ378xTrrt89dgkTf/1EKNrPVImbCvEqdVqKLrCYI9Fbz7NtkKckUJqkfaiK20wUzNIWtqi1I8XBpQbSVLxGEdGyzx6snVNLmEA52cafPXYJb5zappffmhfy777WhDALUN5tnUluWkoh0CwsytOxjZJztcjdyZN3nlDDwe6d/O1Vye5dTDNnz1+vi1NceY8gVjTl1HDw1ydnG3wxOkZ7tjWwrSjEOL3iKLRTeCoEOKr87+/FXhsc9NfHw72pckIONmC5yySrIGYoeF4AUlLJxCCuKmhCEEypm1ambzVONyf4cRkhZSl41ejmjchBBYhA7k4Xl+a3t4EL461noynN2VgmzoH+jN4XoCpC/wlrHrXUxvQ1KJuSlUBzwNTVwgISdsaqqKgKaBdx5b4BajAtq4UiaTBzUN5vnNqipihIUTEtZNYQVrozbu7ODtd5WfesoOZssPnXhhDUxWKjc0V2AQAMhK9XQ8URdCXsdFFJA7bbhRshal6iK5EtU/ma3CfVsKN/Wn+7qfuxvzzn237WB1xA0MT/PcfekPbx2oV1lKs6M9YizV17YQG3Latgyt1TToSFtmYjt/GDusF7MobKJrB4YE0vZk4v/DnbR8SAFPTedOuAt86CZ1JG0WRfPjObczUmmRiOupimF+hb550OmFpBKEkH7dImSEpU+f2bZ08enLNfrYNQVUhkIK666MokrrrX0XH1A7E5o3NXT1J3rSnBzcISVk6hq6RXcI3ZukqDx3qRUrJB9KD/MmjpxnuiFEsNphtcQ3jQEeCS8U6pqHg+RKCEEtXaW5Cy+laoZ5n5v//XeZlgubxzQ2PtAn87g8M89Cnzm7pO5IGmLrGSC6OFDDSYVFuSN57uJuenE2p4fHoqzPoquD+vZ3rEuVtJ5wg5JbhHB1Jg1zc5MREBccPOdibYKYecAL4wTuG+Tefeaml427LmWiqxl3b0yRjMUxNYa7uM5K3KSRNbHNl8dt2IKGDrilIKZitBwxmI0bjgz0JdFUlpqmcmW6gKLCr62petnbA1kFTBB88lCc0Ety2PUvN9bhzRwe1ps9A1l7R8FpATybGYM4mE9N56GA3r05Wee7C5qRL+hPQk4vzw+tkSB/IxZireTywO8MXj7eXcqI/Bjduy/PYySlqLiRVME1tvh3+ta0reu5ia7T61oORDpu37eu69htfR7ANlduGMzx59uo1cr24v/7zB28gFzeXRY8XoKoqDx3s4dRUlXfuLfCVV6YWC/ZbAQWwlEhTMmmq3Lerk+R1aOixtUhL8ifv6mWkN8stw3lenihzx7YcHUmTwVxsnlw62ud6MxaGphDT1ejg9wOaXoDj+YyVHWQoW/qsSSkopAxMXaErZXJqstb2Ep0YMJC1GM7ZfOiObehq5HC7gVxVyme02GCu5nGgJ86zZ+P0piyePj3XUtUGFcktQ2mmqj49aZPbRjpohiFv399NbIN6kmu+W0r55wBCiHcAX5ZSXld6q8++uvn88vZ8jFLDZTAXQ1cU9nYnGOxMElMl6YTFru4MIQFlR+D6IWEYkbtpioKqCkIZ5dqD6xnuAfozMTK2yXsO96EJn23zDPO9cRUUi78AXhwtkTQ1Ks2tm/VdMUjNe5XdaYuUZXLzcI7jE2W60zFURZCZjwwG8w81RA+22gZtR4BkTCMZM5mrusRNFU3T+J4DPZQdl11dSS6VHfwwRJXRvWul8aWKqMPyjm15zkxV6UvreAju2tbBru40e3uS7O5OcnSsjJSga4I3rEFEuwDXD9nZmcQLJAO5OG/ZG/Jjf/Hspua4vTfDQwcHqDT8dXV7mppKd1olkUhwsE9ycbaG60di8k4AMe1yN+1WIICuQopf+J4DvPznT5MOA1w/5PtuGuA/fULj/r2dfPXlya0PNI+krlDxQmxdpe4Fi5IiXUkN149qhWZr/rL0w8e/dLRl46+FX3lo33VL0bcKIx1x3ntjP1U3YHKuylTj8t53uD/LmZlGyw50TQE/jOhAGp7Prf0ZevJxOhImd+5Ynd5huCNBf9ZmKB/nR968k/f84daJuHUFwhB2dyeYa3jsKtiYpkF/R5x9vektf//CLjmcjzFVadKbsZipuvRnTGqepC9j0pOy6enI8+Y9kcF+967Vr4GmKsvITl0/JGHpGLqKN10nHze5a0ceVYF/enXrHdadCQNVVTnQk6bhhwRSItt4Lt4+ksMNQn7l7bswdIOMra+rJGihJq4eCB68oRcvDEjaJilL42+eubjlNGTcgJsGc9Q9nwdvKND0A4ZzcdK2gWVo9Kyj/nYp1muqfRD4XSHEZ4BPSCnbw3VwBf79e2/kT57cKJdrhNPzG0XJiVpQp6sO6plZKs0AiUIY+hiaTjamcffuTkxN8OjJKRQR8RJZujpvgC03MAQQVyIW9naUHnzl2CU04JHjl/B8jyCIikyLdQ+Jggr82/u3cWysQtXxOD65NUXDaqBQnnUYVZocm6hxdLTEN0/Mcs+OPHu6kwSh5B9euoSuRpI6C1qdqiIwNIXhBJxdkgHVRJSe3MpCz1g6IgwxNYkfwv37CnSlTG4cTAMCU7M5N1MnbqotZXMWRAf23o44Q/kYN/WnODPbIJ/QeNOeLlRFsK2QQIjoWhTrHvlVaDiuhKWrlB2fhhfwh18/wWx9845FUlN48WKZ+/ZsTNzpR+4e4Q++eYqBpMZTF8s4TQ8R0DKBdgkM5gy+e36OlKUwXnIZKdhM15voqkLQ4pRRytYZsFXKjZARw+Rc0aGQ0NjRlSGmS/xAMld3ePzM5QX6u4+eRRWCmA5tUjvijuE0l8pN+rPt4TdrJ962t4OHj46jyRhTjYhHK6bAS+MlWilmpgCDaYN80qI/a3HTUA7b0HjDcHbNz52ZrlF1fOquT6nhsbdb5+WJrd1IRYHOhI4fSvZ2JcgmbPJxg90t4hC0dcjZKo4XYGmC0TkHQ5WMlz10RRJKi5max8gahNZrIWnpFJImrh9yz84OZqou3UmdZ86XsER0Vm0WOlBqBvRYGl9/ZZK+bIyhvN1WyolUTOOGgQwdKZuYrq67Frs3Exm3h3rTPHl2Bk1RGMnbnJ+ts6/T5uhkfVPOgylA1xXee1M3uqKwsyvNmakaOVtnMG8jhKCQbJOwtpTyB4QQKaKux08IISTwCeCvpJRtpaBf4Km5+T/8I64v1x3tMeeFr3UFJIK6B2ldoeK4ZGyViapPd0pnvOywqzPJhdkaNSdAUwRTlSY9mRgzVZeulMXBvjTPrMCX8+knzjFTdfl/Hz1Fww+4sqZ5wbtbwFrRqoUwcS5ucmGmSsxUmK36mIZCEIbU3ADbiDzpRCLB3/7ru5Z9/mf+6lmavrwmpcFCdGBhbpYS0pACISKParYR0plRGS83uXtnga8fjyIVk5Um+biBJOo8ScV0dnQm+Oa/W51HaNevfAk/WL8hdrAvzVytSV8uKiLtDCR9WZuUaXLnjssqeOdmaouen+MFxE2Ng31pbtrbybHxCheLG2Mvj2lwoD+L5wfct6ebVEzjh+8a4fxMxC0EkfRKYklYOWMbG+IYa3gB6ZhOoxkw13AXmycWIm3rgaZEhm3Dg53JiAYkfw2Or6XY2Z3iv37wRj737AVCVWdsrsbp6Tq2oTFbb9KdinGx2Ni0aHza0jg349JwfXIJk709GaZrTW4dyvPXhsY7D/Xx+KloU1z6HGQthbITrtkerwKGrjCUsejO2nQlLW7f3kFP2uL27atHHn/7y0d4Yt74WrjMvZkY/+Hdh/BDyf7eNO/8/Y2Vrx7sS3NxtkZH0mCsWMdxowO8K2nxRx++hdFind5M7HVB3bBRVDx49+EBXrlU4nzxArqqUnM9thWSnJmuoYZRzeF66Ax+6YGdfOXYJY6OVWhescjff8sgmga/8a6D655bGMpF+a5iw6U3bfOm3QMcHnB55uwsU1WXuuNvmGD0zbu7mSjVuW9PN8WGy9sPdWOo6uLesoBCQsEPFJpeQMOXy+7vWs/xLz64j0dfnaYzafHwsXF6MiZTFYeBjEEjEHQkLEY6EkzXN58gu1L253PPjbKnO03d8emxNC7ONjZc72lrIBSVvT1pxksNetIx5ureVRGe1c41FRgpJDg5VcVQBW4g2VFIMF1t0JeOEQpImRoKkqfPl9AUBV0R/PR9uwAYzNmLzv665mtoDOU1pqtN9nSncf1Iem5nV4ovByH9hRRPnp6k2AgRrH4u7SgkODNVxdRVQin51Qd3sq8/T7nhk40bvDRWZOe8YoZtqptmuV93klJKWZ6PfMWAnwXeC/yCEOK/SSl/b1OjbwAJQ+Fcbf2L0/VDDCBlG0jPo+y4lOougYRL5QYJQ1Bpuozk48zVm3SnLfIJE0WwKODZcH0urqA1tjgnS+Ubx4vsLSQ4cqmCJkMa4WUD50qJubq7uuEoAFOFE5cqqIScnq4jJAzFDFAFrilwg/CqNtonT88wVWkyNlfnlclrF+EvTGnhbC27QCjpSKroqsLOziSGofGOQ5F8zu7uBEdHy3SlkhRSJkEoGZtzGC8vN3B8P+TxMzNUGv58TYJKZ1znYnn9Xmm54UYF9SIqpo9pCnP1Jgd6l3eKdSQiL8/U1GWkpvfsyPPdc+vv8hHz/93QlyKfNPE8n2+fmuLB/RGvWUfSoOkHmJpKfKtcYn7IH3zjVYoNn5lKY5EYdCNKLn4YzffefT1YusqOzs1xd922Pcu3Xp2mYCucEyFlx8UPWTRa/fDqbelaNSRxAXFDoS9p8dz5OXozMerNgNtHssRNFV0VxE2VuK4wfYU8jNO8tqHXkTSwdMFgzsQyNe7YmSdhqOzoWjta8G8fPMinnrhIwwsXI9WaKsjYOnN1lyfOTF9z7CtxZDSqHas2/WXP+J3DGS7O1YnpChfm6gznr5+eZivgeCEnLpX4f755AscPmWv4gI8BPHVmmpSpUG6GKGGkt3gt/O1z4wSeiyrkMmOtw1ZIWho3XSPKdSUURdCZMinWPXZ3pXCDkDu35fjySxNs67IYK9bZTHD1q0cn6M2YnJ2tsbsrQcrSr9pbAGZrIVKGpAwwLIWic/nmr5aFM4hKV24dylB0fO7f1cHxyToD2TReCJ2myo0DKXRdY3/31lOcC7h/byePvDzJ9kKcF0bLm2q0UVSVw70pkrbGDf2dgMK2Dpsnz0yTj1+O9KwWUEjb4IcBtgYNX5IwoszCYDaGH4KuCg4PpDF0nXOzDUoNn7t2ZDE0haytb8jwgqgzf7zkENMVbDPif+xOW1yca6CJkG++Mk1j/uBb63Kcm61iaVD3orl3ZZPM1FyG8zaBhJuHcpHsk6kyW3WZrroM5uwNsyWsl2T1XcBHgO3Ap4A3SCknhRA28DLQduNLCoXOhMl0tYkqopSfKqJogKmr7OlOMlp0ONAXyQ4M5eO4XsCP3TPCP758icfPzOJ6Pg03pCdjU3Fc7t/bTcXxuHU48px3dCYWCTu9IMTxQpJrkMqVGz6H+jOUHY+femA3l8oOp6ZqNJoeL1ws0ZWK8ZWjE6jzUaZ9vWnOz9TQVBa5qnrTUYrzQ7cP81+/9gq6onJ+tkpcV1AUld09WW4YzHJ2uk5n0uKTl8mrqTgeY/MdSOOVJp3JGJ5fpzOuMl7xlhmAC3U9hYTJVDXqnqk4HmlToBsGDx3s5t2HB+hMmXSlLlvyfRmbvsxl5v9i3cVdId86U3eZrriEUnJsrMLB/jRdmTjZpOTYaAlW8AxtPfIutxUSlBou33vTAOPlOrs6UwShxJeSrqSFL5c/hHFTW1HwVtU0vudAL4+fmmKy6lJvBit6N9+zv5upssPengSdKZs7t+cYLsT5+D+eoABcqkbX1DZWHmczePzsDKVGQMP18QLI2yaT1eaioX7/rjRjZZ+yE6Cpgr5MjAd2ZfmNh08hRLR+kvNeeE/K5P79mye+NVSdj9y9jePjJYruBQxN5fHTl2tDPnDLILWmzztu6KbiBLx6qcpkuc4jxyYxdY3JanMxOmarYBga77+5nxsHs7x4sYSlq2iK4N6bO9E1wZ7uFHFT4237u/nYF4/Rb+iLETbXD8kkNGpuSM0NkfKKyKwW0Y381nv2oes6lhalIbrT1rpD/Uc+9vZlv9/yyK9x544OvvLSJTriKu+/uZ+BrM2XjoyiqwpNX3LX9hxVx+Nrx6dxHY+avOxULUQ5VAGmodKfi3FDf4bulEV/1ma0WGcga7dV+7QdkFLy7ZOzuAHUmlFaXFMiFvq+bJy5WpMP3dbD0YkqTT8EGXWk7exO8dyFObblE3z5yBhxU2e64uA0m6CoPHRDL6am8qUjE+iKQmfS4KMP7t3UHLtS1rL9yTZUvv82i4dfGme2KhkrVhkreot77sI67UyYVJoe/RkLX0qavkQj5GLRRdcUZmoe98zXmo3k48vYyhd2HyEjdvn9AxkO9qX54ovjWLpG2Wny1r09/OVTERv+wl03NcH+7iS3DOXJ2DoDucv76FpR9VbgbQd6eNuBHn7ufz1H1ZO8PFpaTBlrwIGeGEfGG5jz9ZIL0SuVyEAa6rB556F+9vYkeev+7sXvffTE1KKw9Y5CAnSFQHJVpHw4b9ObNnn/LUP8j0dPkY4ZuH7Ar7/rAE+emabciOqr37irg729Kd42r5UbM5RNO5XT1SZBKKk2A3Z3J1EVQcMN6MvY/PVT50laOk61uaLh9T37uxkv1iPnydCZqTlsL8Txw5Cm5zGQS5KM6YtqIru6khTrLhdmI4d1ru61x/gCfgj4HSnlowsvCCHeJKX8phDi/9jQiJvEhdnLxZ4LXoYvI7ZfTQk4NV1jx7w80P6eBFVXMpC36UwZ3LuzgxcullAJSZo6iCiiU2p47OiMI0RUk2MueeB0NfLOKksKYv7Ht04xXnQ4PVnhxHSNDluj3AwpJDSank+t2eThlyaRCLqTKhXHw1DBDaIQ7GS5QcwQ+F6IIiWBDDg/V6eQ0Pn9b5wgZao0vIiXqemHGJrCrSNZkpbBXM2l2FheJxQ3VD75ndNcnGswVbvsi14ohVcZHQ0/qt0IwpAOW8eXRIWMpkZMUxjJx5koNxi6hsRS3IyK7715q84PQkaLDbxA8iffOslcw6XccKl7oMjLHrJYYcU3vQAVOD9bJRfTOTJaJBfXyNgqiqJGXTsK9K1TG/DYhRk+/cy1awSPjZVIWRqFpImlK4wUEuQTJgP5GBdmGuzrbZ1e5ML1iakhL16YxQ0lXgDOPI3Iwn2SqkE2phLKJkIo3DKUJZVKkrJUyk6AIaLDMRXTuH1oawbh+ek6P/4XT+P5IXPO8uRRTIsILbvTFr4fYuoKmZiGTtRxWmkGJI2o68hWwTR1EobKPTvyJG2TiXKDWjNkb280x9wVqdmdhTgvj1dImVD3QhRgvHK157ywlzf9kIQp8KWCGkpsQ0NVxCLHz2ZhGxqFpMFUxeVQX5q5usdNg1mOjlcoJFR2dSVohiHfPV+ipinUKs3Fe7XgRDgBEASMT1cpNXzecbCL756bZXtXlDbP2NdPLWOppNB6XoerpYfOz9b5/NPnmFkS1lq8D17AUM5G13V2dSW5MFNFCJWhvIWpq+zvTtHwQvZ0J7gw16QzbWLpGqYCcU1FEYK0rVFvhty2Lbflv/dT3znDZ54dxfddXplscGWn/8K8HT+MDjkR0X/kbRUhNOpBgNt0iRsCL4SRfLTH9Gasq2RiFrYuH/C9kCHLYWehh+6USdEJONgXRay6kwYTSwhgFeCtewsIcfVaSNs6ZcfDnO9abBfGpiscGV1eGeQDtm2Ti/vU3JCEEZmXcS2q/1QVuKU/jabBzvm1vIDBnM1MNeLHvFR2SKxAsWATiX/fPJhDCDjQk+JC0eFgfxohYFdXJBNnaCpDuTiGqhA3VWrNYEtycRnbYKLkkLA0dFUghCAV0yg3fAxFMlldOXMW0yI6jb6MQc31qTYDduRtGgEMZGMMd0TnQeoK9ZulZ2F6EzVw693BdgN3CiEeIyJb/W3gFuAOKeXXNjzqJrCaD2koIITCSC7G9q4Uv/7Ovei6juu6GEZ0I28chnctEWt1HIdTs01cz0fXNPb3plYMcQ53xJHz3usLF+b47rkiTcfh22ciSaKJUhQ9GS25FBIuz18o0fRBUSTTtYAHD2VQFUFnDCbrgkN9Caoe3DCQZnSuwRNnZgmaTS6VPbpSCpqq8cUfuwXLsqjX69h2ZAjVXZ8dkzWCMODzS+b35Olpzs40kFdcnZDIW9OUyAASKmQsje6MzS89sINMMkF/UiEej9NoNKgHymIEreEFaxZT6qrC7u7Lh/9s3aXc8PnCCxeZqLg06i61+ekEXC7AP9SXQFU1kqaGqQlOTtdI6fDKlEPKVGiGsL83hSIU7tpRoDO18WLlz724cr2bKaISYXEqAAAgAElEQVS55AxwhcburjiqGnVQ7u65HOr/iXt34Ps+mtY6L3S2Fl2fv3vhEqEUeFeE/zRA1QSH+5P0Z1Pcvi1Hz7yxGQQBOzoTlMplqoFO2giJ23EMa2sapL/7yHHKTnCVt/r0z7+BQqGA7/tM1bxFD/fO7R1kbIOfe/t+6vU650o+c6UyqWSS4fkuygXcOJglCAJUVUVKedVz9fMP7KHhODx6ag632eRzL05SrLs4qxQQ3dSfIBQaHbaKaZhsK8SX1eFsBXfvLBCGIYqiLM652Wximpcjah+5czuzs7P8i08cwWnWuVi++rCpBZDTBEcultnbmyEMJAf6Vt5TXs8IQrnM8FqK//ievVimyZ6u+FXPx8K1W3h2Go0GsVgMx3G4WPI4MhpRqrzv1kG2ZfXFfW0r+KunL1Bu+KvWdy6kOQu2Qswyefinbl913HK5TCqVWlwL18IXTtT5jx8e5ntvHcZxHCzLwvd9fut9B5mZmcHX40yWo4O+LxtbMYWWjumkVjl3WolnLqxckv1nP3QThmFQqVRIJpNUq1XKvspMNXrmB3M26RWch6F8nIFsDEVRrkq1JoBffNcBenMWnQmLzpRJIWHwnhv7Fs/jhT3hjVd0c24rJFbcLzaCQtKkI2Es+46hfHSGn55deZ08829uo6MjqiduuAEnJ6s4TYeOdIKehIplrV7PdeVZuFGsdxd7A5HB9R0gCXwauGvNT2wRjhfw3Pk5vvbyxKKu10pwQ7DDkIYn6c9EnhmwaHitBMuyiBsBYRhZr2vdcCEEZ6ar/Mbnj5A0VVB0bF0hBOKmihAqGVNimSqDOYtL8w9dwtAYKzaRoeT0XICtqZydc1DDgL95qoQkZK7axA3BUKHm+Ix02Is3e+lGYajKPKHoZQ/ph//0CS4Vq2gixJdXbxiSy+K+VgBeKBjMxrBjNrahEo9H3x+LxcANFuU7rqxzWAvnZmr83iOvsK0ziUBgqAIlblJb4mEEMprL2GwNyzTw4gYylMxWHC6FEHghM2FIxlRRRJSrXyvVuxpOTFYZWIUJxZWRAWbELCwhUVWNhKnSnb56M26F4XV0rMRPfvIJ/ugHb6dcd/joZ16k5rhRquYKCDUykrPzdVFLtUVVNapbkMkU5nztmaEpaBvk2HllvMQ/HrvEuZlZ/vbZ1VvPC4VoQ9Q0DduQgLsYFV6AbdvEG3X8RJKYsdzwWjpvYMXnKm5qSBml5yZKKl1JnZk1yGLPzDkU4gbfvVAmZ+t4QYChqezrSa7roLwWFr5jYc6madJoNPiVzx8nCCSDOYPZumS6XKPUXNkFjKlRjelgLoZAkE+Y/+wML2DNbtRnzpfZ1Z3gQN/VdUkL127h2YnFIufBsixyvoKiRE06+biBbW+uA/TkpQolx6cva+EHkrihcnF29XrcBVt+thHSZQRrGnypVBTZWO96umP4coPHwn698Lfn83nKjre4n8Z0ddW1cD3WSFyLNCOvxK5f/So/eGsvH/veG4GoiSuoe8zgoigRqfVqWLhONddnaY7g3dshZiqkTB0horNk4b0L5/G1ztqtYqXvEEKQtVTq3tUXoqOjg89+5yw/9/mjaMAXf/YewIo66dcwvFqB9Z40PtAgKra3gDOb5fwSQnycKGr2rJTyZ1Z7n+OFPHFiik8/cR5dVUkaKqoSUHKujoLZ88SVGyngHMrbNP1wWapxNdTdkFcv1dnVFedfvbGPj75thFMzTd60I8PJWZdtuThOIDE0eHWywrnJMueLHnU34PxsjbipU2647E2lefrsDLWmj+uFKApkEgaWKrhlOM+BvpWFOTVVYVdXcjHV97EvvMh3z0VFv8NZnZ96y15+7x9f4mLJo7jkHNOIajJ60gaHB/Pcs7vAzq7EVfQMMUNld3cSKdkQkWrDC3n46CQ3Vprs7c7w79+2m2TKBK/BF49N05lO8OL5WcZKdUIpcLwQ35dIJaTuRWlVF0jNayJ+8A39JC1jU0LZrh8VVA9nDaZKLrUlq9NQoo3gPTf2MJKLccNQnkIitqJn1wqEEh4+Fhk5v/nl45ybqUeFpwYU4gYX5lwkUYqjL2PRnTJ44IYB0jHzquu/rSO+uE6bfoihKigbNL4++cR5ZqouDx9dbniZSlQorxvw5K8tT0GlYzq7u5Mo812wSzGQi9Hpm+t6dq7E8Pxzd6AvxVTFYU93ki+/OMrT52YYLV0ddrF1lZmaS7Ha5MJcg1IjIJ8wsTSFHS2qx7sSv/PIKZ46M4fj+zx2IiRjCYrNyxx3SR2aXqSaoakqNw9lODyQ457dBUbyEe/P/5+QslRqbsDL42Xu3VlYNLbWg1zC4K37ugjDiI19M5iuOhwZLRNKycnJCvt60nSnY8hQMlqs4fkB1YZkKf9+2hCUXImhQrWFnCIqcOPw2mnTlBWlZoXguhBAr4X+QpLKeIWQqPh/qZvzyafHFo0viFKhu42Vn/n14J333s7h4TSqqmz4LGk3bt3eiX9qEqfpU5q/CG/aGUW8fv7zEfefD3z4jx/j0V96oKUURqthvU/D08DfA7cCeeC/CyG+T0r5fRsZTAhxExCXUt4jhPgjIcStUsqnV3u/aSr4gU/d8/H9yOhayTdzg5CvvjzJrq6rvfA15rLuCxxKSdUNyNkGScsgGY/zjoECj5+a5Le+9DI398SYbQoKaZOP3L2DuGHw1989wtnZOoEfMBU0UaXk2XOzOK5LvTnfrh3CVMmlN6NzqeSys2v15m1VEahKNN+BbBw/CJFIzs/6/MLfPo/bXL75QLSYmkFILmGSS5okTG3Vv3kzm4SUEmTIifEyl4oOD7z/BvZ2p3jlUoUP3ZHhTx87xdPniyhBSCWIFttUqUmwZG4AFSdAj6ubSjUuIJQSx4ezc1dHUVRVwTY1thfSJC2VHZ2tq+laDRL4tb9/iarjUXWj+9qdMsjYJm4gyCUtmq7P9s4UMV0hG9OvqjWB5et0MxvCS6Mlpp88v+K/GbrGffsK/JcP3LTyv6+yeW7k2Vnrs52pGB1Jh22dKUaLDcZKpaue74vFKIo6WnbQhLIoVWRutft0DXSkTKqOixdEAvNzTjTWwtwODOQ5O1UBBQSCrqRJJm6iiqidPghlWxjA16rfahd0BUQY8OKFIru6EhsyvBawVc1cU1MR8woJmhDM1V2qTYfT0zVqDX9FBvPSPN+EpmrEzdYYARqQS5qL0j5r4fVieKRtjbip4QcBA/kYxWqDydrqEc7NzFtTovKS3pz2mivErIaUpZKOWajCRVE9dNUgN8/RuPRqdKfs62J4wfqNrx+RUi5IDU0A7xZCfHgT490BPDL/8yPA7USG3VVIWhr7erJoikoQhqzcoxBhuh7ghzX+4BuneMv+9gjYqkCp4aEpymKN1b/+i+eoNH1eGqtGRXuKynixQV8qxtPnS5e7o4iMraDu0fQi5nxFzhMWShgteqRjLkcurk/65daRPPv7UpyfLDLZmP+SVRCEgBAc6E21jDRwATE9SotN1X1mGwGffvwsv/W+G9heSFBvBnzu+fFlM/NZmaQxBGZqrRd+NgX0ZQ1Stsl7D3Vxy1CWQvL6RSW+9vIkl+ZrUgTQGTd4+6Fe9vWkGC83uHdHB2dmHLavUEfTKqy0Mizgfbf20pOJ8dNv2dOWcdeLm4aypCyN997Uy/988hyfe/IMoytICL58fIIDe3o5OJCmN2PTmWpfSiBuRAeW40U1kLON5WvzB24fYH9PmkdPTJGwVDqSFg0voFj3gKjDavAajSvrRTsNrqXffWXx/QIsXURlAnWXY2NtpXRcFUlL5827C1SaHrNVj1oz4IXzZWpucE3pmPfe2MP7b+1vyTx84N89uId33dia77se+MsfvZP/+0tHycR16k3J737jZMvHONSX5Ia+NL2Z9kSiW4EH9nXi+iHdKYvutMVczeUn5/nEluLIxNZIyzeC9ZKsPrPCa5/axHgZ4NT8zyVg/9J/FEL8GPBjAIODg/SmY5iGhq5BfZVOhSWfhTbl0BUhMPQo3RO1BK8+zkJBtQqIedkKXVMI/HBeGDXENgTNQBL4UUeMAOKWjhDrs7iDQLK7KwV4TJ5be7GYuoKhKAzl1x8VXC9sQyNpaZQdH7HkmuiqQtpWFilBVsMCd5QqIpLKrWClO9KXi5G2Dd68u4tUIsZAiw7EjWDp3xczVO7YXiCfMLh7V8RO35m5/lxQO/vSPHCgl3t3vz60BxfSh7/w9n3UnAp/9uTV3FtxHWxTI2MbbTW8IOrkzCUsKo6LFza5spXuoUN9AAwXEpQdj3PTdRJGSKUZpbeubIC5Fl6LiNZ60ZWKM1t3SJg6uvba1bGlbYNUTKfUKJOwNISioCpAsLbT9rH3HGrZHAz4Z2V4LeAXH9rPuZnamrXTW8GH79i+5f273TANg9u2RTWt9+0pvC5KA4S8jlw0Qoj/E5iSUv61EOJ9QL+U8r+t9N6Ojg45PDy86nfN1VzKjo8fhHhhGGkyKoLulHVVkfBWcfbsWVaaS9MPCedbPqx5zqqK4yOJ0g5xQ6PmRnwmteZlJfiMrRNKSXleUM/UlXW3qq42lwVUmz5+ICk7Hl4QaVaCxNBULF1ZxpGzVVxrLk0vjFK2TZ9QRnIvYp7Z1PXCyCgN5WIL71Za88+ePUtn7wCuHzJXdxd1vkxNoScdQ1HEpmqUNjuXta7LapgoOZQdb7GLKDZPf3Ile3Wr5lJ3fSZKkVPjeAGGpiAEbC+03lDf7DXZKEoNj6YX8v+R9+Zxdp3lnef37Hdf6tZepdK+e5EtbxgbMDYQIOyEAEka6Okk9ExPJh26E8IkTScN3QwzCVkISWBIs4QkEOMQ9tgGjHfZkmzL2lUq1aJa776f/fQf51apJNV2q+6VTffv89GnVLfqnvPWue95z/M+z/P7/XTLWWggd12PgCohAMmQyuzUxJrGkq+ZPoHG88OpWFBBFGjaw20lNHtdbNcj12CkZaoGoiDged6CoKumiFdZorVrLO1EK8ZyYuqScf3+DcjHLDWWQs1kssEQFwXY29f+VoblxrIeuK7LqZlLotzruT7PnzyHmuhpqTTPerDRa3JutoLZaIGJB2QGO9a/ST9y5IjneUsw4JbAtS7QPgX8OvAN4D7gS8v94pYtWzh8+FLCbTRT4YWJIn/x4+c5m/ZfuzJncHAoyodfvZvNnSF2tbAZd98NN/FX9z9IbzyA6/pCcHXTZSRT5vGzGUTP5YenZol4HmHDRJBUdnUFMT0RAZeJgo7gOszVbAKCzw5SBIiYDq4ANw9ECYeC/MLBAV5/3cpl01tuueWy6zKPn56Z5eFTc1R1iyfPZ3HL5lVaX3u6VG7d3svNm+KIosTmVIgDQ82pTF85liefPMSPGx/Ia3d1oS7qxfnqkyPcf2QSEZvzGR3dcBcaPhfvO1xga2eQH/2H125oLNs/9CkOTRhE8Sm5AHHgV1+3i3v2dLF/GUJDq7HcZ3Ql5ue0bhncf2QaLhaQr9jIJxXY3JfgVTs7uH1bN50RtalG85XGkquY3PWph6jbLLCWEho88Bv3ENYkUhGNBx98kF/7sZ/RuW0QvvHvlreTWu845jGfAQoDXakgH7xjCx+8e9uajj+R83f2umUxnK5SKFX58dkcrgcF3cEDdnRq7OpL8sxnfv2ysfz5w2f45nOTTGfrC2Ws0U+9meF0kfv+yLceEoD+uMYd21P80Xtuuur868Va54pt2/zT81MU6yaf+N4ZABY7e163JUl/IsB7b9uMKotc3x9fsoewFWO5Eldm7pYrYV6LsQCcnS2Tq5i89wtPL7z2wH+8p2EF07wH31JjmcqVufPTjy58v5T9XDuwketyJRZ/bhkgERB4/j+/ac3v1/p20v2vPnPN/vblsNFrsvg63Ar84wb+HkEQjq71d69p8OV53lFBEHRBEB4DXvA875m1vvfHp9NUdHsh8FoKJ6fKdEbUlitLm7bL+XSFqXydLZ1hzszq9MaC/OjUHJbt8f0XJzFsF8vxF+mgavHshMlAIsRotkY0IFOo24hACbjSBPLpsTLbujz++tELqwZfy+HLT45Rt1yOjGVRZWlJZffTaZNktMrh0RxvvK6fsWyN3b2xdbEL53FkPM/ZGb8XJBlWuH3rJRr2Pxy+SLHmq/CLLG/K6wLnM835MS6FQxNXl6aL+KXg45OlaxZ8rRWPnElTqtt8/dlRDMcjs0QFJW/5AsNffXqCoVSM6aJObzy4bubYYnzpiXNc4fRDwfCzR8W6RSQgLwReAM9c3PApl8XiBbAKeCWTzz4yvObg65EzafJVi5Jucdf2Tr55tAYIVHR7oQg4nDHojF5NyPjiE6OYtndZ/9DOj36PHV2XMlwevh3KudnVLbzagSNjRZ4fL/LYqaXJE5mKycVCjZ5YgN29cWJBpS0ZzJc7ijWTE5Olq1+fn9MrkI6aweLA62cR999/dam7oHt8+nsv8ttvXrvf5v9sWJb91wZcc2rCSvISS+Fbz01weDTPPx+aYLV2T0XwbzJFEpkt6QQVCd12UESRZHjlGq/neWQqJqIAqSt2R9PFOp/6/kn2dUroQpB33byJ3liQUkXn0eEsNcNdCCwEwLA8LA/OZ3wdmkKjvLicNocLpMt1OsP+Yum4HtmKgSqLqyr+/uLnHuf0bBkMlxL+Q8JcoQ9iNFMhGZapGBbJkMJycVfddCjpFvGgsuxiNVPS+ZfnzvP15/0enZt7duOTYX1MpssUrEt/YztxfLJI7zI/e/DENPt6Izxydo7X7+3hzp1dBFXpKsXiVsJ2XLJVE00SmCkZyKKwkLGaK+nMlQ3yVYNnxvJ4jkuhsrzvZ7piEFXg9HSJ7pgvs7BRfOvoBMX60uf8g++8yP6+OP/prdehcLmP346Pfo8AUAFSQfjT999GR0RlX19zvnTfe36c//bDswwGXY7OXC0FYLsO4TUwpw6NZHhmNMdEtsqh0Ry90QCy4Je883X7qnl3Zra0oJb3+Z+e5amR/ML9uRgWcCF9+YZgrmwQVJpfW1qBzqjGs6MZlut5H89VkQWYKRnYboFNHQFOWg47uqOosohh+4QAVRKZLtYJazKbf8a8J9cCTRZJl+tkKpcH2cNzZZIhhe6oRk126GjyM3tmdJIPfvF5IqpMpnr1fJkt6aiSwGRBJxlWLrNkA78dpGrYJEPqS86ELNYt7n79vXD4an30zz02zuceG28qezlb0gGXB45O0hsN8I6Dm1Z9z0uJ58fzVEybnojKiemrb6ifnpnj4FCCSLC99/XLkxfawExB53OPjOC6rBp4ycCmzghBTWKm5FsRZau+h6Ek+iKl0RUetpmKyUzRr+HLoniZBpTteuTrDk9MOCSCLn//zBhvvWmAxy9kqZrOZRmdkOgHYM0amUZVeeGhMFPSF/o6VFlclqr97ecmODReXPM5JOYb8H0l8s6I5rMClsCFTBXH9cjXTPYsw5Ks6DZfOZJZeMD99rcv8OT1OxZ+XmhCXmejy9FKlztXNfn28RmSQY2jY3n+/x7/79nVG0GT20Mrni7qFGoWY7kqNcNBkUQUWWQgHuSpkSyuC0+cy2LjUdCvDhIWQwAqlr9BKNYtqpZNXF7/wvDg8Wl+eGKOXKVOQPCnwGJC3/BclfNzVd5xYw83DMY4cvFSJsHGD7wAsnUWmng7w2pTUiG/88AJaqbLcgTfHV0RXrNj5ZK4aZr8+U+GcRx4YTyHIovMFg1EwS89LXVNXcc3eb4wV+WvHx1lCQ/xBVxJupQEkVzNZK5kNLW2tAIPHp8iW7WWzx67vhDjWLaK43j86NQcu3piGLbLTUNJJnI16qbL6ZkSoiAgCr7ReWekveSFa42q6VxmCTcP3Xa4kLUIqvKCRVUzljC//PnnMV2WFOoEmCsZnJgqLqwn9+1TFuaE43qMZqp4nh+EvZQZSd1yGM8uL047j20f/R4jawzA5koGX3nqAhO5OoIg0BULcNfOrtXf+BJgJF3h0bN+suD4VJGuJcrQL0wUKdQs3nbTQFvHsmrwJfgUvN/wPO8zbR3JEghIcHaNaX4bODFd4UNffJo7hjRmazI3DSU4OVWiLxHgfbdvxfM8dvdGmS0ZbEuFsTyPoCIyUzIWGudh2XgE8LNYHUqFJ8+lcS0H84rFW5LBXYdqwsWSgeoaFGomtu1Q0W1kSWAsW0UUBDanwgtN5ABHRnOcmFh74AW+3MVotk4M+MR3TnD3jhSf/+k5dnRHuGdvD4blcuvWFLrlUNVNLuZ1tnYtvzuuW5cbV8+rIld0m2x1NRL45XDxHxyJoLLARKmZNpbjEVBE6qZDLKAgin6Dcaluo8rimkqms41Adt7b67f+4SjXDUS5eXOKaFDm9fv7sGyvZaKrpu1SrFR54LlZYgGZLz52HlmGsu5/BjfFoCQHqdfrzNWXL8fOY/4aTxfrdMZUNhouKo3PSRBFNFVEkSXqi7xBy3UbRYIXJss4K0UnwB8/fBaAP3v4LCLw9O+9jqrhK5EvVgx3XI+xbJX/9M1D/HRk9RLzWKbCaAL+n++f5N693dyytfOyn9dNh0rdQjcdMhXDJ3S4Hp7nka3qON7lN+G87Mu8eGRYhWy1OfHNqulQNuFtn32c3T0a0wWDzkiAf333NgzL5UN3b2/qeGvFM6NZinWbygrjnf9rz04XmcxV+MkpB8OGLglmHbh7AI5mYW9KIxAM0xfX2N8fxbDdq7I0P2vwqx0Cv/fA8+SrJscv5rkiacnvPnCcDhXefdtmEmGNO90UputR120eOTPHv331tmWZx+mygbpK6v5Lj5+nL66Qr7v0xAMcm/DXsd54gKruUNJNZgsGOxuGzCFVviYZMNd1mczrhDWZ4XSJquFwZDS7ZGl2MSTge8cmF5i9K+Etn338su93dgY4PJKhZpoculDgz9+9G0+L0hVWMV2PgCK1XUurrPv3SkW3uZCpELOLfOAb5xiIBqnYNsW6heC6ZJaQtTk5VWBzR/O9gc1i1eDL8zxHEIS3Adc8+PrGiy82/Z6aDT8eMRAxODGv2XGxzLGLBXb1JNAUiT29MZ7WstyxtZPhuTIgIIpw25Yk4YCyajnqQsnjgeemfO9C8ZKJq4Rvo2GvU7JqpOL39+SqBpIoMJGtczFXR0BgKBVkVyNj88JEni88doHnTi/tZbgaSkCpZPAPR30T6h+dzvDwiVm29kQ5MVXklTu6eeRsBseDomGuuSk/U9FxXZdHz6aXtNJZDUfHCogivGFfj98HNlfF8TzKukUiqBILWmxOhZkp6WTKvvXNzp7ms1fnMjXOZWo8dm6OWCjEhXSF+/b102NrLZExqJkO//n7Z8mUTUbnd5mLIqznSiBQb1KQwH8I1C0Hx9sY5f+ehsREpljn2wJkqhaZRQ/2hl80335hiuoSxrlLYf7Pu/kTD/GZ9xwgXw9zw+ClHruybnN0rLCmwAugasP3T1fovmjx3WPTPPbRexd+plsO59MVDMOgUDMwLZeQBIGAjOtYWJZHVNVwXRPX9YgGFSzbY0dKQ5A1zgFPTkysaRyL4S76emrWD+QLhs7HvnWSwUSQqUKd//st1zV93JXwg2PTPD6c4chodlVNK/CvW3XRAjTV+O8jk/7XQ5P+2hgKiAQ0hRsHOziwyWXrz2h/2FxJZ7Zk8KnvH+epkcKKGeScCZ9/fIyBuMZj5+ZIhBUeO5tFESUOXcjx/d989ZLvy9dMVrMC/+lwlrphsqMnzrOjOYbnyqiSzKZkgN5EiOOTJcKazFSxzqt2dSNLAnt6o223GDo+VeL8XJXT0wWG01XyFYPjUyWkVUS1LeBvn55grmzyoVdubeqcX3lmEg0W5usbPneE//rOAxi2w/7+OKIIu3ui61LRXwuKdYvxbA3btvnHo5MICHztGb9XMltbXcdrolDn+FSJty2tPd0yrLXs+IQgCJ8Fvo7fDwv4DfRtGRV+Geni7PqFN6+8CQsVi2mtSkdYY6pQpT8R9Es4DSkIWRSJBJQ1lQ884KcnZrjyMeIA5Q06WRy+kCMZkumMBzBtl0LNz9pEgxIX8/6DvFS3sB2XYot0Sed7zmRVYCgR5GK+imH7pTLjytTeCiibcMPHfsANnfDk1VJNq+LsbInOsELFcBAFqOgmddOXqyh6JprkcX6ugue5GLaDLAorlo1WQ0X3EDGYKuqMZSoEFJGybrOtK4xu+ZY+zVr5ANQtm0rNZGyF9P56KCFzlTouMnXLIs7GsnT37O5hIlfh+YtlhjpheK6CJIFuX9Jfm8xXrjICXwu++OhZbuqs877jHr+5Hb6Wk8lU6nzsG883fax8xSCkwKFzU2zujtEbj+B6HvOcGlWSCIRlMnjsH0gyPFdEET0s06MnFiKoiiAI7O2NoVsOr9ndwye/ALkViDvrQc0yyesWddPZEIFlMb793EVmSjpHxjNM5VcvFa0VLmAYLsXG2rKejdLLAbmKSc10+LOHTjE8tXLgtRhzRQOj7ocGtgt4/oZpMl+nK6xextiGtV2f+R6z2UINBI9M2UCTbQzbZjRbRfSgbpgQVnh2JMuugTDTBZlYQEZpZIE20gJhOS5OI6u0GKbtkinr5KomM/kquZrvJ7yWhfPQSJZXbE+ua04v3igYNpyYytMVkpkra8SDCsNzJaKaysAGZB2Wg+N6jOXKGLbNZK7EeH6J9NYKGE+XOTDYfnLWWoOvOxtf/3DRax6wfm2AVaBbDq/d3s1XDi1vBNwMyjacna0RDxmkqxbZikEkoCKLHrIi0RFSmrLB2Dg3b2l8+akLqLLAO27sI1+3OD5VwnU9xjJlOiJ+T80Ngwm64zO8YnuUn5xvjep0wYTCdI1afZpMzUKVIBJQ6Yw2l36tsL7AC+DBE7NossDOnjgeHo8PZ3Bdl4imEA8p/PB4BQ8BVRZ41a5ugorUMBxfH3QXrJrN0bE8s0UdRRLpjYfoiWncs6eHgCKycx2SJcW6zem51j0s53EhozOeA900gaml674AACAASURBVI0vWps6Irz5hl4mC3UeP6cxWzaR8RZKWOmKy3ri++MzNY43krKfPA9gU7e8dd0zFlC04E9+Mo4mC3zi7fsZ7IgwkAxi2CrvuHmA58cL3LOrk7Lp4ro2xy6WkCWBvrhGQJPZ1R1GQOS2rR1EGpurD92zm//v4fPUWhR31AwXyXMZnqvQGVU3rAX2wS8e4uR02S+ptmaIl8HyYE9fjN29kaZs2V4uODyaYyJX5w++8wKFenMbBAvILOrHVwQX1zX55pGLJMMKv/KKLese10zF333X9QKeIFC3PfBAUwRSkQA10yasyUiCwNsODOLictuWDmJBlc2p0Lp6B03b5dxcGdf1/WIXE8ZmSzqHx/KcncoxXrCaup9d4I8fGuae3b2kIir9ifXNaRf44fFZAorIPTWXuXKdqumiKSK/cc8OdjdJ1lkNJycLfPmJMcrlCqdzqzV1XI2yBX//zASffGfrBHqXwpryfp7n3bPEvxUDL0EQ+gVBmJeWkBuvfUYQhMcEQfjT1U8Kp+aupoVvBC6+enVYFSnqNhFNwnBgWypMVzSwYFx9JVKha8dL8DyXquliuDaZUp2QAgFZoGp54PkTqVS3uaEvQjIY2HCj+pUoGb7YZt3y2NMbXXE31hlW6G2hXY/o+Y3nM8UKuaqOJIImSRQNi2hAYa5i4Lg+izCuib4FjGnjbiD95QC5Uh3LspirmDiey1SDeKFb7mW9gGv+O9Y9mpUxH2a+ON46peo7d3TxC7cMEQ8H2NETRVFEeiIyMqwr8GoXxiezGLbHaNYP4TrCKj3RAHds6+LDr9nJdUNJ3nVwE5Io0RMPEg2oDCZCvHZXF9u7Yrx+fx+DHWFuapTQHdfj6//7XXzpQ62pLYREj5mShWU71M2NXTnbdpkq1PE8t20sYVmA8XSNff3xy3rzfhbgup4vcpovUG4y8FoKEQUMR6Ji6OSrFuVqc5mSpVC1oGZ6WC64Hli2h4I/NzzXpaLbzBby6KZLvmbhuK7fQ7uO9cawnYVEVm3R3CuUdeZKOiHZo6g3F3gtRrZao2452BvIkFqWTlW30c0ahapJ3TQxDIuRdAWzMeaNHH8xzqWrGHqdypU6Ok3AhYVxtQtriioEQUgBHwfuws94PQ78oed5K6WlcsC9wD81jtGUqbbjekTEjd8Ei+ECZcPlxckSg0mNp0dyhBWBqXydrqjK7u6ld4DZmk1fS0eyPC7m/YTtXz86AY6LIgKigO14nJ6WCAA10+TLT00wna60fHGWPYezM2UGExqHRnLcOLT8riRbtVDKrQuQL+QMJNHg6FiecEBpKORDIqxwfq5CKqwwnquzuSNIpmbjeibn0+V1lQYXI2/C4Ykyu7vClHWLV+3oJBKQiQeVdR27XZ4RogARVeLn1tAE2yzu293F0xeydIcUpirGqiSAa41JAyZHsnzgpks0dlEUGEj67QM3RhPULZd/c/dW/vbpcVTBxXFtnpso8vYDA0QCMr2L+vlMQ+cj33iObKU18zdnwoV0ge8cm+aePV1sW2cP1dPns0wXdQ5uTvLYcIawZNEG21ME4Ffvaa6X5+WA0UyVsm7zu/e/QHoDD9fFyJuAafJ3hyaJaBKnZkrEgzK/+8Z96ybhLB6Zg++xO5zz55puG4gufPP5DLKY5ZdfuYmZUoj9pstcwGAgEWxKviSiyaQiKqbt0h3zs16/e/8LPDtWoFwzKBo2SxBA14yPfP1F9vVHeefNQ/QnAty+LbX6m67AbBXA5KvPzAIQVUBVZfpiKsPpCh1hjZCqsLcvyp4NugWcuJjl2GxzhK8rIQN/9egIPTGNdx8cWJeh/GpY65bnH4A08C7g3Y3/f32lN3iep3uel1/00lKm2pdBEIRfEwThsCAIh0uFHMOZ9uz7IppCvuawJRVmpmySDKnYDqSra1+IX7GOCbgWxIKKH1C5vnaYKEtoioQrsFAWfXY0jyxLVzEtNwpZBAOR/f1xCnWHzakwFWP5u7bVzaJBVUYUBHJVCxDpiAS4fjCBJErs7o1hOXD71hQBRaYzrGLYHnXTWc3ebU3QFIlc3eK+vX0kIwG2doab1gKaR7JNvmH37evlju1dTBVbmxEGeO2+Xn73TftRVZmeaOvscwAG11muWAp/9fTlxsAdYZWtnWF640G2doa5bVsnf/b+m3n/ndsZ6IgxkAih2w5bO8OX9a2MZGoUanbDb3XjEIC5qkMypDJZWF9Tguu6TDeyrvGQwkdev4dwcHktvo1gc2eEZ0fa4/XXLriutyAjka/bKzjsrg8hVaZYt9ENk0LN5sxsc2zy1TDfIdER0rBpELQQGJ2tElZkZss6ngclvbnGYUEQ6E8E2dIZXqhUnGwIX+fqForgITTOt65xiyLDDdWBqcLGEiLzd5siSQQVmfNZA93yOJf2W8nXe+8sxmPncht6vwgLZYbZkkGlTRmwtdbTOjzP+y+Lvv+EIAhvb/JcK5pqA3ie93ng8wB7rj/g3bm/ny8fnW7yNKujYlpsS4UYz1XpT2iNrwG6I2svLz410ppetCuRrzd6Bhqfd113qOL3KegVg05gRyrG2ZmTOPOd0S2C7YKruzw+nGZrMsCLkwVu37I8z6fVTgLlRqB36EyGkc4qmzqCnJtTuGt7JwFV5NW7upgtG+zo8Vmpu7olJgv1lgSBFcOhYjj8x/ufpyuk8DePX2B7V5h/dedWRME3SxYFgaGO8KoUccfz2lJ6/NHpGWQBnhxOI8sif/uhO9g32Pwu0XJcxhpsoONTZQp1i09871QbRuwjXWldBntmusK7//IJ/vCt+9k3kOC3v/E8p2fLnJspXaZVNo+ABD9/XS/n01XCikTVcjgzU+aDXzlKprJBdswiePhkhS8+McLP39ADbG76GKIosrMnwkS+Rqlu8ZmHz6BKAoooLnjPtQoX0hXKep2HT85w+7ZU23XKWgFRFPjVLz9DpmpityG9PC9F85NzORQR/vANrRULneeuzJ+nanuIOExlCnzPdLlzexfZislrdq9fI2uqUKekW5ydLi7cD/OE5fWGEJmKwf7eEAFVZFNyY72m87M4pzvkdIdSVWd4rkxEFfnxqVnu29PNQDJIIqiu29P2371mG7//3TMbGqPrwd89M8ZgIsCbbuglXTaQRRHdduiJBkiG1QX5HNv12JQMNU1KWOsz4ieCILxXEASx8e89wNX+BCujwCULuVjj+2UhCQIXZkqITQxyLRCAWzaniAZVXrmji4Ai88odXWztjFI2lr6jpTbTgRdDbWyPQhKEZIGuuEZPXEMSWFA2//axCVRZbvkCJOCzVPoTIdI1m+sHEpje8ot+sF1aLSo4nkihZtMR0vCAN17Xx1sODPBv7t7Gm67vZ3dvlL39ce7b18u9e3tauguerlhUTYfDY3lyZZ3pot8LUjddCvXVs06JoIK8aEDhFrUMBmSZug1lw6FmOPzlI2fXdZxS3WflTRV1zs6UqRnt2dnN7/R39cTQZJEdLZAzSLtQqNn803OTFMo6RyeK1Ex3ycALAAGeuJCjZjj85MwcNcPBdr2WBl6LoUkSR0bXnzG5biDOG6/r4+xcBVWSkCSZP3hra+UrACQRfnw6R1l3mMi1nhzSDozM5UlXTFq851vA/J5KxH/4/tFP2+in1YAmi9RdFUmUGMlUSIbUBbHvZmE7LtmKiWV7y98P60BnRMNwBN54XR/XDbS2Ob5q+fJMMyUTVZJ4ejSHZXukywbeOj/oW7d385n3HNjw2CKaQqZqcnqmSEV3GMtV/bE1gueyblE1HAzLJVdrvhqx4mNBEIQy/qZOAH4L+GrjRxI+se3jTZxrzaba4Pd8dQRa33DqAc+N57iuL8JcWWco5UfysaBP+11yLO2625eA2dge1RwAj1rxUu3asV0iwL27EnzjyGTLz+3h745OTxfZ1xcjVzO5bgXH+rrl0A5CbtGAolElLMFIuoYs9vGPhye4dUuSLZ0RdMthpsFOnM++teoTmu/5fHHSf4B++GtHCcrwlps2IQJ7eqI4ArxqZ+eKiu6DCY3RRv9eKiRhlRw2Wiyczwx6gGW7/Nye5kzRz82U+eITI4QUEQkPG5GHjk9RbnX9ugHXg4AI5bqFtMG+vHk4wHC6wnC6whceH13Te+JBhWdGs1zM1njyfKblGdvFqFs227s2/oCKaBLHLhbAgY9+81gLRnY5TBfGs0X+8pFzvOtgPyemVhbdfKnxwkSesm6zDuWTNWP+3ncBPKjU6nz8n5vXmlwrZBFczyWqCei2zY7OFIIAA8n1lellSeSp8xlOTre2XDpXMZAEhw9/9TA3DSXY1x9vWWuFA6QbGoPD6Qoa8N++f5LdfRHOzCaIaPLCuW4aSq5YdTg5VeSRM2mq9Tp/8+Q4QRmWcVBbE4bTfqn1I3//Aooi8OFXbSca0oipEl94dISBhMbNmzsaQsXNZ+lWDL48z2ueZ9+AIAgK8APgRuBfgI8BazbVlkSB75xqz85Dk2CmbHLb1g4USWRPTxT5JfbbWg0CENf8B9hY0aU/rjJeaH3vjyhAXzyAIMBbbuwjqLx0DlQ1B2KKy8On5khFgjx2LsOWzghzJYOybpOvmQRkqWW6SkuhqNtUgEdOzbJ3IMZkvs6u3hhPDGd5x82DS74nqEp86X97BccuptnamWQwJvM733yeh8+sXYtoJaQC0B0LUnaa+2z+7tlRxrJ18lWDnphKzXTJ1KyWZ3ajEnQmgrzn1gFKdZfBeJDPfCPC/b92Owc+ebWfXKsQUQBRQjQcXndwkOu7NWKazGOjZTRJ4NCFLHKbs9jvv3WAbd0bD75yFYtURGW6Df198xgvOHRHTL79/Axv2H+tKEXNY66kM5KuMZJpT6vHcvjBqQK3b2vf2iK7MNQdYd9AnBsGE1y3KcmurvU/i4o1i6PjBbwWU34CMqQrNpMFnTOz4/zGa3eTaSHRajEMoKTbPHxijrAsUtBdtnSGSIUDJMNVdq0g/fOD4zPkKibffWFyQ0HXVWPywDQ9vvz0GB994z6++dwEjiswmqnSFw+ytz+Ovg6m5lrZjvcDfwP80PNWqEMtgud5Fn6GazEOrXlkAryhX+Wx4Y2xFpZCzfRIBF3++blJ9vSEmS7U6Y37zd0vV3hAwfDoBK4biBHQVETMlmcGbc+3UNrZHUWV2hvYrAYPKOoummjwzGiGN+z3ldkN1+bhkzPEgjIHN3fQ7qqwAwxnaoxla3QG4MRUgXffOshz43l64wE8D5SGYfG8yGFIldjamUQUoOYK3LatiwfPtKbBuWKCV/YfzjNFne6otiZW5taOMMcmSkiezYsTNRxosKBau1jXHShV63z1qQkODsXZ1RPjzEyZOz7VvsALQBAlRBFu2pFANy1mqjLZusdUvkLZcPEc0NvGRfXx14+PEwY++d0TvGJrkg/fu5uOsNq0iXUyojDRQmHV5TBXsShVLD6fqfBydXmMBGQePTNLptL6Z8FKcIFTU+0jJejA2bkK04UK3z02w6d+fjuW7SJLAlN5nf54kKlinYGO4JqM60MKhFSRXBPEsTWN0wYVyFUNoprEWK5Cso2m08cbWdivPD1OWBF5zZ4exuQavVGZF0ybeEAhX7fY2hkmEVKpGDZff2YcwXMZz9UIKw7FFk8VD0hXLL7w6HlSQYmy6VsThlSZXMVclwbaWkPsvwJ+CTgnCMKnBEHY0/SZmkRAkSip7WEUJsIKNVtgslDn60cucmq6zE9Op5krLc200F66+GNJ3Latk8+970YO9LenSXZfX5R9AzF2dEfYklq+wTKoXJtsYUH3TY3Pp/2H0eNnMsyUdIbnKmiKyK6eKPFlSsatggeYHkzVoWTY3H94ktFMjQdPzJKtmDx2Ls3ZmfKCZ1p3LMDOnggdEZVcxeITPzjXsrEYLriuw2Pn0qTLxkIPwmq4d38f779tiIAmUzVdinp7yo2qBFndNzR/YjjLq3d1YTouepuFw/b3RbmhP8zBzSk6wwGmiwbD6SpzFQtVlpAEiGjtn7NVoGS6/MuZLKOZGkfHCgtq8mvFrZtT7N8g5X6t0IGade1aK5rFsxeynJurcG5iYyy2ZiEL7ZONWYyyCQXd4fd/MMK52TJffXKcU9NlPvfIMKemy/zo5ByVNfSaipLM+27dxNtbbAgdkEBTYU9PhP64RmdEI3ANKiIlw2W2YvPiRd/o+sdnspydrfDAc/7ae3jUnw/FusWxi0XOzlbZ3hVCkdvny5ipGlzI67xuXzf37u0mHvRdcex11MPXdAU9z3sYeFgQhDjwPuAhQRAmgC8Af9vIcrUUxyeLfPrh0VYfFoBS1UKTYDJfW6ghS5IvN7AYuuVQNWza1I+8Lrw4WWTLR5vlOqwdIjBdqGObJpP5Gr3xIJErApuybmE7HnXLbUvP15XwXP+zEATIVgxkCWqGgyILJIIqquyL5l4re+CqaROSPA6PZRmIB5jI1TBtf56o4qWAJqBIBGSJ4dnyZV5nG4UMIEpkygYPnZzmvbcMwDJ5C9v10E2bqulgmhYuEAuqtNNRpjbPsrI9PMlhJN0aF4bV8PSon6U4OlZCVQQs28Oy/bLBvCeFYVxbK52P//MLDCVC/PEPTxDUZKqGSbbisDcJ5yt+RmEpyKJAUL12DMSXq8FQsWYRVCTSZYMWa26vCtuDYrt3DIvgeA4Pn5wloMBUATzX5Xy6THdUo6Q7eMLVj9lCzUQQBOJBpWELJqC22DNREPx+st54iKphEVYVrpUurwvolsFcSUbAJVfR2dzhZ5lEQSBbMbBsl+PTBTqCIscu6rhtDJkzFYu4CE8NZ+hPBumKaMxVDLqjCtkmM7NrDl8bQqu/DPwK8BzwNXzR1Q8Ar2nqrC8xDM/3m7JdSMgi9+zpoiuqEV+USnVdj/Ppyoa8A38W4QJ53eKh0xn6U3FGMlVev7934edVw2Y0c23ZUcmwRHdMI6FJTBV0NEliKBUkEdIIvQRl0YAkY7m+CfrFXI1YSMO0PfrjAcKBy8dzIVNlOF1pWeAFsKM7SEBRGC/opKsWYU3i11+9dC+EZbs8fSFHKqxxZCzHTEknWzGvyY5elUGWJZ48f20zFr659Msjk1MyPI7PztvhXnp4PtdoX+pc5n2JkEw89DJLuV9j5KsmF/N1nh3NUKhfmzn7UqJS8zg1U0aVBG7bolEzbQKCwEzJYDxbI3zFJjhXNZnM+5uKoVSIsCIxUahRb+EGQwJiAZVbt8R48w297OgOY1gQDV67XuBc2cLDZK5skAxppGIaN29OoFsuUwUdy3Ep1m3G5uqoisJci4STl0PRhZPTZU5OFTEdl6GOCJbtct1Ac6mItfZ8PQDswWc7vsXzvHnxra8LgnC4qTO+TCAB0YCMqkps7YqgXdHk6EHbKM0vd7iuz7qcyFcZSgapGDaaLF7GLrxW0ETAE4hpKva89YYg0BXV0BTpJVmQNQkQ/Hp/1TCxbd+GKBqQCV7hD2q5bsvFaOMhFVUSee5CHteDu7anmC3pdEXUq6xiXM/Ddhxqlo3puDxyYppstX5NrlsipOF5LmYrVHD/F4PreRt2bvhZh+t5jGUqjGWqLRFSfrnDV8J3QPLNtl0EgoqE6/nWQ+qiNo+qYWPaly5KuW5R0y2mZqscm80vcfT1QRJgc2eYcEDjzh3r1x/b0BhEn4Bn2Y5vAehBKqIxna9Rs2wEQSCsSOS9a3e/eJ6H63lYtofr+abmzWKt4etnPc/78TKDuKXps74MkAr7D/Ad3WEupKtIosCunghyI2UriQJbOsNUV1B4/58Vpu2gW3ByqsxcWWd7dwxZEtjVEyUaUBhMBrHanBKUgZAmIAki3TGJyWKN3niC7phG1QhxeDQPCMjX2JdOADxR5I6tcW7e0oEmisxVDTTZF8IUrMufEru6wgzPVtjVpXA23Zrq/KnxInX3Uh7lL340zFAqwlAqxMHNl8tPuJ6vgF03HL746Hlm26RvNQ8Zf+OyKyUSigS5aSBKZ6R9PRjLQcO3eHm5PLMjiq+gXjFs6jZ0qVBY4aOYKuicT1eX/4X/BXBissA3n5tkMlt82dldtQOdQUhFAqSiMsWaSU80gKqIJMMBEDz0xtoyU9RJlw1EATobtkJHxvNUqlX++skL2C3aIKdCEq/bl0KWNN5+oL8lx1wPrt/cSUCWyFQMdMchrMpcSFcp1Awc15eJ2tUTZWtHgOPTZXZ1hTibbl91RsZvUYpoKpuSIQRP4PrB2IK1UzPHWRGCIMSAsSVev8HzvNYL0DQQkNsXxcY1AUVW2NcfXeircFwP2/WQJb/k6HoeEU0mor10UgtL4fqBOF09IU7Ntm9yxTUZ2xWIqPKCAKfteOiWTVCRm/IdWw8EIBGS6AhrDCZDZKsm3bEAjifQEVYZmYOBhtJy1bSuGSNTFkEVYSgZIhoM8P7bN/PYuQyaKpOvmQQVaYnMF9wwmGDmiidtd1hibp2mfaUr4l4TODw8RzJ8daOtKPiZTFWFitHewCuqiqQiKnds78SwHO7Y1knddjg4tLxLQisRUkQc1+UtB3qpGS75mk3dtDk7VyakyhRqFl1RFTca4PYtQQ6NbtzKZDXMWyt96p3Xcdeu7qt+fstDS0slVkyHREAhLPtss5dLEHmt4OEHoLIAxZeo6VYVIawptNpjRRV9nTUVf4OgiKDJAslokFdsSzGaqdId0yjULW4YTFDWrcvWFt1yKNR0IqqMIgWoGjaZYo2RbJWa5bZElFwDfusNu9Ekie1dUWIhBctxUVrcT7YSgkAkojLUEaYjonJ2pkI0KFNvSPbrtktvLEhUU/jXd23j/iMTvDIc5PhUgd09ISqVGpMt3r9oEgiiwL6+OLZtkwgpDCTDuJ5AT6w5vvBqIqvvAf4EmGvodn1wkRn2l4Cb1zH+NUFvY89G0fCoGSZffWqcgbjGG/b1ElQlAoqEabucT1dwGpYB6zVWbSdu61PbGnyN5nVSIYF0VefGwTjxoILreVzI1BAFge3dlzzE2oG4JiJJEnduTxIPBSjrDpmqSSqicHq6TDgg0y8KKJJAumySbpPmzGJEVZAEic6QSEm36Aj7Y+mOaoQUiaGOAIW6vSCSO49URMN0XL71f76K1/7xowuvp1vslvy1o1M8eDbNs7/3+steL+kWD52aQTddqm2MvboCEI8EeOfBfoKKguO6jOfq7B+IEg8qyKKAIkA7SXXxgEx/QiOkqsRU3w7KCkrUDZOy4TKYCFCzHIKqxNv293No9PzqB10nFNEX2u1PhtiSCi0ZeK2EXT0RTk4VCWoi1XayI16m0E2HeFiibjsMxEPMlq8NaQOgK6wQU6Ej5suDnGzx8edvgflVy3LBMT1EPF6cLCJ4cGyyRG9UZTxXJxaUKOvWwtpyYrLAg6dmcRyXsCZTqJs8fjaLafmi5K2YLTd2wXRBZ0dPhEzFxLR9V41oQGZLZ3OyKeuBCOwejNMVU3jTDf0oksBQR5B81eLuXZ2okkxvXKNuuiiySDyo8Iu3buKp81muH4jy3RenSUU0Js+3rgQL+KQqz+N8pkwsIHPjQAJNk9jb27wk6mppnY8BBz3PmxYE4Tbgq4IgfMzzvAeg5b6m1wwhRaJuOWiyRKZmL6jcg6/aPk8bLenWVcFXVIGK5VvIzPswXmscmW1vEl6TRaqmx8GhDmTZb+acLtYp677af83wr92VfXIbRTKoUDMtuqIBOmNBdvclecuNAzx0chaAQt1vWxcQuHVLB5mqwWyrBV2ugASoisD+wQQ7u6JMFnwGaLmxG5dEgTu2p5gs1FHlq4NASRQYTIaYLNT4zHsOcHGuyl8+cR5JFBcU61uF/BLRlSSIXMzrbG1SZ6pZbOmO8/47trJ/IMaWVJjvHZsmFfHPP5QK0RcP8ulfOMC//8bzLT/3YCKIKMJfvP8gJ6eLSIJApmLSn4wgSdAZCtATD/LUSJptnVH+JSATCQcXFrBWxoOqJBBUJV74+Bs2dBzPE7hrRzdnZypIuG3PfAWavJfbybieR7Zkc2BTklNTRTojBkbNpNzGOHTeDuvrv34r27ovle+1P2zteW7ZkuLwaBbP9TNfmgJRTUF3YKgjxOnpMvv648yVdXZ0R8jVDGJBlVAj8zWWqxNRFUYyFTwPJjI6rofPQHT9z3I9op/ziKgSQiTK5o4Itg29nQEmCzVCmkKljW04QuPfH73nAOmywe3bkoiCyPbuMCFV5qahpR09ZFFYeIbv649zdraMpihMzlV45kIeURCu2hSvFwFZxLb9JnsAVRW5bev6JLFWC76k+eZ6z/OeEQThHuC7giAM0mYJFEkQCMoC9TZkwOqWQ0QFw7bZ2xfjxFQR23GZLNQRBYHNHWEUWaQrenkNVwVcQSSiuFStl64L4XfetJ1f+eILbTu+7bjs6g4znquyv9+/PqokElREZEkkFvQDUtv1UFjM4doYio1g1nYd8jWDnpAvNJmr6syWDG7ekiSgiMRDCqIokAypVPT2fQ4qkIqpRFSJn9udQtVUNnWEKBs2r9yeIqCIC/1MqbBK3XRQpMv3JM9eSPNHDw4jCh6v3NFFNCYTVkQKbRh3RIWPf/tF9vXG+cXbhgC/1GjoJo+da2//0PHxIv9v8RS/dOsAm7vidIT9MsXOhiL1xXytLYEXgIfLHVv8z+OmTQkuFnS6owEcz8WyLP75aJGfnkujCB4jjT6qt968mY9843jL5u48RAFevWPtZdbxXI0P/fdDXD8QJ6BKXNcXJxXVODtd5Edn0qjStZGBEIXV19n1BFyL3zP6qTevfTyiwMHNCV6YLJIKCmSrBuWATLmNTGtFEtiUDFwWeLUaEnButkhUFSmZLhrQHRTRAjKv2tVFUFV5Y1eEUt3ils0JogGJgY44HSENRRKoWw5bO8OMZats6QhxsVgnLLsIgtswpWRDgVdYhqAqcvfWJDXL4aahOAFFZF9/HMNySLTIVmg57O4OEQ1IDKUShDUZBddmegAAIABJREFUTZaa9hAeSgaZLel0hJNsOxliumAQEBxKLVhy569trqrTEw1w0+D658pqwVdZEITtnuedB2hkwF4DfAvYv+6zrgH7+mO87eYBvvhM6yyGZF8IhS1dEQzb5hcODlGombgujMxVMV0XVZJQJIEd3ZdMgDVZZKgjgCpJ3LwpxtMX8gwkwzw10nq7i8b9syTmH+t1Q+Ln9vdybGyWqUrrgtOYJqLKIrds6US3LF65o4tMVcd1QXdddvZEFhTcAcKqTEAT8EyvJSbfnRGNumUzmAzTkwgxXjIIhzU8QWBvXxxZEBYe5uCrym9rmDXLLWKGJYMKAh6//xbfzPgtN/Stye4joEiXzZl5PHwqTdV0cF2XmWKde/u7GUxF2KFILZk/En4/UHdEQ7dtbBuOXSzyi7f5P9cUiWzdZiAZXjDsbYWV4yu2pTjUGL8LIPu7sSdGCvR3xNBkiVfvvlRq2+j06A3BzBXP3URAIqwp/IfX7yGgigtzY1fvJXHSZy+kcRBIhjVG0xW2dEWYBoZnCmxuzJ15D7eNIKiIpMIKH3n9XpLhtbcq2I5HoWZxZCzPbVtTHB3Pc+/eXk5Ml0mGNWaLHq/YFsV0PIKKhCqJHJssEA9qLRm3BHSEFT725v188gcbPlzLoMkiewcS7B1IUDFsbtnWi2U7fPfYNImQymd/chZoTUbjFdtSdIQV/uKXDm584EsgpvmVls2pCHOlOjt74kwV69y7L4HrCdy1q5MdXVF64hrd0VX6hhoEml++YwtHxnKkYhrT+TqCrCJ6Ds9OlFCk5jNfUU3G8Vzee3CQrd0xuqMafYkgqYi6LvX2ZhDRJEKqyC/fvpVkWOG+fb2rv2kFBFSZu3f6zMz5Nej/+NoRxnN1JrJVaqaNLEnUrPXnk998vd9fO1vR2dSxvqrCasHXvwVEQRD2eZ53EsDzvLIgCD8HvHddZ1wjqobN3fv7Whp82R4owGxZZ09PmNFshb5YgMOjORRZwLRcDNmhq3EDzJV0SrqNYbuM5/wH13Bj5zyRX5/z/GpY6ZaZX2a2JDWOXcyRbWHgBVAzXQaTQaqGTV8swFPn02zrinAxXyMV0dBkEdf1mCzUsRyXkm4RNlo3hnTFQAIs2yFb0dna2UMkILOlI0TFcBhaoXRmr4PquxTqls22zhBzZZ2BRICxfA1NFhlIBNclGRHVRE5MFhGA6wbCjGbrPDfROsuS+eUjUzEQgL9/Zpy+mAZcv/A7xZrOaK51zeUCvvBiZ0Qh3WBPKoLPkk0ERZ4eSfO+2za17HwABbOxc1oE3XY5uCWCIMDmjqUldm/oj9EX05gpG+zuDWO6vlDxfX/yREvHV7dcKiWDp86neeuBtSuMG7bDyFwZcDk2UaBsuvzJj4aBS5utct1ABBa3CaZbxFp1gN09oWsmmrkeBGSRkm5S1m26oipzZRMcaJXy12ypzkCHxteeHmNHT4Tb11lGWg4lw0EEJvIV4gGFuVKNREBhIl8nHlDojwWQJYFYYA1BuwC4Ln9/aIygIiKKIlFNpm5aGI6HyPoyX7bjEtRExjIlirrNq3d3MV2sM7hOk+9mIAAHN8URBNbVOzWPsm4xWzIIqRKW4+J5viH7hUyNF8YyXFyU+jLdjRXyR3MVuiMapu0ykq4wkAw23Qe9mrH2CwCCIBwXBOGrwKfxpbQ/DdyCr/vVFliOx7//78+u/otrhAjEQzKyIHBwS4qaaXH3zm7OzpZJhFSKdZPdfVFiARXH87Acl9nS8v1EogAtKiMvCQn/AbetK4xpOYwuCvYeHykQUlWmaF2jeVwV2dMfZ2d3hF+8bTP/9NxFEkGVTMXklQ19F8N2MSyXQq09vW6JoILpuHTGg+zqjhEPauzvj7O/f+NGxctBFfEZetu6mMjX2N0TxfFc7tzeyUxRp6Lb1ASBREhdF/P1ey/OIEsCHh6HR4sU9fZcu86G0rIkwEz50rwdSATJ6RufqAKgyfCum4foimr85ut2cf+RCabyOqPZKsmwjGN7VG2XgUSIiZzOgaFL7w8qEtcPxHlxsriu83doUBJFEPy+qnhQ5c7tXWzrCq9op6JpGp//wK2Xv/bJdQ1hVRRcGEyGm/JklEQBSRIo1eFK21xJ9IWgRZGWkCWkK9YsEYgHFYKaytsODPBfNn4KoPX9YLrtEguoRDQFSRC5a2eArzw52rLjv/3AICemC2QrJtlKjluGEkhS6whFIUXAcjw2JSPols3bDmzi1EyJHd0RFFGkKxZYyOCvhqAiMZqvIQgCuZrN6/Z3UzVsyoaD4djkaiaJJrKi81ua//rOG3h6JIPreXieQLFuc2NnlLrl0I4ibH9MYm9/ils2J7hrZzcdEZWBDWbYZks6ddNlulAnrMmYtssjZzKEVOmywGsjCMgiIh537+imZtpMFeskghqZitn0+Ne637kd2AQ8CTwLTAGvbOpMTUIQ4J4WSovIgOO4hBSBmWKdeFDmfLpMrKFIHg8qBBUZQfBNkX17j+UvTzsDL/D/fs8DQXSRxcuj9JuHkhh2a3uGAjIUahaSCI8NzxFSJIq6SSIoM1vSqRk26bJBUTcR1tAfsh7olo2Ix0A8gCRBb7z9Vr+WCyHZY7ZQpa/R47e50byZDCuIgoAsCU2RC16cLPKKT/6AD/zN07iO6y9oLpRqOk+dbH2pGmCuYW3heP68+ZOHT/OtoxO8OFlsSc+QByQbCttDDXuPTY1sU09MJSTLRIMKqUbJbV4KZB7SBoVmy7aI57loIsiCwKbGjnwl79GXAk+eT2PaNhO5GuU1BNqG7ZKrOdje1aXZhQSGB2oLqupXrlkuvlTLdf1re/C/VNBkEVkSEAUBTRGZLektY3vNX9etjXnUFVNbGngBGJZHSPZ7Wfvi/hozmAyiiCIBxZdnaQYDySAV00KW4EK6wkxBZyxbZmSmhCJ6VJrY4Hn4G/1s1SAZUjFsB89z6E8EEAQIt0lqaVNEIqCIbO30515E3fh55scaDymoskBA9tfwqmm1bL54nkdHQ2opGpCJav7/1zP+tb7DwjdHC+Jnvi54V27T1ghBED6DnzU76nne/7Xc78UCCr/2C3fywJ8+2fQ5grJAR0hBwGFTMoCmyISDCpokYdkeXbEAdctlIBEkpEq8dm83QVnCE/ydwLzQ6vauCKbjElYFtsV9g2fD8I1z24W+qIBje2zrimO6NvGQhixJBOQSQUXhAj7D4nX7u5lIl3jozMZKWF0ahIMyuwcSJDWFsuGQMH29s9ds76KqW3SEVQo1k3TZQJFEBpIhogGZ/niAdx9I8Z3nswsP+I3k4m7fkiQWknnXzYP0J4JEgmtflNZzc4WA3g6VoVSUnb0xbhiIcXBLir5EEMN2UCURy/H87ESTPWXTZRdJqqHbNgc2hajVLcaLLvUNprtXg4D/UD09XeX09Ppm6pUkiqQKqUSQ+/b28IFXbKOvscO7fWuKXV1RwqpE3XGQAEmS0E2H5BUPlKFUiE+943re/NnH/wd77x0l13meef6+m2/l1DmgkQNJkARBiqBIijJpSbaslWSJsrwrS/Z6LK2Po7wT5J2dnRmPd4699spjr3c8Y+9Ko7FGopItW8GiRsESk5jAACIDjUY3OndXV65bN+4ft7rRABroqu5qiPLOcw4OgEbVvR9u+L73e9/nfZ6Njanh0d1l8MEjO7hrZ5qBZIxaw6X7JgTorUIRENEVXhkvcWg4R8ly2sraXj2h5qIyEvDI/l4KtQYvj+eZqmw+lI4CQoKoKRM1FNzrKIN3OoO1UfK9Kkvs6YnjuD5n58o4XoCmSrjOxq9Fvwbb+uL85tsOsKsrTjams1hpkNqgbc7V3q26AEUO16Js3GBvT4wH9/Vwx3CGdEQjZSqU6h6GJretU3hwIEVCUzi/UGGx4jBbskAIsokoMcNmZ3eCVyaLnJ8ur2trpgPphM5tA0lKlsM9UoqIqrGnN07cUDqq6xUFDu/McEe/xjvv3k02FvoG+0HQkfP0JU0yUQ1VCp1Ylqko+brL2ZkyZ2YqG2qw2ZOGTDzKke0ZZEXlbbcP0pswMRQJIYkNj7/VJ+154G+Au4Es8B+FEO8NguC97ZxMCHEIiAZB8IAQ4s+EEHev0g276rPQGzO5tS+O5QYtp1HTERXX88gmTHzfZ6QrjhcI4kaY2SrUbVIRA8P1MFSFqC4Tv06tXQiBrsjEdJ0H927jmYuLaIrMickishySPa9lomwOA+kkVdtlpDtGse6iyc1dXzZJLmZwAUgaGmnToJZykSlsqA19mdifi2uouk5C14noCk7DZrHWYHs2QsrUkYRAlSVMTUGSBEKAoYZWQ9mYzm3D3bw02cD3fQ6PpDmys4t/8sWXCYL2s4MRXUPXQh/HdgIv4IpGgFaRMMHUNdLRsKSRjRkrgcVy/V7bpNivREDGNNEknVNzS9cssEqztLRMnN/4ecL7aaoyrucxU6wT1zc2oa2eoCQgETVImToDSXPl+ixjOcjSuHz911pMZElwy2CSlKlgOX7bvJSe3hiKLLh7R5bdPSGh/mrD9x82ZKBUc+ltZjc2a3AcM3SE8Nndk2CmVOdi3sJqVMhvsgSZioKvqOiKgq4pDCQvZw9vhoTEWudZLxiTJYGsycyWLM7MlZGFv+F3xlQlbt+Z4S23DYZegcsdy5twYtgzkORUM8vsAaYuIQmBqasYukZ3KsLe3hSaLK+cJx3bWIZNUyQyMYOlukOp7hLVpKYIq0TcMOlLRRhdqHJoR3bdph5Nl1FF6L7gej6LVRvfdzFVuaOB120DSVQZ3nXXMKosGMzE0JrVBLmDqlXL87aEQJYCDF2lS1ZQZX9FiqNVLI9qZ2+aVDxGf1eKfb1JVFm6Yu7Z6Phbnb1+MQiCZQ/HGeCdQoif28D5jgDfav75W8C9hIHdmkjFDf7dzxzk+bECv/3l4+sevD+hcOe2NN1RBSQFWYSyBDFd5fBIirihkjQ05ioWw2mTfN2hK7b+zjkdVfnFh7bzaG2ICwsVupMaX3zuEt89PkXRAXtVkGGEtBTqG9yUveXWHnZ2R8mYOrm4hu2C5/vEDZW5ksXjhGnnRw8P8sTZOR57dqqt4xsS5CIgKQa9KZ2HD3STMDSSuorjB0wt1RBCYk93jG25CBE1Ts3xMJSQxChL4opA54P37aC3qex7ZFcXFcvlP/3CYT77g3G+dnyurbHt7omRjWoocvuLakRvfSIzZciYgjftHyAb03lkfw9xU22Zd9EqPvLgdnzPZ2zJ4uVLobm0ICx1GBq8+84khZqJ7bi8PFkmX25wNT1LAWKG4HBXwKVGhN64zpmFKhBQqjkQwD0jGWw/4L0Hu3h11sJzXS6VHWKqjLrJLlBDEezpjXH/ri7ecuvmeQCf+cUjfObZC5w8dYkX29DNfGBbhAPb+hjqgF6ZfJ1Lcu92jaMXbHJxePTwDubLFl94Yeqa3fJAUqVadyjY4f3MGKCrKvsHkqQiGrf3J9mWixDdRClFBX7qtl729MS5a3uGqKbwyIFunjm3wMe/PXrN51MGDKQ07hruomo7fP3VOSwfdmV1hJDIxmEiHwrN7uiOEdcVMjEDXRX8+C2b6y67WXBdl++fmafu+Bzsi1Ns+CRMhVfGilRb2Oj1R+E9h7eTjRm8665BGq6/IVXytQgfv/jGbZy8tMh/Pb1IylQZSpsYikI8oiAJibfd1s+2XKQj5bXehEFMV9jTG2O6UEeVZeqOw3ypwYGBJDNFiw/cM8jz40vUbZuXL13/RdvRFeGW3vB5vTDvM56vUXc8CjUbU9scB+vNOzNcXKrz0Qd78bQ4R3bkcAlIGtpK4LWVEEKwsytG3fEwdQNFthDCx1onYu+NKdw3pHKmoHD3UIL33DOCpkhsbx6rE/cQWgy+VgVeq3+2EbJ9CliWlS5ylVyFEOLDwIcBhodDtu6u3hS7elPrBl8pU0FXVB7Z3894vspwJspkoUpXzEBTZHoSJt3NF215tz6gt9YSrspS2E6agVsGwzLCPdu7eOsflXBLDXzLwVAk/MAnYagYusLEYh1dDdtZl4mu62XJZODIji4kCfb3Jq4x1l2ddehNmk3eQHjMVhIJy4Tpc/MVdnXFsD2PQ8NZXBcUOUyfliyXmK6iqcpK902iuQO63guzelGOGyp9KZP7d/fwnf/16zTcoOXNxkgu7FzbSOdVRFXW9X8bTJlUbYc3bM9RbTjs6I6RjRpk4jpD6c5zh37uvu28cGGRYiNPTFWQpbBRIxvT+SdvDSUJHtrbzR/83UmWGgEV28GxLgtqRlQZXRH8wht3kDAVfv6N2/n0D8Ywzi6yWLUYSEM6orO7J8rbbuknYSq8694on3p6FFdUw+xx0lzzuhhy6Im2WHHRm6LDVwsHqxC+O3GTQ9uyHdmfHhhM8LuDt/OHj+t0zVX5xvGZlr53384s2czGO6FWQ5El0hosraqRj/3e23lpfImxpo7Um/d1cWamxHMXS4zOV654hh/a28f3z8yhqi6uDzu6YozkIlhuwLZMDENTW+tcuw7SpoomC956az9CQE/cQJEl7t7ehfA8/sIIdT1Wi/T+j/fvQQj4798wzOnpEmfmGwSBTy6i8c5DQ7w0scSRnTrzFYtbB5I4XsD2bIREmxnmrUKrJUkhhRlFw9R5w+4MY/kKh0Zy/Ifvnr/h+/9H77sDIeAtt/SsiJW2CwXIxmRmK5dXb0ORyMZU3nVoiKWaw5GdMsW6zR3b08hC4DgBmZjeejdjCxBCrFRrRnLLG0aTXU1ll2Tznr71VpNPPjlG+gaC4Lf2p0lGwrlelSUMNbw2mzF1P7I9xbvvGiKqKQxnoqQi6go/9GZDlcMqjSC0iqo1HDKaIKJrzBbqqOq1khP/7CdvZb5i8UDMQJJC6Zrlta+T2UARdMiEs6WTCfErwHwQBJ8XQvw0MBgEwZ+s9dlcLhdsGxnBssMLU6g7yEIwV7bWDGAEIAlBf8pEiJBA3ymMjY0xOLxtRdBTkQUxXaFsuXh+QM1xkYSg1ghlKYQIx5IyNUqWgypLVBsukiRCV/ZVY1YkQUCY9lUkwcA6rb1jY2OMjIwAobxCvhKuIPMVC4HAW+N+CsKynBCQjepIghWh1E5cF8dtksoDVvhRmhLa8Pg+oZZaEFB3PFYrQlwdjN42sPGuxjPnRsn0DoTdQItV1lKeGEpHsBxvJXMXM5SO6YOtxup75HgBrudfUzYfSkeoNMKycrFugxAIoCumd9TSavVYWvr8QhXXD+/V1RCEPEhJaq8BoZVxeH6A3dxByLJAk6UrOiNlQv2e7oS+ab/Vdq8JwFyz87ne9DeFsEvW9QPqtke14bBUcxAi3MQsY3my7k8aa75z7Y7F9XzyzdbH2fLlDuhlEnA2qqEqEnaTD7X8LraCVsdycbFKteFdM9fIzf/7cnAzlDE3vFht5B5tFV46cRYlGUY2piqTiWokTZVycz1YPaekttiObrPX5fhVDTg9cQPb84g1ExEJU0FqsTnmRmNZqtpMN3UFZUkwnIkwWwqV+Kv2lWHyZub99cZxNYp1h8Xmmrl6HD1xA8fzqTteaEvm+Sv3tD9ltPwcv/jii0EQBC19+GaTJp4BPgJ8HniE0B9yTQwMDfNX3/gef/zt05yeKTO+UKHswI0S5AohsXd/b5R4RGd/T4w37+9DVQS9CWNDOk0A2W372fOP/pjFSoOS7fHBI0O84/ZhHj82zd+8MonA42LeIukF+AEIWWCoIAkZteriEZINbwQB7Osx+bOfewMJU12ZTK/G4cOHeeaZZ/jEUxcp1xs8fnyW+aqDVF+/+7HbgHgswoO7sjx8Sx99KZOdmyi1HbzjEL//ia/wL756HAh4w44Utid4/+EhtnfF+fjjJ/jO6QUSdug5lljneC+0QcK9GpH+PfT8zO9R8qDnOpfCB3IG9Kdj9MR1PvymXWiKzO0DyZaEVFvF4cOHeeGFMFk8Xajzf33nDH9/7BJTq6S2ooaM28x/r27lfu9dgxiGxPsPj2BoEj0JA0OVqdsec2WLUtXiiy9NEdMUfuPhnWjajTMXB+84xNe/8yQ128P2PJ44s0DKVLl3Vw7fDxhbqLBQsRnOmtRtn088cZ5nLiytmNdejURS52cPD/HrP753w9dkLVi2y+PHZ6jZPr/918cA6Fvjcx/9ib1ENYX33jmIYShcmK8wWahjKjIX8qHq9+F1dJquHkul4bJQbjBdqPG5Fy6RiYQlaC/wuX9XN4os+JVPv8DoQpWEF1BtXpoSlzlHOmvPTQldJm4ofOVX3kgmce3Gar3r4ng+M0WLwPd4ejRPtW7z1Pk8c9UGr01eLiepTdP37d1xFElwS18cJxCMzpeYyFvctyNDV9JkJBshooWZtXPzFbzA5xfu20kyoq47lmX8/leP8WdPjq/7OWEqaKrgA0d2YHvuynlaQatjuRHa5ZVdD3rfbvo+9O9W/u4DVRnetjdLMhbBUCVqtsf+viRv2tuFqcnri6VuEK1el9mSxdnZMvlijU89d4moBqqsYp+ep3TVZ2PArUNJRrIRPv6+O5BaLD0M7r6V3/iTz3OpYHFrf5J33DHA6NwS7/+LF4g2HLpX8XEevW8bT56e4fxi44p1QAXefmSYX3pgO4OZja1FrVwTy/GYLVnMFSp87MsnqDseU4Ur2xH05q+r8bvvO4iiKjy0t3vd5gghxNFWx31TpfWCIDgKWEKIJwA/CILnrvdZ1ws4OVXimdE8xbpLuQWSqQvYns/3zi5ycbHO3746w+m5Igtlm9Im7Fws1+PYVJGxJYu64/PYc5OULZevHJvGcnxOztSp2wGWB6oM3VGZqhXgekHLhNAAODNbp2y5TC7V8W4gGvr9s3lemijyzOgSFxbrV2TTboQ5K9TM+cbJOebLNq9OFLHsjV8Xzw/4o++cZqlmM1dx+O7pPMWawxePhtfnW6cWaLj+TbFH8YOA2QbcKAb1aXasOj5nZ6t87/Qs44s1Lrahy9Quvn1qlsWKc0XgBaHEwFp47MVLnJgs89nnxyjV3bCTCZgs1CnVXf7zDyY4PV3m6ESRbxyfX/f8nh/w8kSBsuXy10cnOTdX5ukLeX5wfoFzc2WeOLvIRL7OX704yXzZ5vx8leQNiPoVy+Wx5ydavwAtYr5q4/nw+efO3PBzf/R3pzk5Xeb7owu4rs8rl4rMl22+ePQSU0sWT5/PU6m313M7uRS+d3/+xCjn5yp8+9Qcj5+Y4fhUmW+dmGFybomz81W8ACp++K4GtEb2ftO+Lu7bnqZkb6ydYr7coFBz+P7ZRV64WODF8SJjixUiVzWYBEDVhdPTZc7Nlfn26XnG8xWOXixRqLv87aszXFys87nnL3F6psTfvDLJs6OLnJqu8rVjk22N6e/PrU3ivvqpKdRdpksOn3p6lFPTVb7yanvneT3D9uDx04tk4zpThTpdMZ2L+Vr4zhYbWJtQT+8EXpkoMF+2+eO/P89EvsbzY0VeuLBwTeAF4brpuj7n5iqcn2vdNaHh+nziqTEuLtb52rEZFso1/ukXXmOxYlOyr1y/Go7P6GLjmqqVA5yZrfLZZzs/p6zGbMmiVHc5OVtjW9pkT3frFIbPPHeGs7MVXh7vrEn3TW8XupG8xBUQkIkI5oqNtjpapgsWMnB8qkBCkxmdqVCsukgSTC5BT9LAcQMimkzVdkmaKhFNIQgC5isNJCFW/PrKlkOl4eL7wcqiXml4qHj8zldeo1CuMFO5MrgoO1AuuARAYz1m31UICJXKpQD+7++eoSuqMZKL4xFQqztcaqZxB9MGZ2dLVGsWbgBuG34xs0WLVETw3dMz7MhFOTMbIW6obL9OBsx2ffJVm4gur3AWFisNPD+gbDmoks9ykqTe8Hh5fImoAt8+OUO78e6rlwqko9qG+FftFM8nlmqoAuaKFo5X4LaBJLMlC12RqDsemajWtlrx9dCX1FfKE6thXcePKQCeH1siJjX47A8C7tqW4pvHZxhJm1RsH1m4nJguoUqC3/t6kX/79RP8b+/cjamY3DGYvkbiwfWDptG0xXy5zpdfnkaXBU+dmsYNBPtyGq6skzIUvv7qJIWSRfEGj63rBWQ6WNKfK1T5539zHFXAbNnm/NSNm+Mt4K9fGueJ4+P8jqqTi6pMFRsc6I3Rlwxb17UWdZqW3+/lyrMsBZyeKeH7MJGvIwF7sjJf0UwaG/TPSugamiLaljCoWC6jCxX8IODViSIly+b0TAmr4XBp0eLi4pUOG8uxvB2AbQdYjs1syQ6775r/+PjxGVTg+FQRRUBMVxCSxP074rx66VrJmtMzJaYK9ZXn6smzs/z2l44xX1j7Hq01CwVAre7w8vgSh/ojfPfULIe2pVd4ST/KcDz4z09doDemcn6uwvacyQtjJt1xjWxcRZPllRJWLqYjSwLL8Viq2UQ1hbrjoSvSlvglen7Aa1MFlgp18s3p50YeF69Nl4kq8Pz4IuP5GtuyUWzPZ093/LpVgZLlMLdUJ6opJHSJf/OV49Rsb80u9y+/PLHm8yEI3WyGMlurpK9KgsVKg6ge6la28z4nRMBCxVrRMOwUXl+92qtgKDILebftVuLlVl/VD1is2YwuVpku2SyULbJxg7OzFXZ0xZgrh+a7S1WHA/0J5isNZovhpKJIIaHx4mKNIAjJh7qAZSedpQZcWKyxUPG5eprfDIPOB6K6zGPPjTNdsKg0HPb1xYlqCiemymSaQeHRi0u4vk/Zaj+nJIClakC57vLMuUW64iYRTSGqKysNCasxWahTsVxEBfb0xLFcj6lC0yPQCyjbl3WhPMDzWLeb5Ho4P1cFqqRNrW0ZgXZEPCXCnetkoYEvBD8YXeDWgRRLNZtcTKfa8Nb0adwIBlJRHtydY6FY48xiaxY/PvC9CzUO+TpPjS6wvy/J98/M8/aD/Tw7VsJ2PEqrbv3//Lnj/PKb9rBQsXn08JW2PpIIldOjms5XXp7G9cOArNpCsYypAAAgAElEQVTcmT877nLrsMorl4r0ZyI3DLwA7tmR5ic70PW4jH/+N8d5YaxAreHg+Wt3kl2NmgPjDkCDS4UGioBnLyzxr951kJ6EidaCbpLnByvvt6lK7OiK8tql8hW+lz5wYtHDkNr3UIxp0J/U+dB92+iOa6Si7ZWhXppYYqFsc2KqiCzDudkK5bpD3XZa0tJz1piIApo6fH5TuLHmEtXgSy/PETWvJEYU6zbfPD5LEIR8t5+5Z5hf/8zLFK3252TLA9lx+PKxOd4WKJTqLu+8gSvBjxLKlkfB8uiN67w4XmJ3b5rJQo1kREOVJTw/IG6oeH5Af8pkIl8LqyXlErm4jiCUM2pX62s9zJctFImVwKsVVF34wgtjDKdSjHRFGMnG8AO49QacrKofNoK9NlngQr7OfGntp7NxncrVm/ZkuGMow4GBVOsD3QC8IBRhPT9XRlFk2mGZTBUaHLkl1nI5tlWsu8IJIWTg14Mg+KOOnnkdOJ7PYtD+pLc851TtMDBaKDeI6R6e7zFbtrh9ME2p7lC1XV4cy7OnN1xkVy/ekiRW/OuCIJyor7YwXCYHdzq5/OWjkxTLdebKDYIgoNJwcbyAct2maIUPdtxUKdacDclZLE/Kz44uYABfdD164jpDaYOFaoPt2RiW45E0VSRJXHldxJXXyXY9XM/v2DX41NPn2dMdYzhtkIxo2J5PoWZzX9Pe6EZoh863HByemFpiLK/SHdNZKDfIRmVOTQfcORQ+I9uykU1p/wCoisRUsdZ2B6cbwItjS0RleMFySCsuf/G9KuV6A1mRrnDHth34zLMX+NAbr/VTtD2fct3l9GyFxhrPiw9MLFapN1yKU+sv68cmluiPK5QthyPbk7w2U2NXV4y7RjIATOSrFGoOO7siWC4kDGVFtHg18qU6/+/TYxRq9nU7sVqFJAk0TV7V+bU+BDC2UObMbIWlSo0vHZ2+bsl6A3scIpqGpmlXmHy3g/lSlU88eZFURCVt6lQbLoW6RaODXqoANRtcx+PZ0YUrfq7JMpbtkq856DJ89tmLlOrtB14QzjkFyydpuzx5bo5KLc4z5+d5/1393LG9e/0DvI6xfD1myqG36mPPjdGTMJhtWty87bY+yhZ0xcPsVsP1OTVdwlClMPgS7c1dV6NYd5AE1G2PuuOxWLJ48vwCddvl5FQbWi5NTEzXqNYFw7lIaEDdTAvXbJfpokXW1Fiq21dkLkfny1RrNjdy8FnrFVIBgaDScCk3s6N7exMdCURPz5TwgoCeuMHFxRpq4PDpZyYwFYnz82Uaa+1OroNjS1B5epT7dmfJV23iukKl4WKoMl4Q4HnBhpqk1g2+giDwhBDvBG5q8FWoORy/sLkaqwdMFioosooqScQMlZiu0JUweObcArYPl4p17tvVRTamo8gSkmCljXdnV4ya7V2RzdIlUH1IGvKmeGTXw9OjixSrFglTQZFkgiDAdj3KtrfShXJhvkKl4W2KS1VzoQaUp8qclMo0XJ+D2zIMpSPs7U1QtV0G0xEG0yZxQ8HUZBRZQpEltndF8bwAzw8o1uyOcbpOz1Q4OVPB9yFiKuTLDsmIxmLV5h23d36nXHag7Dh85vkx9vYkKdUdhjMxnjq/wD0jOZ67IPilB7Zvym7kudFFXpssM1ddT2v6WnhAyQPFclnwQSLMOB4aiqAqCkcvFmn44edmyg7//jsX+OWH9l9xjIbj84WjE5jq2pODTyhZ0GjxUc7XfT774iy3DVj8P0+Msr0rjhDwr99xC3FT4csvTeEHAUfHVQ4NZyjo8pr6ab/x+Ve4sFDjUmFzht8CuHckza8+squt79XqDo89P4Hl+LxwsXNG58vwfB/H3nhQ+YePn2Wh6uD5AXt7oxSqDoV65zvTA2B0sYK8Rpk9EIAI+OprM8R0taWs5I1wMR967700XiCmqzx1bpEnPvbwJo/6+kEALFRdFqoVzs1WMPVQuPSnD182OX1lfImJokVMk7hvZyYUYd2AQDRAvmozuVSnZNlcXKzheT6feGoUWVJYKNXIxtsv5S04UC3UmSnUODiQWtl8Pn1ugbLlMVmoMpCKXhEwzpQaVDfwcDjAsaklGp7PxXyV2/rTXFio8u5Dg+0fbBVOTBf51vE5PM9jyXLJRXW++vIkecthqWJvaANxIW/xS598nj/9wGGqtktUU7AcD1kKRch7PL3tJotWaztPCSH+FPgcq9x1mgT6LYHleLx4Mb/p4yyULSKah6LINDyPSi3CUtVqup4HuK5MzQ5b/nVFQogwq+X5AaYmX/NiqHIokBm2m7e/oK6H+VItDD5UH0mBuuUSBALbcVimtC5VbTZIQbkGThByF6ZLdZILZTQR7kQe2hsatpqqjK5KKE2+giTESqu/H8Am+PrXoN78T52ZLYX8MiFRtx0sZ/1WZPcGDQrrodKAo+NFsqZgsVInpQS8KgmGu6JULI+IIVYaINqdKKuWiywL3E2kB5f5PMtB7s5sDMcXqFLximyW5QR89ZVJ7t+RJbVqImg4HvJ1Um8BtBx4rcbF2SINF3IJG02WKdQtJMkgaHoUWk0i4PJ1qzsun3zyPLcPR/j4N0aZL1SZLGzeLTqqCf7wZ+4k14Y/nh8EzFRsJucKTJU71w6iCDB1mYbjkY4ayJtwR7C9AN8Pu6cnFqqben7WQ92B6eJlK6qK5bJUtXjl0ixnpqrIPpy2bnCANjBXsZEIg9OG13mZl9cLGj406i7zlQaj8xUyEY3ZkkW5VmM6X6c3ZXJ8sshwNsJcOcw437Mjd8UxfN8nX7OJaQrGVdpkNdul4XjYro/l+EwXaixVbeq2h49HreGjqRtbn+qOT8VyCYKAmu2wUAnllBbKDapNA29FXJ5Pqm1wjq/GQsWnWFlif5/JfNHi0bsHOTFVZEcmii9d1ulqB5bt4/o+nueH18jzsFyPcnVjgdcyluV3HNfnzFIBQ1fojYX8ZH8Dl6DV4Ou+5u+/s+pnAfBj7Z+yNZQsh7MdaC5YqBGSRHDQZKhZDoWGC8JHVxS64jrn56rUbBddkcIupiBAl2X6U8Y1ZaeKE/6qupvbsV8PTQkfJssuAlio2AQCKjYIPLLApaXOu0uOztWZKdk8c36RdMzg1YklfuH+nVQbDlFdpe64aEpoOL6zK4aphYr3Ha6CAHB8uoosQVSTiRoqh8odmvlvgABYaGYW8kDeKfLaTIV33zlMww13OIokMZKLXNeOai28eV+WVy4VeH6sc4v8E+cXyVfda8phoaH2Of4yepHP/U/hKxsQMJKNMF9xrqvOvREslxjqDRfFCAN2U/O5e3sa2/U50J/E9X3STTLxhYUaH/+v564QBu0ELDvgqXOL9CR07tuVW/8LQKnu8vVnX+NCqXP3BMJScVSVeWBnhpiu8ciBjZfU9vXGeG5sCdejpU7vzcAHZssuOUJNvu+dmef06DhPndsaF1uf0KLszsHOiOa+nvG9c3mmSxaffW6MoUyc09Ohzlb9Qp6nz+cp1xoEBKiKykce3M6jd1/Okh0dLzCRr2NoEj++r2eF+D5bspgrNajbLhXbZWqpyjdPzNGwHaqWQyAkPGCptvF37ejEApoq88olk13dCV6bLFCzQzqKLskkOqhn5gCvTocNLqdnT/LTh4YxVMG77hxClgS7e2JtBWA7uyKcmjbwgoC9fTLzFQfLbWx6rZqrOuTiGj8Yneepc4uYmsxH37KbpKHTtQF6SqsK929u98BCiH7gq8ABIBYEgduqqTZ01i9xGa4XlliEENgu3D2SpGr72J5PteEgSxquF+A2g6+6411X8qHepjddu1gWIK05l1u4l38/NrlWw/DmYAOa4+EjkQXmyg0qlku54RLVVaqNMACRhYzluFtqD7Hcyu/6PjFdZmqpQd32Ok5KvSFEgOv7TBbKGIoCksBUZSzHZzmp5Hr+mnymZXh+gOXCQ/t6+Mqx1pTcW0GtcW3gZSgC2w2oWfUrXMZNVUFVVG4fivHs2CJuhyvlcWETVTUWyjaZqMmu7hiZqH6NEXkQBPhbYCq+/Hau1VF6Pfi+z3MzWxNY7O7WONCf5gP3DrVNsl8NTVHY0RXj1Ez7vNfNoFx3KZcrfG+ss231V+MNO7LkYjqeHyAJNqzB+KOA+fkakaQOswtUbUEurlOsOVTrNZaqLpoqEZNEyFPyg5V3Z5nWYtk+tu+jECYHlvldFctGU2Xy1Qae6yLwCYRENqZxKW+xCd9x8mUf13eZLdXpS0YoNct3Dc9nV8/WBM0+YSWl4bpU7IBqvYGhKzie31bw5fiwrzeOFwTUbZ+kqdOwJTrB0PZ8l4WKDYFHo+Fh2wG5nL4hR4CWgi8hRBb4l8D9hPPdk8DvBEFwI9fOPPAw8NfNY7Rsqg1XrB8dgw8Uah4vjuUZTOu8OFYkFVE4GgQkTZXtuRiaKkPTEb3ScDkx1flApxUsLyoelx+Z5d8/eEeS339i4dovbRIVDxKST6XhkotofOa5i+ztibOnJ04uHgamvh8wXbSYLKztNNAJ+IDkg+MEjC9W6Unq/MX3Rzm0LcX9u9cn33cChbqHLjyeu1DEarhMFutIksSv/9guuuI6YwtVypZLJqYxkLqWW7FYaTBVsLAcn4br8bb9ab5xsjMLWmENXrwkBIKAqbJHrHE5sFBkwZ1DSV6eLCI6T1HkXDHAqFVxvdB9wg98ZksNBtPmFS30QQDVNkiurWJft0FXXGtLLHim1ODp0a3Jpj5xvsILY2eYLlrs6Iryiw/s2NBxehMqL090nou2Hs5O5/m33xyltgX3ajWeOrfISM7kxFQJU5PYkYttytLm9YylAJYKDZZVzpKmRsyQmSo5SAREhMD1A3Z1xzgxVWIwbZKOahwcTHBqukx3wlhxDbBsj5fG8xybbHY9Ww4122G2bOH6AlUK+dKbDTMc4PtnFuhNGowtWOgKTCzV2dMTJ2EqmBvkqa0HDzg3VyUbVfjmqXlSEZW9ve0p4Nuux+MnZ/H9gHOzJZZqHsUN6uxdjV/+9CsErstMk3hfqrmcnC4xnI20bR/Vajj5GDAPvAd4b/PPn7vRF4IgsIIgWL3arGWqfQWEEB8WQrwghHgBa2uCHg/oT0fI1122ZSMUag65mIEqyyTNcCEdSEfoT5k4TQ7SzZwSbnRDlsfx1KR3XXPgzUAGfCHxwO5uSrZHwlCZr1qM5KL0JU2GMhGSERXPDxfTVm0o2oUBDGZMYhGV7qTJ9FLIXRidv3lZgIgq40sAbigAGgToiszJmRJBEKxkWkrX6dRb3rVWGy67e2Icm9yaTItE6NP47jsHEVLoNef6l+9LTFdIx3TuGcm2JFHQLmTPR5UV8rU6cUOlYnkEwbWZKEkI0h3UB4PQqzMVj3L/7q4rfE9bwVaqS9eb8/yFhY3f86oNe3sTN00Fe/k8X3ttjpsx42WiOoVa+O7Um9WHTmDkY19b+fV6xTtuH0AIQS6qYmoKg7kYR3Z0kW9ej5IV/p6LGdy/u4s9V2WaxhZqpEyNhVr4Ri/WXDRVJWmGum0H+jsj2xDRFIp1j1xcZ6HisDMXw/MCtmWja8oSdQq39Cep2gFxTYYg1ChsBxNLdaKqgiTCjVanKyaTpQZ9yQimpnBmvrTmfNcKWuV8ZYIg+Der/v67Qoh3tXmuG5pqAwRB8OfAnwNktu0LDvTFOTHdfrvsenhmdBEd+HRljO0Zk6VagqSpMl+xyNcabMtGUeUwfVu23C3L8KyFG01By+N4+4EenhztfFnAAyq2z395bhxDhtGFCvu6E5ycLhHVFIYyJnFDJWY4uJ5/hYddJ2EBF/N1AmCp6tCf0nj8+DTvuD3UlypbDpeW6hiqzLZMZEt2zMtmq5946hIAEQkUTUb2fUbnqty3K8dAOoIiCU5MlYgbyop57Hy5wc/+xyeYKW+9yrVPKJ3x2PPj+EFYqk3oMl9/dZpEU9jTVCWeG8tvidNA0YNiyeIPvnkOOAfAvTsyeK5H1fHRFSjWQx/AzUpKXI1LhTqWbfHVV6bY0xu/ZpGCsNw5nq9Rsz36UyZJU0WWBNm4xmx5K8LREA3P486hjS+CFcvm6MWtuWdrwSfcSBwfm6a2xRwzYMXr9AejC2SiGooEqiIzko3csJS/GbRq3r3V+Pi3rnRx2O3VqVoa3bEUk4Ua3fH0db4ZlmdVmaatHTQcB98PsG0HS8hUbY9nRm9UkGods02y4bdPzjCSjtDwPPb3xjk5XdqyzBeEc1lEhYVqg6ShoAoH0zC4YzCNocsMpiNX+LvOFC0++thLpCIKFxZqgMeLY+EmueL4QOc27ccmiwjAmisR1WSOjc1xYqrMz983smYF5EZo9Sn/rhDi/UIIqfnrfUC7W4sCl+39Es2/Xxc7umKc24LAaxkNIGFozJRt7h7Jko3qlOouddtfyWb0p0z29r7+SKFPjy1hbCHnShAu6AlD41KxjusFFOsODddHlgTbc1F298S3xJR6GZIIM3GmJrFU9xjKRBnPhzZA+aqN6wVULPcaR/qtgidC/tTJuTJ1x+f8fIW9vXECQsmNQs1Z0X4LAm5K4LUactOgfVdXjKih0HB95pvBRd3xuaVvc+a17cB2XE7NVbHdgONTZexOteaugYVagOMFnL9OVrTh+pTqLq4XsFgJM6jDmQh98a29Px86sp3bh66/iK6Hi/naTVWBF4Tdy6ducqUzFzMo1h0KNZe67W0og/CjDAHYGDywpwdVVRhIRbBu0NpqqBIX8xa5mEHNdonqGqauk4lHGE6FmeVOV0UMVaFgOXzoyHYG01FcL9jS+6TKEhUbkpqgZnucnW8wX7Y5Pl3CcQPylSs3TQ3Xp+74fPfUPA034OXxEn4QdjxuBQJC8WxVkZmrh1ITL18qtn2cG2a+hBDl5rkE8FvAXzb/SSYMJ/9lG+dq2VQbwghzLWPdTmKhYjGQ0vnm8WmSEZXhTARVltnVvZ4N9g8PxyaLLLw2u6XnWF4qi3WbkYzJ5FKddExFvyrg24y8w3pYtqhouD7bMiaVhst9u0IhT0OROVUoEzNkTHVjIpbtouHBbDlcvMfz4xwaTDJZqJOLqsyUGwwkTZZqDSKawnzFouemjOoybC9AF7BYbZCLKnzz5DT9TSPnyXyVr3aQ8L8ejk6ElIGyFQZEm9XyWg8f/fzLbX1+er5CdWprg6//7k+fRAV8ASIIs8prLQXL/Znv/fdPMVuyGMmYlG2ffLlO3rp5OfeA0HZrq+fcq7HWvRtMbV1J6/WGADg6UeToxDEO9hhEIiaCgJmSzUhWx3YF27IR7tyWWcn23D6Y4NxshZ6EgSFL+AQsVh2cIJyf17L32Qxqtktf3OQbx6fZno0ihImhbt3m32puYo/PVDEUmTeMpKhaFk+fr/L3p2f5pQd2MJyNMF2oc3q2jCyFTUjbu0zGFutEFI+pLW6Qv7RUxVAksjGJqu2wv699R5QbBl9BEGw47SOEUIG/A24HHgf+Fy6bar9yI1PtmwFdhh/fl+NSyUaRJeZKNjtzMXIxnbrj8w/AemzD0AUoisRb9+dwhUR/2kAgsD2/Y56H6yGmSfQmDW7ri9KXifPI3i4S0bCd13I9+lLhmCzHI6rfXJesIICjl4pkEibPnFvkrpE0L40XMTSZlKlvTavuDZDQZXbmDEp2wOGhJGfmaqQMdUVr67mLS6j/QMnMr1esWPm08Cx88snznJ6tEAQekwWL/pRJ3gqQuDENoZMwXkePR77q0L67648+Xp212NctODcf8iefyNcYycU4P19BIOhJhpup+3d3c6A3hqpqDKc05qsuXz82w+RigZlig8D3NiR6ej3cPhCl4UlossR00eI9dw3elO5Uyw0wVIjoGpmYxmvTM6iyxNeOTXPPjhzHJotUGx7ZqM5vPryT751b5NY+j8een0DC3dJ3pz+pEwiJgwNZDg0n6U60L2jbarejGgSBc9XPckEQXLflrvn5R6768bNtj3CL0PDgxYkScV3i+bFFMhGVuNmDEGxpPftHAY0AJMfn1ekq+3piCASyJFioNFBlqW0l342gYvuU6zbPjXvcr6l868w8D+8N80maIrFQaWCq8pZKXlwPHhCRQ7HbXExDIEhFFS7OV8lHnJu2YELIG9BlHyGrdMUFiqKSi2tcWqqvmDkfHZ1ltnYTB/Xf0DKOTRb51189BTQbXoCpZqbwpj5HP4T36L/hWowtWSiEQsCmKnB9LzSuNmWU5mod0WXKloYiC6Kmjo9Mw3PRFQXwOybAvYxLBYft2QgCQS6u3VRZkELd5cRkHk1RKNUaeAHcuyPNpaUaUV2m2vDwg4Aly8N2HJ48v4Tkb23gBbBkeUTUUBTp/EKNVNTg0lJ7k+x6Zcc3E5YadSHES8BHgiC40PznbwKHNjDulmDehPhHlSSmCha3RE3qtk9Ml9jZHW9bUfcfGkIeAkQ0mZLlsLsnRr5qs9isteuyvCEvq3axWHVJRwVPncvzxl05nji7wF0jGVwvIGloyJLA9QJudqyc1qE/E+NNe3Jsy5rcMpDixFSRE1Plm571iumC4VycD963jQO9cVRF5vkLi5yarWAqMs/ADzXwUpr+qK8HPGrCF7a2AgqE789PHujiTTviPD9V5/bBFPPlOmlTo1hxOD5T4ucfGuA/fX+ST636XsIQLFmh7tUWVvSvQU9U4sdv6ecPbt4pr4v/8IE7CfyAf/F3P+yR/HCgCEEmpfK+u4fZltIpWAE7uiLs7E4Q02Q+AXTHDRKGiipLob2NKvHg7i4WyjYvTRSpewHn5jv30scNhbih8L67B+lqw0miUzg2VSIdMTFkiaFslIYbNmJ1xw1u6U8ihCBpqrx6qYzjeix13njmGuzKRpAkqNgucVPj5Ykldna1VyhcL/P1fwBvDYLguBDivcA3hRA/FwTBD9jifuRswqQHmNrCc1RsB1mEYpmyJJFqOtG/nrGrK0YmpTBR2DrC4/KNrTU8spHQe2w130vZCp2LNRAEULNcIjFBxXKRUnBquoTlODx1boGepEFUv7nZLxkwdZ24JtOXihA1VEZyMaYLFppS25RJ7kbgeJCNqOzIxTE0laFMhLOzFZKGzSYsKTsCXRYEQcBwLsalm3C+W/piuJ5PKqJRdzz6UiaZiM6+vgSHhtOkoyp/kI5gfOo3t3QcAXBwOIsR0/ngff0IAXt7r93U3bdjiE/99uW/V+0w4lrOXNyssmNXIsJdI625A3Qav/XIHop1m93dcXRV5tBwhu6Ewb/4oYzmhwsZUGWZVETn4GAG3w8Y6Q4Fi7vixhXCxattzsLGJ0FEBUmWCDqspFy2XAxNpjfZfmmtE5AAN/CImgamriIRMLZQYWdPjFREw/F8XhpfQpLAdsPN+CYcj1pC3NTwg1COQ5Ekonr7k+16wZcWBMFxgCAIviiEOAn8lRDiY2zxHr/a8NAjhO7PWwAVSBoqhqayvy9ONqYT01//RC9dldAkmc4ZxVx1fKA7pROVPTJxjf50+MJlYzqaEu60ItrN4VgpAgxdpithMpKL4ng+J6fLfPvkNDXbozEWsFR26GmzxXdDYwE0Cfb2x0lFdd5+Sw+Ht6XpSYYl2CO7cmRiGjFd5R9v+WguQ9cEfekIw5nIirTEj+3rYiBjkotqfPImjuVqdEU1DvTr3LtzgCduwvmmChaKLPjQPdvYO5gibijUbY99/QksxydhXH5uFREGOZ20XFqNs/MV5sp13rS3B11pzZ/u6vUipgsaToDtb91kK4C+hMHh7RvvzNwMHrmlm564ge36qIogF/v/D9l+NTQBD+xKs7svyUO70gSSRCqm0p8yMTX5GseI1QiCZrezJBHRZYJAAJ1L8SqKwNsCd4r1IAOKBHcOZehNR9jdE0OTJaq2T8lymVqyONCXpGK5nJmtEFUkdnRFWarWVmz6OglBuAa8eYfJPbtz9CUN7hzO4AU+PXGDaqO9a7TeKuoIIXqDIJgBaGbAHia0Ddq5of9BixCwZVkEQw5v7HA2RqXhcKA/hRChD97rHZIQdEiPcE2Yhsy9O7sYz1fZno0RXRVoteNp2AlIEmhyaFQ8U6iR1OGVSZea7VFreKEuWcMham1dMKgCsgKZiEbcDH/dOZQhauoMZa+kBe/tvTmdl6uRMHQE4ooysCzLHGhKS5yfq7BaZEIGZCksa22hAgQAVddBCTQevXuIX97aUwFguS56IHH/vl6Gc1fem9WNIkIINBUCO5QyKW/BNlmXpfC+tCEse/X6uq8vxZmZEiZQsLZm8VOkcJ4dSt9cirtE+H4fuIkSKK8XKBK4fvguBoAuQSyiMZSL889+4gAnpkv4flhhaIXeERAKQEd1hYimkjRlXu2gM4vvBbiuT8lyiGrKDQPBTkBXBA03IB1T8byAvrTBru44XXGdnoTBq5eKRDTlcnwgwnhBliWG0hFeGl9kK3LGUU3wE7cNEDcU7h7JApBqVoYAkpH2KjDrrVofA3qAlT71IAguCSHeBPxqW2dqE6Ymc/twjNGTnVc1tz0YSCjcvzvL7YMJZFkmbWo3PbjYKH714T384y8d6+gxBeHD9ZY9SbZnI7zj1h6KtscdQz+cyVEizOo4rs3YYoPZioPve/SlIliWQypuoEnhwKtbpPWVAN6wN8uu3jjZqIHn+Ty0v4f5SoO7hjNbcs52cOdgotmVen3LpZrjXRF83TUYo2B5nFvYOvKTKaAewFLN51vnyowt1Gjeqi3d3tgOBL6PJt944o0bCjtzEY5N1bYk8IrJcO/ODLcNtPfuyFfZz+3rizOUlDh6qUbB2pr7JUuwp/vmZ5u64xo/ddvNFmT54UIGBuMQKAZ9pmC87JGMqAymTBRZ4qNv2YcQgh25GGXLaZlXG9EUhrMRbNfn1968i9emS5ydnmc073XkfStaNpMFi4sLNQxVYvcWeTsuYyRjMpRUyVuQiyvcsS2NoarcNphClQUDKYOFis1wJpSEimoyI7kIETXOTMkiaQYwqZIAACAASURBVKos1jpL/JKBRw8PkYsb3DOSoSepY6ryFeXfdrGe1MS3AIQQPwV8PQgCv/nzIvC/b/isLcBUZcxIhE6q0y4jostIsspP3NpHylTwArGlgqGdwvKreH6hTEKXKDU6t3DENbhre5ZsJsH9e7qJGwojuRvrnXX6ii3vCCNKyH0wFJnuuMboQh1Nlig2HKKqQrlusyNrUrF9IppKzxZ0X77tll6EgP/zpw8SuWoS3LuB42nQMXufuIBdAzEG0xFGcjEsf/07EdcFgQ8/f/9uPv3sGGP5+jW8iE4FR/fujPHdcxUE4HkwvlhBV2VuHUhybLJ9McJWEWlKjszXbHpvUEXriun8D/du52N/dbzjY1Al0DSFd9w+0PZ3u0yJ8aY8iAQ8etcw3zo5jaKaXFjcGtacKmChHt71rpiOSujrt5UQwF986J4tz6C8XpAxFRQZHtjTg67IvPeuQZ4+v4DrB1i2x53DKfpTkRWRZlOT27bEWc6wdsV17tiW4RuvzWAaNq9NbV6oPKIpLGuqNtytJVNJwB++7xCvTRbRVYmy5dIVNUlGtKauVig3tFraQVdkHtjdzWuTBfb2JvnCixMdHVNKgsHeBK4f8ODubgy1Mx3/rdZr3g/8sRDiS8AngyA4uekzrwNVlnjH3gSfeXGus8eluQPJmPyXH4wTN2UOb8uiKRK7umOv6wlh+bH/qdsG+ctnxjt67K6EhusH3DuSJRVR6U7oHT1+KzAUQUwVdKeiRDWZQ4Nx7EDm0LDP+YUqe7tzTJdtjuwaIBXRyMUM+lPmNeWazWJnVmNPT5TbB9PXBF4bgSqa965DaR9bwOnZCv2pKBXbYWAdUUpBSERNRxSE8BiIyzztX/43VQm5fg2/M0TV754LN0yKgIQp8SffOUfSVNnbG93S4GsgqXNoOMVtAzfOSqqyxMGercn2KBI8sr+7/e8BLgoSNj6QMgWpiMrDB7r5xquzvGePzpfOdL6Nq+zA6Gx4TxzP596hBC9MbI2vLoTP27sO9pCKqKSjr3+ObSfg+QEjmQiLlQa3DyTJV20ODiQpNRySpsqu7jhBANkOXo9339nPV1+dpjdaZmaTtrICwQO7M6Qi6pZ1uauEc+TDe3OkIioP7etiIl8jYagkTBUhIB1Z+/qoikQqovJj+7sZW6jx4QcH+YO/G8OnM8XHdxzuRwiFf/TGEYQsk4t1Zm1sKfgKguADQogE8LPAJ4UQAfBJ4LNBEGyJB5AiC57roAq1AiQjKpoi8WP7ehhbDBeIicU6h7eB7frYrr/mjmMtA+m4rlBudJ6qaygSluuTM2Wqrh9yIwQ4fmjFYQHHJgts74pzerLYkWyKAHxf5u5tWRCseBSuh06XaT/84G4qlsORXVlyMYOBtElm1YR0crqE25RvvnUgcYXezGbiLxV4YF+O+VKDg4NhV9xvvWXfho+XiWqkIzKqpFCoN4hpCl4Q4Hrepoigy91vqizQVYW67XNwIE31BhGTqcrEdZltuRiO66GpCuMlF1ORCAhIR1R+9p4RXpsqcmt/ki++OI6mKCvee5vBrz28h79+aQJNkemK6/zho3eyPRfD8671t9sMbhtIEtVkHvvIkZY+r8iCqbLLcpNsJzbzpiLQFYm3HxygJ9n65CwJgaEIDEViX0+UkuWSiuhoimAoE0EuCH7itn7Ku7t4z4Pw2LMX+ds13Apu20RW8cxcWNLUFZlSw1uzCUGTBfYmpNMFkNAl/tU7D5KLay3PMT/KMBVB3FA5OJigYvscGs7QcF16mqbU9+/u2hJfWoBbB9Ls6UnyT7/4Mr4IZYI2upq+9ZY+0lH9mnu2kZGvzq4rAgbTBj91cICq43JwIE3CvOyR29did6UiiZXv9CRMJpZqPHJLLy+emmF+EyHEkR0hr+sjD+1mMNO+gv16aJkhFgRBCfgS8BjQB7wbOCqE+LWOj6qJ33jbATq1vBsyCOGzvzfKYrXBG3fmSEdV3ry/C1OTyca066Z6FUkwnL78IKiEhr1bg4CcKZOJG+zImAyldAZSJglDomSFodZP3tLLzq4ob9zTmfbwAKjW6vx/3L15kF3Zfd/3OXe/b3/9Xu+NHRgMAczG2blTHJGipJDaSkxMJYyTsqxIilX6wy4lpaRSTpxSHFtS5BRlqcpVtrVaskiTRYsUORRJkdQMZ9+AGexooPfut99393tP/rjvNbYG0BtAKt8qVAON+94999yz/M5v+X7/8o15Ti22+cJr81xp3LnMVFcFj07tXrL7mwstvChmpmpTsrWbkpUnyxb2gPn+RqK/nRD/jRYgTuDhPWUSmfLufdsXRIZsvHzs+Di2rnCgZnOgnqduiR1X4GgqlA0o2TpFS+VA3eTscpfqbU6jmiL4wOEahgrHporEEn7yoRlG8hojOYO/9/geagWD/+LBCap5nY8fn2C3ill/89kzzDU84msqRJ7cP0I1v3tG+0RRYSSv8xMPT23pc8+cmCFOd8fwssiIfz9+fILRoskP3b95z5cioGCqPL6/gm2aPH24Rjmn8fETE0BmPC92PII4Yaxo8o+eOcK1q5QCFPVMiHu7+NSjWd/1w5i6rWAbkNcF5lBfVbBjsjZNgZ97ch/lnM7Ru5wz9IOAsbxKNadxdNQiTCQPT5fx4phH9lWxDYXxsnnXDC+AicFa+anHZ8gZKjNlHZ2sWm8rOFxTGSkYPHPs5jG9nSVXkDlCLBVsDT54fx2hwOFagZYbMlXeuUf6Q/fV2Fez+eTTB3b0PbWCwXsOj9wVwws2z3D/CeDvk1U4/gHwhJRyRQiRA94G/tVdaR1wdqA+f60i/WZgqIIokeypmOialolBjxWI0pTjUxWqeZ0PHd3cInl0oshXfvUDnF/pk6QJX3htkWrO4P959gySO7s2t8LX84sfOkLHD/nYsUnsQSLhhVWH3/3mBQBeAkoFk9/+Lx+h4QT80fNZ+PE3nz2zpftcW3GjKqDoOgVb5425LhOlPJea/Zuq+W7EVMXmd//+B1nuBPxvX3idl6/szAn6wFSWqFO09A05ZSo5g8otXM/Hp0rEtkbHi+8Y3bsxtymWOp94aIo4lRyfKmPuULdsvGTxDz94H59+MvMfHBrL8+nf/1tob69/HpguY2qC//g/vJeXZ1tcbris9HwEMFq0aLkR+2/x2f31PP/oo/cTRCnLXZ96wWCqnOPLv/ohSht4Ls+tOPz4wzP8xctXmG97XGr06XkxrV7AdoJeEfDzHzjEP/vD7N+PHajx2IEamipY7YZ39IANx+lG+K2ffZjJssVTh2pbbtd/eP7Clj8zxFjBJEoSfu7J/eRtDU0IagWTg6O5LYtp76/l+d2fexw3jBnJmzflWrpRsu4BqBdNwjjhV565D8g2h08/tY8/f+kKi22fv3jlMm03prNJ0WMNePxgjUox+35DU5iqlfnYg3t4YKZCywsZK1h88bV5ipa+LW+lKuCp/RV+7cdOMFYy170+/3+BpSmEccrx6TKL7T6P7a/jRzE/8fA0BVtnseVjGypxmnB8qoKpKxweu/vGZ9nWKds6pqby6L46s81sHp9caPLVk2t4/YDeLRZKFZisWHzwvjEenCnzqSf2bnjd8aky9YkCjp/cUb81p6vEMuGXP3QfCx2P+yeKaKpCvWAwWjRpuxlpqr4LnI31Yo7/6UePcXnN5YuvZUyhK05w27XkWggy+cH/9+/dNQ55YPOer88AvymlfFBK+X8PDK8PSSld4L+7i+3bNtJUYggo5QxKtsbx8QJlW+OB6QqKksWPzy73aDib21IsTaUXRCx2A8q2zoWGw1hxcyf4zRpEugBVhYP1PE03oO2F2LrKkVqBqbKFfoOpXLE19ozYqCpULLGl+PZwEKqqQEiwdEHPi3hguoSqwv6RzYmLlywdXRN8+umpHSfgq2o26bfLovyBQ9VNpVXdeM0T+6q0vYh9tRxCcF2oc7sYyRkoCuTNrHDgVz5wdNtu+ihJOD6V0Vjsq9lZxU/VZqZqY2oKe0Zu754fyRsIAWVb5fUrHc6sdLFvscjVBtc+OFPC8WNqOZV6Qae6zS6xVPju+dWbfn9iqoyqwp1G2a0WywPVTO5qrLi9/ItPPXVw827/G+BFcbahyhQ3iBgtGtl7qG5uzlwLIQR5S2XVCXhxtkF6g4epmtNRFYGlKxRMjVreYKpqZXPe1nn21BJ5Q0HT4PF9FVR18zqNeQEt1+ehmWxsKSKrQnzXVBFTy7T85loue2o2LW/rpremZN7xTz28J6NN2ALtxlaw/9f+8/qfew2JZLyg4QQhh0YL6Fp24DlYt5ksWYyVDCxd4b7x0q6tLVuBqSnMt11UIQjCmLGyScEQWLdpRwIcqlmEccLx6dvT5xyfLONvgtRVSsl0ORu3R8cL1PI6owWDqYqFpatMV+xB/+xervHeeo6pqklKSs0SpJvcICUwWbr772mzAYajwHuEEN8h87L/c+Ax4Gkp5dfvVuOuxc+8exonSPibMysIJH4kMfWsKk5KmCzpnG/4FE2dOEn5Bx84RNeP+PDRUUq2wd6R3HXJgm/Nd/CjlMWOv15BcTv4cULR1MkbKlcaHh88MsaJqTJPHqjxFy9fYaHt03RDcobCaNGk48Y8OFPhi6/PMVq0Ob3YYXokz1yzj22oCCGo2hr7Rws8f36NSs6iaKn80oePcKXp0nazGJUXJRRzOv/rJ44D8Ni/vNomVVX5yXfPALDWCwhjycmFDvdPFPjKW8v0ghgBFEyFx/bXWOr6PDRT5XOvXEFTVaIk4ScfnSSNFUxdoV7I5Bo+uEmPIGRMy/dPlKjmDH7zZ23avs9n//pClj/ihbzn8ChvzrUo2jprPT+TA9IUklRydKLMixcb2IaGIuCXPnxk0/fdCJ95/xE+fGya3/vWWc6t9knTzPCt2jpdP+JAvcClNYeipROnKT92fIwH92YFBntG8oOfu5OLUs7plHNXqQY+9OA4Fx/8MdZ6Lr/+n7J6lW+8s4ShZbmDKldZBnQBJVvjYycmMVTBTz+6d70QpF6w+PGHthZiqxdM6gWTFy42KA02wBUnYLpy87NW8wbVvEGSpvzs49mJ9+E9ZaaqNmeWsjyw3/raaQxN5dlTS6Qy6+O8liWyp0JQy+uECXzovjEuNvrs3cAoeWCmwgMzFfww4aXZNlcaDk6QoCnQdGPypkY/iJmq2Cx3Pep5Az+R3D9WZE89x6F6gacO1tC2qUix5vj8V4MT/V+dWqRim8yuORi6wAtlFh5RIadrPL6/SsuLeP+RMU4utDk+VWGh7TJdscmbOu/eW72jl/hWyCqnTE4LhaptstD2ODh6NcyRMzSOTV2/Af7Mo3sA+OLr8/T8BCEyj/ly1+cz7w2YbTi8Nd/FjSK+8MoCpq6xcs0hc6KgoWoaxydKnJipkMqsDyfLNv/k4+8CIIgTziw5VOxMy++RPSO8cKFJx4uYb/vXHWDyehZlODpZJowTfuGDhwH4+IlxrHtEyHw3od4QXzME/NSjM4yXTJ45NslzF9YYLVgIAT/xyPVVrse3SDey2wjilOlKjrYXMjJdJkwSSqaNqST8zjcvkTeuz+/MazBaznFwvMRPvXvvHY3Fj52Y4H1HRvlXf32GrhfR7F+vbSvIjPA/+4X3oCiZt+xeIUkl//snHwTg22dWiFN4a6HNpVUX01Bp932OT1f5ysnrcyhnKja1bR7qtoLNrlxPAHuAvwVeJFP9ee/datRG2DdY3MaKBkIo6EpWxp4lyUMoFfK6IJWSkYI2uNakYGbswDfmcw1DLkVrc4uDqWUyNopQmKpmrvPpAbP6kfECqpJt8jlDI4pT9g68ERVb40qzT9HWiOKEoqmRphLSlMmSTU5lvXriYC3bpAqDknlNFZvmEdk/IJU8UM+jKip7qhbILFXD0hXm2x5FU2Wp61EZbMB5Q0NJUvKGQnXg8diu8VG2NCxDoWJZ1AZGbr2g44UxZVuj4YTINEXXBsm3lkbXCykMkhDGd6G6cqxgIgQ8dM1pTQP8KCanC7p+RHEgA5HTFQ6MF7GMq+XLmx0LO0HZ0te9NSU7MwJVQChXE1hTCXtGLARiPUSxG20bhnxMTbll5dAQ9WLWl6qandYNVcEahGMPjmbjtGJrKMqALDKFNEmzMEySsdsvdz3Gigad2+QjPbwnIziulXR0DeI0M8CCOMbQhoceFVXNCgdGyzqGKthfz+ZXYZv9UrE0RgYe1nreoOuFGFqW+zcschFAPa8TpHJ9fg2ffbJikTMUdFXsuGqvZBnkBuvT2BbCckOKlfrgOfJmRjxZL2bhy4LGhtVplpn1YcXScMKIqQ2qZa993+OD8bpvxMINYoxrbBEVEEJZX1MODNbpYXHT3cC1nq7teru28vkbvZH7axaqKjgwMJL3Vod7072vEL8ThntJ0dQxNYWiqVPN6VimxVjRIEquz0gvGFko9cSAePxO82t08Mz3D/L4brxcwnoko2jeWx7Na/f94bs6MJIjZwqEyPbvZj8gf80wLQy226MTdz80vNmVKybTK7DJPF8Xh5xfW4UQ4rfIvGavSCl/ZbOf+x8/ch/zTZcginjhcptzi01OzTvEacpkrcCxiRK6SDENnUcP1BkvWJRsFYlACHEThcSQlG6zC4SqCI6MFUik5PhUETdMKVgaYZxyYrrEx46P4Yaw0PaQUrJnxCJvGFxcc7A0H0j49HsP0nR8uk6Maao8daDGWNmioMGFhs+x6SzRu5o3KFgaqhCbTsr8zHsOstLxGclrtP2YK60+f/36Msu+S7efYA68bQ/vGeFTj+/F1rKk0GaQCWXPjOTI6QoFe3sbiWVo/PD944Rpyo+8a4Qzqx55S2d21eHrby8z23RRSHn8QI2pao5GL0DV1IwVPk14/9GJbd33Wuyp5RgtGhyfKjFZs2i3Iy41e+i6QZCkTFdsZkZyvHd/malqnlLORFEUNEWQSHlPdD11Xed/+bGjrPQiTi52eeVii8trLXoxxHFMydYoFUw+dnyKh2eq1PImUSJ3ZSPbV8szWjQxFAXtDt83XclRO26gKMr6vQ+PFYgSya//+HHmmy5eGPLNM2v0vT7LriRJJUVDoZyz8cIo4+IRgiOjBb5wi/t85NgEx6cLrPUSXphdpdkO+fbZJRRdp2gZPLqnwnhJ58HpEhPlPIoq0FSNnKHu6J1pmsav/NAhmv2YL71Z4MJKj0uNHrrI2MIf2V8lr9vUyzqmJtg/UqCSM6kWDFpOSMlWiRJ5Xf9sF4am8JH7xwjTdEvSXU8erOH4MbnBAaZgatw/UUQIwbtnqnhJwi9/+DCnll1+++vnOLPQwBDwC+8/RCGvUDIsTF1Q2CD3Twix/r6NQV7TM8cmqeUsLja6NBwPW1d5dN8IhyeqPLa3TIrCkYnSepsU5QdbJ3eIGw2wS4M84yFsXeXQiI4qIsqmzi9/9AQP7SlTzpnEqeSBmUziZrsHgbuJa/cSSRb+OzFVJkgS9lY05po+/+a5y5xb6GKr8H/+9Ls5Pl1ltGQipbyjZ/mRvVWOjBX55MOTnJpr8tV3lvjiy3NEScpkyeBdEzU+9vAMRyeK91SDd4hDo3miJHtH7zkcYqsqfhjT9ALeWnBY6npoIuXccgcD+G8/eJj3HR7l/jvQ1ewGNjtaXgS+ADwO1IDfE0L8jJTyZ7ZyMyHEu4G8lPL9QojfFUI8LqV8cbOfnx7JsdL1OT5ZIU3hcishlZLJco6xUg5DE+wdyaMKQZSmeLFC4TaCl1sdDIoiUAb+iYKlXPcd9WIOL0zo+hFSQs7MwjflnI4XpViaYKacxxQqphplavSqSirBMEyOTV9/+tzOpjJWHp6ENbwo5eBUmZG+ycnFLrqikLc1yrZBwdR4z+E6q72AsOMjBCRS4ieSvJTbrhzUNAUNBdB4aK/NlabLWDnHVDVP041JpOTAaInJikWSCgxNzbwY4xX8KNkRW/AQlqFRzevsHynjFmJ6cYqlazhBxGQ5R8HUmKqVsA31upCIsuOMtc1D13WmR3Rmmy5Hp0rEpPSDGDdIKFk6eVtjqmSv69wZ2u61bSub+40hIyHEelumR3IsdRSePDjKbMNGrjiEiaRi69QKBivdTOw3r6uU7mDQT5QLWHrIuVUbS9OoLOcz76its7deIG+qHNtzc2XvTt+ZpmmMlTVKtsZYyaYfxiCyU/H9E1WKtkGUpuR0jZylUx2c4Ic/d1O4/Orc2Rpu3PCHm6VqqBiogMFjB3KM5C4zXi1jaFArqGhatinrqnKd9NK1uPZ9G5pC2TawLY2RooVpGKhC4cBYhWNTFYp5c5148gfRCNkJVEUwUsxzoJbD0DX21fNU8tmz6upwP/jBfebr95KsvZqmUMrnOGhYjOSWGBuxsXWN49NVJtY9oZubX8NnP7G3zlw35Bun26Rpyr6JIoemK9jmzg8o28W1Y7g8WIcMQ6VUMDm93EdTFMZLOXphVr15bGrknhhesHnj67+XUr40+PsS8EkhxH+9jfs9DTw7+PuzwFNkht2mMVayyJka900UeGgm8xTtq+XphzG1vIEXJSx3fZa7AUIE61UV9wK2oXJ4rEAq5fom90+eOcrrC22OTVVQVcHRiSKOH+PHMQ0nwu8ExIlkapfFofdUc+T1LCz0I2FCox9weLRAy40YHYTZRosmOUOlH8Qsd6/mhOwWidxM1aaS07l/8hBvXGlTzmnMVPOkUnL/RJl+GNPsh6x0A1puyP27pI1YL1h86OgocZry0ePjLHV89lVtlnshScpgbGTh4lttPPcCT+wfYdUJ+PiJcS6s9VEQLHY90lRex+D8g4qJskXB0jg6UeSRvQGqkoW+HD9msePT8UImyiYzm9ANrOQMPnx0FDeMmSqbzLcDHp4pMlLI3ZZKYzfwiQemuNxyScU4J+e6VHI6D8xU1wWNwyRdD9/8XcX/8Ynj/M25NaZHbKI4S2nYX89h69qm2dTvmygSJiklK6PnyRsq+0cz79jf9f65Ftd6wi79xo9RsnV+6cMHqRcsyjmdPXeJeuBe4+BoATeM+ccfPcRX317lvoki9eLOQug/cmKKWl6n48UULQMvTBgr/mCuZZMVG0NTeGRvldVeVgn+8D2UjdssyepLG/zuD7ZxvwpwfvD3DnD82v8UQvw88PMAe/duXN4KV+PY1yYzDq3voqrQcEKGNYY74X/aDm703uRyOk8fvl57b6Rg4IUqDSdLqt+IxHU3MMxpqeSygQYweYM3I29qxOnVnIbdbIkQYp2I9dH9Nw/qgqUNCgskYpc9T9dSUgw9SMWcyZWmS+gOxsY99HZtBE1T1t/LsakyHTciGryLuzUmdhvDuTh9DQ9ewdRouiF11cLQ1E2T8ZZzBgVLp9GPqBVy5CxtvX/uJgxD5fB4kYW2t55jlzOv6rZ9v07tu4lSweTHH55mseOx1sty8LZieEHmGZip5m46uNwLu+v7Uck4hK2r1Is53jVZ+oFWQNkqVCVbnws5m2eOTW2Lt2sjPH5glDBOObPc25Kn/V7D0lXqBQtdEzxzbOdpL1uFuHtkoRvcTIhfAlallH8mhPgpYEZK+TsbXVuv1+X+/fvv+J1xInEGTPOaKjY8gSWpXNfN0lSx5ZDepUuX2ExbbocgTklTSRAnpHLAbK2r60mt97ItXS9iaG+Vbe22Buqw3ZAN1msv3WpbgjjFC7MET1NTsA0VL0qyrEyRLXLbxW70y40I45QkzXKZhMjema4p1+mAbtQ/W23L8D5hkv3MxoayK2HY7byjNJX4cfZehMiSVs0dGiC3akeUpOuqBbqmoAqBPxBKV4TA1JX1/gEwdWXHhumNbel40TqHaNnWSaQkGqwXN77v3cZW34+UrPdPP4zRBnlVlV3wDt6pLcP3EKdyXdJLymwTVxWxq0bqbsznlV6wvrbsJBn+bqwt28V21xa489wZzsVkMBlUIW67X27UljjN5o5EkqQZybOiiOvWj2vnvKEpOzZot/t+btx7UgnBcO0ZtHn4PLC5teDll1+WUspNTYR7bZY+B/xD4M+AZ4B/e6sL9+/fz0sv3eRwW0eSShbaHmGc8gfPX6TphDy+v4pl6Oyp2ERSUs0ZFC2NVIIXxqQy42DZqov8scceu21bNoPXLzf5/Kvz5A2dWtFAVRSePFDFNjRevNDgnWWHjx4f44kDt2et30lbGk5A1485vdThtcsdcobAjyR5S+ORmRKKovHwnjKWodF2Q1puhETS9xNsQ+XQaP46Q22rbWn0fD77rfNEseQTD01SL1p87a1Fvjfb4sl9VZ45MUneULdU8bXdtgwhpWSx42cJouXMDd3zI9ackJ4X8cZcG03JklWFEOwdyZFKycyIjZQCN4iZa3mULI3JioWuqXzymfdvqS0rPZ/XLrfxo4hvnV4DYLpsEaSSj7xrjNFiJrO0HZ6kzfbLbKPP5aZLxw154VKTnK7QD1IMTfDB++poqsbDeyvbPsneqh2rPZ9nT62gKZLpkRwyhVMLXa60XR7bW6FasLA0hZYbUbA0njxQ2/FifWNb/vyly3zz9Cp7qzaHxotYmrL+nH6U4EYJHzhSvyuh4K2OWyklL15q0uxH/NUb87w23+HhmQq/8sNHsQ11RySmd2rLxTWH75xdw1AFqcw8YVeaLm4Qc2K6Qgo8sqfC4V1gsN/JOrfS9XHDhN/82ju8drnDE/ur/ItPPbL+/2ma8vpcBy9MeHCmcsd8rdu15U7J+ruNW7VlsZPthRNl67pUincWu/zpC7OMFAx+8UNH0FSF5a6PFyaYAyk7N4w5tdClZGlZXrMQ1AvZHnW7/fLatvT8iDfnOkgk8y2XOIF+ENEPEx6cLqPrKhMlE01ViZOE2YaHpgqePljD3OEh88Y+GdoGkBGBX7teXLven17s8tZCl3dNFTk2WUZRBF96bZ7lXsDHjo0zUclhqIK2l0WoDtYLd/QUCyFe2Wy776k/XUr5CuALIb4NpFLKBOxJNwAAIABJREFUF7b7XS03pO1GvL3Yputmydpfe2c1Y3p+dY61Xsj3LjZY6fg4fsYXdGyy9H3LTXjuYpMgkSx0PMYKBveN5VlzQuabHl96c5G5lsfnXpm/a/fPBmTWF8udgENjBU7O9zi34vDc+SbfPtdgseNzYS1TYZ1reVluWphyfKrE4bHCjkO4s02PoqlRsjROLvbo+TFfPrWM48d85e3s53I3WD/Z3wv0gpiGE9L1YlZ6PsB6P51c6GLpKk03wo8SwjjhldkWK92A755r4Pgxc22PibKFGye0+hFNZ+syL0GUMl6yWOkGCCHo+zHfPLfG7JrLn75wBceP1xeTu4VXL7dZ64V8+c0l4ljy9lIPXRWkqeC1y12WuwGnl3ZfxnWx42PqCh0/5q25LhdWXV6cbRLHki+fXGatF/L6lQ6jBYOiqd+VsXF+pU/J0nhjvsvlVYe3Frr4UUKcpLw212ah5fPdc41dv+92ECYptq4xWbZ48XKbMJE8d7FJz49Z6QbrnuW7gcW2T87QWHVCwjhlqRMw23DpRwlffGOBxbbP35xdu2v33wz8KGG5G9DzY96c66Cr8Nbi9ULh8x2fS2tuNqaX74o08T1Fz49Y6w3WsO71ZLjfu7hGkEiWOgEn5zODc6Ub0PUj3pzv4PgxX35zicW2z0uXWtgDHdZ9tfyW9su3F7M14s0rXZwgO7DMNj0QgmffWWGtF/I3Z9ayNbPlU85l8mbeXZjPQ9ug7UY0+tf3R9e/ut6/fKWNogheu9ym68W8Ndfh/KpLGKV8/Z0VHD+m2Y+4b6zAscnSlkL0m8E9t0S2Qi9xO5iaQtsNM13CICSIs1P6+dUepqrw/IU1anmdS02NnKFxZLxwV7W0hlhzApJUYqoKbpSQNzT6YYylKSy0XWxNYa7t0+iHqAK8MMHSFfwoZrR4d8Rmm/0QP4rRB5JLIHnpUgMhYL7loiqCKClypdXn8FiOxU6mx9fsR0yUrW33WxAnNJwQ21AJouz9tPoRUZrQ8wNOLbRRhaTlhkwOeL62ExbeCUwt08yMYsnEoFrUCUJenW0TxwmzLQ9NEeyr50liia5mYapyTmO1F6ApgkY/QMhs0m8l9NJxQy6s9ZEy5eKaS5pKmn2fME7RFWh7ERNlk9PLXaZLNq9eblEvmuzZRAL7VlHJ6bT6EbWiyVLHQxFwdqWLpqp4scVS16NsjfPq5RaHxwo7FlUP45Q1J0ATAoEgb2j0/Ag/DFloubw51+GBySItNyRnqmiquuuhrSEkKe8s9jA1wekVB0tX2DtioQqVIIrpeTEnZnanGGSn0BWFV680ubDSB1JabrSe36gq0HIDeoHCaMHc9XxXieTFSw10RdLWdcIkxQsiOm6AqaucXenyxIF7l7B8I1Z7AVGS0g9jvDAhShJWnYjpG/QCS2ZWiJSmuxOu/X7D1NT158ndYCDUcwbNfoCtqXSDkHMrPZY7Hh0/RlMFp5e7qEJydqVL2dYzY8iHfhATxCmjhc1pUI7kDOZbPnlDcGq5l6VRRDGOH67vx3tHcqw6mSyarqooiqAfxPhRymjR3LFHe7jfKOKq7uSNqSympvD2YgcnSDA1wXLHY7Rg8tKlBhKBH8Ws9aJBEn5ANa+jqcpdyR3/wc2GuwPCOCVnqrihxmQ5ByJlpeNTL5icXuwwXs5xdsVhrGgiELT64V1P3u14EYvtzKXZ9SNqeZO3e13Gihb9MOXASIFmP2S1F5AkEjeOGStavGuyzL5ajqNjW5cnuRPcMGa+lXlNKrZOvWjyV2/NEyeChhsyVbFJB/JCFVvnwpoLKIOBZ3CzGM/mcaXp4YUJa05ANaez0g3YM5IR2337XIOcruIGMY/sqbCnanF4rLArOQBbQZRIcrpGokmigQD0W3MdOl7M24sdSqaKh6Bsa4yVLOJEYukqbphQsjVabkjFMuj5EQVT25I22YuXmvT8hItrDhNli46fMFXNI9IUVc3E3v04y4/4zoVVDo+WmG241PLGrieyvu9Qna4fM5LXeHuxy1vzHdpeTNeLiOOUWtHk2XdWeHx/ja4XbUkFYSMstD16Aw3C9x0ZyahjGi4XV/sstH0QcGbV4b953yGKpsrhsTy6qtyVyuW2E5C3NBpdn3pex48la72QomlQzVtULI38D0ji8GLb47tnG1kqRZAwmjMp5bIq67YXrifT64qyY/LXG3FmqUcUpyy5IdNlBSGgmDMoWRmJ8njJuk5E/V6i7YYsDcJJbhBTsnU6/RBNQPsG70c5Z/DDx8aJ4pTyHciG/y7A0BTuGy+SpPKmPNHxSo5H947Q9WIurLqoikerHzFaNLm42mdmJMdaP2C8ZJGmA1qbFK60vPUxv5lQ9uHxIvWiyYsXGry50MMNE8I0ZW8lz9tLbSZKOS6s9njiQA1dVThUzxMmaTbXB5jYoaj2XMvDDTLFhwP1HNoGNCpzTZeFtk8qJX6YcHi0xHLHoYWgH0bkDZV63sQ2MgoaRWQhdvUubEmbFdYWwKeBg1LKfyqE2AtM7CRsuFNoikIYSySSKM2SCv1YcnHVIU5DZhuZl2K1F+LHEv0GrqQwTun5EUVr95iYNUXghnHmuRhsEoqQdLyIOA65sOqgKJJ60SRFkqYSx4/RVXhtNmC8dOtTmBtmJ4StQhkkMAdJStFSccMYUOh6IXGY0EgTdEXBDxOa/QjbUJlru/SDkMvN/k3SJluDXE9mFkKgaQLHjwnCFD9OcPwYQ5GcWXYomMO2ba0Ca6dQRUYlECeSRs9joeXiegmXGy5xkhDECooCaz0fL0gp2hrNfkQtZ2BqWSK6pau4QcilZp/CFjZpRWT9oQmBqSrkTY2Law5CQiknWelJ4jRhqe1RtnQurPaoF8z1JOvdREI2l9JY4oYpqqKw1ssWKVJI8Jks6FxcdajZmXh0mkraXoSlK1s2BoXIDiuWrvCXby5gaRpOEHNpzSFJYlKhoSsDCXRFYN9F40cIlY4bEacpix0P0zCYb3mYaoBpZgeE+yfvPuP1ZmDqEMsUx0uQIqXjx5i64HsXGhRMLfNsi0wZoNUPqeT0XTu1Kwo0nKyf3DBGEYKGE7LU9qjnNeIE9MFml6Ypsw2XnKllBoHcmG1/tzA8sAngO+dWmGv6ICFBoGoKDScgZ2gEcYKiiEzh5O++3bUOXVXQ1Szs2g9iTFWw1A3wgggniEmRrHQDlEHhUNuNiJKE+ZaHTKHnZ59puxGGpmCnmRLL5AbqBxshTVNa/RChZB6oOEkRKDhBjExgrRdSNhXemGszXc2k9ASCfhiTpBJbF5zzI/bW8tvej4fJ8ELAqhOiIgiSLJz47n1lXr/Sw1AFcZKSyGweXVhzsLRhREhQtA1Klo5lqJha5m0fzp5h35ZtfVcOgZtd0T5Lxt3wQ8A/BXrAX5CRrn5fIBlU3KQi095SYL7toWsKDSeiksuENFt+SExm5NSvoWe51OgPQmHhrkkJZEnZGdHhnhGbgqmhCmh5EW/NOyx0M0LT9x4xqOYsFrsegR/y1XfWUBWF+bbP04fGb/reIE64sNpnJ4WpCjC75jIykOAp5zSarkI/SEjTmJVeQJRCmCRMVXI8d3YF2zRYdUKePjR6x+/fGAJFwEhBH4TKJG6U0Iti4jhFVUR2wrISmv2ATz6yFyEyaYd7FXqUSBQF4jjlyydXsTSNVy83MXQFTcneY8eLOb3cJ0kdFCGYquSwJhUeqdocHS/gRgkrjsfsmruljW6qYhMmKUcn8oyXbF6dbfG35yP6UcylVkotb3FprUetYBFGCU8cqkMvIIxiDG13d46La32iWPL2ci/j6Wp79IOEOE2RCEqKRsuTlMOYFSc7rS52fZpOuD3OtMym4nMvX+GNuS79MEIhI0Is2ga6pnJ0rIAYEILIHZD/3gkpEkWRhHGCGyo0PJcgTgZGrmS8nOPcap+ntj0Pdg+WprFvJMdaL+TknCSRMVeaMV87tUyYpHzkvjo5W+fSmkvB1AgGSdi7AXUgNzX0BLS9kLPLPVRV4Ec6hyerjA2Ekd9a6HJ+pY8bxuwbyVHOGUyl1qZ0dLeDoqVzYDTP65dW+NwrCyDBi6GQUxjJ6Sy0fTp+SF7X0FSF/fXcjkPnP2hIU8n5VYc0hZMLHUxN5e2lNmEEThBhaAJNUcgZKgVLo+PF2GZW/V7KGfhRylovQFMFE2UbU1c3vecM33fTCZiq2MRpFhJXFIFQQFFhqR9gLPV4ebbJew7X0RRBxTawDYXnLjQpmDorvYD3HL590dmtsKeao2tHNHpZ2kgQxXz11DKGpvLvnp9lvGiTypQPHq2R102+dmqJjh9TMFU+/sAklqZwZLxAP0gG63qKbWTh0Wv7tuvHHKjvPEq1WePrSSnlu4UQrwJIKVtCiO/ruSGVEKcpUZqw1Omz0vNxXZ++hDhMUJXM09J0QhQpuLDi0A8SZkZsWv2QKEpp9ANqOYN+EGNoyvqGH8QJSSox1KwaZPNtkqQyS273Bx6wIIxY7flEcUoqJYqUvLPYoVbwcTzJUsfBCSK8MKVqSi6sOkyW7XXvz0rXw4sSel5IL7izevzGbcpCak0n4J3lDq1mk1eveAgSnChFFYKmaxDEKbW8SRB1CRNJEkSUrKsbqhcmDJ0uw/Ll20OiqgIkRGlCGKXMNfqs9kOiKMKT4MfgOiGRDgttl3JO35GRuRkM3/eLF7K8t5NzbeY6LnEiWAx9PN+n42vkNcFy1yNOYLETIFNJrWjS6gfEST7LR9IsNFVBJmza+IiTFD9OSdOYthtSsQ1eu9IYiLMH9MMQYvCDGC+MudzoUzSydlsqOGGCric7IojtuBnh7JALrtkLeXOhhROGfO/8Kn4U40YxpCkukiSJyRs6qYSuH/CVtxYYK9g4YYSpbX6RXoeAuWafnh/RC8KsoCGMaLseSgp9RaHRifnyW3O8/9A4D9wFgWI/jOn4MVEU0vdjohT6UUySwlwzMyoEgtmGw6P7vn8CyfMtD2tAubHS8Vhpu5xtuPTj7MCnAJcaDramcGa5S6mgc6BWwlfBCxWWu5m+3nblftI0OzSFscQNY6I4pelGdNyIfhBCCraaCcVP2wnL3SpeEDHbcNCUzPhBCOrFbK3N73LRkxvGqIrghfNrPH+hQRDGxEnmLQiChMCIaPYDwiSl5YRYmkrXDemHER89sTWR+u83UplR39wqNWM4D/0g5OJqgOMnJDIljBKiRKCqKY1un7cWMjWK5Y5LmoQ4QUze0PCSFEMK+lGMpgiWOn0urvV4aKpEhIKtqxveO0kl33pnEVPX0HWFOEpZbPdpORFlWydOUqI4Zb7VR1Vgoelhm1nkIEkFXhDjhjFlW8UJ4lve53ZQFEElZ9Dqh7S9kCCK6fsRbRkRBBHn3JiCpXBx1QH6hHGCH8UYQvLabINa3mDfiE3Hi9BUhcDLcrX9KLMHhuu2rSvre8jwfWwnDWSzn4iEECqDBCAhxChwW6tECDEFfAk4BhSklPF2dR03gh/FnF/tc2ahzddPNxAyE6AcwusGJCnEYQyKypkVh5KlUbR1DtQK+FHEaNFmQc8qMlRFcN94gTiVnFtxSGW20OSNzZ+O4jj7rBfGfPusT94wOL3cQVezZMdUpjT7IV96Y3l9cVAFxIMJ8/IVhy+9vkjB0vjM03uZbXp86fVFgjil5foUttCWIZKBxe76IZ9/dYEEeGfJuem6Zr+FoWU8VhXbQhEpIwWL6YHbudUPmWt5hEmClJszNBQh8IKEJd/j/Gqf755Z4RtnVgliSUq2aQwHUTuCl2fb5AyFh2aqW37OzWJIMvm1k0v89ekVul7IStdHEaBrgslKjsVmn0SohGFC3tLWaUpURVDtKkxWizSdgCstH0NTeO/hOmMVE0vPTpT//jb3l1JyfrVPGKf8yQtzLLR9Lq6dJ0lT2m5AP7yaZacrEcNIc8OF2kqPJV3lcqPPmhNyeKywLS6wla7P355vICU8tq/KnlqO3/3WeVYdn7NLDpIbJrcXoQmIYkktb/D5C2ugqqhC8hMPz2CbKg/MbM04+dLrC7x4qcWV1S4NJ8SLJNfXPaU8N5/y5uoSX3lrmY89OLnl57wd0jTlG2dW8cOUb59v0vUTwiQTXHc3CO//i6+8zWfec3BX27AZvDLb4jtn12i7YUb/4rl843T7umtS4OyKQxjFnFrsYOoan3hoiof3Vrmw0sfQVCbLFk8dqm2rDbNNF8eP+cbpZd5e7BFEWcgxiOT6mttrBEDA2ws9/i+7xMuzDc6vZiH0RCaULJMgShgrWYwWzV3zxq05AYttn2dPLfInL1zBC0O8awaSl8CldszFNZfFZp+lfkCjF3C56WJoGifnO/zqx951x/vcyHr//UIQpVxcc9bJgK+FoggO1PM4QczJRYd3lnq4fkDJznJHowS8KGS+E6GKzFArWRpuEGObPgKJqQtURWGu7SEQXFxzyBk601Urm+uGsuG9P/uNs3z3XJMkTTAGlkIvysLAApiqWDh+iKFpJEnG96gKlf21HCVbz4oCDA0hJaNFG0tXOLJNyhIJXFztE8cRjh/Rj1IajocfQ5LCqfkehqFiqlC0DM71fb57oYlE8rnX5hkv5flPr83x3kNjSFIO1AuoiqDnx8SJZC0N8aLM8aOQ9dd0NaMD2go2a3z9DvB5YEwI8c+AnwF+/Q6faQIfGXxux7qON8IJEhpdn9NLHZINTt3D9TNOYmSc0HEVVEy8IGQ0b+KEWSVfP0wI4hhdzQjVwiRFStbzsW5lZLhhfJO12w9iFJHlzjSdgMSWtJwIQ4vwo6wiZKXtE1yzOMTXtD2R4EYRqUxoOiHLXQ8/zpKegzBhJLd1l70bJjiez2LPZ6XpcKvCXi/JGhAnCQUrJk2yiTx0cAUDD2AYS5I0vW3MW8qMiDGVkpYb4PR9FroB7yw08WO5blzcuMUZqkAi6fkhtmHf9H3bCUXKwclEUxVeu7hCuZjnzcttzi42cP2AthMQJKACbiwZ8X3CVECaEErQg5gwzYxkBUmYSHKGyDwmg8qqOM1CqE8eqt22jb4f048i+l5AJ4houSHdIKDZ9dAUuJGl4kYbQBdZdVnTCTFUld5AR3SrOXK9IMuzQEKr71G0FHpBRBwntxwfsWRQVKDQDRN0JSUF2r0+hmLhhymbzV2OkpSGE+IGIb0gQsY3Gl5X0Q8ThKJxaWmN6VoZXb/1ASRK0kwkfUBUe7sqLTeIabZ7zPdiwhjSQQOCW+RV+jF0vHBdH+5eIKs49nGjmKbrZ6f4XrThtUkS4vqQximpETHf7HNiqoITxIxoKk6w8eduhyRJcMIEP0poez5tN0YlJY5BVyQb+eHjNPPWL7X6yDQlTlIa7T7UUjquQtHS8KPd83wFcYobRpxf6eEHIf1bPOZcs8ty0yFRNDpugB9GICWzzasJ31GS3tNK6+3Cj1LafZ+CqaFp1/dlzlAxNAUnjEnikI4bkDclrhtjmCbxYB0f7plhGJMCYRATDQh8LQNajodAoedF6KrK6oDC4tq84+E6fm6pzXzDwR3QRkTJ1bVdDv6oqiRKBXmR4MUJqipQEbS8AE1VcIOQgqHRDVIcP0QIY9upBk0nYCRv0I8ECTBSMFnq+sRptveEEpIgAV2hZEuCBIJBhyyu+RikaAo0HA+BZKqccYUlqaRs63T9iLypEUQSVUgMXWyLAmez8kJ/JIR4mcyYEsBPSCnfvsNnfDJOr+GvdqzreC0+/9Isv/ft2du734ClPoCk53ssaB6VvMFyf5WqpbLcDRjJGSChmtM5PlnGsnRGiyZhnBDE6Xr10LX4ztlVVnsh01WLJw5cPU3GScJX3lqm72dVRwmw2vWJJRsaiDdCkfD65Q5FS+VPXpyj1fd4da6DBEZzOv0thECHmG30+JdfO5d5Ae/QBg8gBrcRMF3Jkg6fHjxfvWAQDZL2ZxsuDSe45fdcXOvTDxJ+4y9P8s6yg+tFBOkdXKXA+bU+E2WTinV1gxt6irwwYaxkbolEchin96OUf/wfX2W5k4UapMwMm0E6N4PHztrevn4S9QeN1smKBvKGwnw74L6xPA035FAty78ZKei3ZT9ec3z+9TfO4wQRy72ANIU35to4Ycxm5+3LcxmNytnFBhfXTMKzEkUofPT4OEe3oIs5Psj7c4KIz7/WIoxhodGneweOqHYg+c9vLuGFMQkgJPzbF+axdZX33Te1HsK8HS43XDpexDfPLHNpzbvjmJBkycC/8bVZCqbKr338PuobULIsdXxWewFxmhlgmqpwaLSwYfKuHyW8dWWN3/7GJZwwwbtmQ7lVD0Qp/LvvznJkvMDHH9hdL9xGWBno055bdvj6qWXiJCFOEjxvY+ui4WY/wxi6MTx3fo0LTZ9n7h9lslzm4OjWclSSJOGPX7hCqx+x2HHphwkLLZeGl/XVrWp/UuA/vHSFrufT9VNkAm/M91BUwUMzZY5PVfjw/aPs34WcGYBG1+drp5Zpdl26t7Ev/813ryABW8uS05MkxU8kh8ayQ95cy6XVz4h8dyOf525BVQTnlnv8yfcuU7Q0fvmHjqyTxEopubDWxw0S3rjSYqkbkkhoLGaUTErPu0lQzR06KQb//ubbq0jAH/y+akOYSH742BglW7tOts0PE37pD1/m9LLDudWrPIQbDY3ZxtB4A02AJSRhkvD8+SZxDJapoms9ZqoWbhhzoJ7jxDZTDY6MFXl1roNtqBRNlcWej3/D5pcATpTiNPzrfu8B76yFLHYbNPshlZyRORs0nX0jGTfnnhGLnKFTzelcWOvTC2JmqltnUtiUmS+EGAFWgD8B/hhYFkJsNQZWAYZsdx3gptiSEOLnhRAvCSFeWl1dve2XfePM6qa0qBSyly00KOVM/BBGCyarTshEyabRD6kXTFRFoTsofZ8oW0xWbHKGdpN7PE1TVgcG2Y2EdmdXHHKGhqGp+KmkmjcJ06uq8rcrV7U0BalkYqf9MMVPYuY7AQVDp2IZpAiOTWx9MH7h5QUk4o6G17UwtYzd/Kce2cP0SLbRZUUEOao5k5G8yVhxYyMoTSX9gWvvctNDFQpeujnNyHdNlKjaJk3vqsEbJXKdOLJ7i43nVgiTdP2kttQJBr+7qve52fJhAVTyOvvreUzD5MhYgTCVPL5vBBTBRNnCUNVBxczGuNxwM1d1khkK9jr/W7ZwbkZlytIytYZWkD1Hx4uRMvvurSBIUo6MZaXhbTfrWz+R6xqYt0PO1AlTqNgmsQSFlCSFFy7dfr4O0fWzd7jSzRJ7N4tmNyNvnL1hsRyiN/jephMSp5I4kbckcJQSLnUivChdrxzdbEuuNLfW19vFcC06v9qnljdRFAVDN9A2MVBUoBOkmJrKaj/gqUO1LatGtL2Y1sCNdGmtT9HU6UfJ+pwxbtOMvKnTCyS2rq6HsIfFNWXbYLFz64PbVjHf8SlZBgv9QbjrFhi+X1UBRSjYpsa+WpH5VtaWIe2J48frcmE/iDA0hYVONgd6fsxC++p4TFKJO1h7e/7NOaEqoN9hoItBGowkWx+9GB7eUwUU9tXyN6lsnF+7OYXluvYOBszwZ87QUFWFvbUixZyJrukYmsCLJCXLYKWb5cC2+jFJsj0C1khKnjpQ48HpMnnL5MRU5dbPu8HvhlGIkm3gBDGqolOyDJwwHvBeKuytZQUb1ZzBWNFajwxtBZv1/74C7AFag/ZWgEUhxArwD6SUL2/iO9rA8HheGvz7Okgpfx/4fYDHHntswxnw3LlV/vTFK3R67qa8SSlZcv6oBqaqkDME860+9YLBG3Mt9lZzvL3UoWRpPHchy2V6z+E6OUNjtGiubxZDKIrC8xdWeXO+w7v3VjgwmueFC2v80fOXaXVcGtdc3uoH2SniBlfvRhhe8zdnVqjmNM4tO0iZ0nR8EpliGxpfPbV4x+edb7u8OtvmwnKXv3htIWMZ3iLCOOXEVIm5loupKZxfdajnTZ46OELR0iha14txQ1Yt+N3za/T8mD9/6TKXWy4rHZ9gcNlmptGfvXSZsq2hipiibfHJR6Yp2wZhkrEyv2uLtBdx4PHLf/wSzX5E75pYbzh4EZs1SCUQBBGrAp7eP0LONnhi/wg5U+Xw2AiWrlCwtOu8LFdaLq9fbiNlynI3yPIcoggvyni93hnkVoVJtuhvhkWkF8RowFfeXCBnGvz0w9OUCgYP7dmaUW7rKqtOgCoEpi5Yc3x0BZa6dx4rcwOm/ZYboEpoeSmaElDWMyHdfbXcbfMBX7rU5NXLLdwwvaPX61os9SWBdDlc29iI+LOXLvPsqWV6XkhrYFDWbYFpW/zPHz/KjzwwvX5tL4i4uOrghsl14ZE74Q+fv8gjeyqcPFKnaOrsrd0dUmSAsZLJcsdnsmzylVPLiCRGVaC9CbslAcIw5dxyl/Gizme/eZZH943w5IHN53zVCiYdL2S20SdKUr51Zpm8rtAaph/c5uW9Od8BssIlAFKIghSNgD/63iV+9MQ4J6dK1Atb82Rfi4YTsNT1KdkZfcS+isql24gQDJurS9DV7FA2u+ZwoGrx2W+eZbpso2sK09XcHUlFv58i35DlaV5u9KkXLVKZscsPvfg9L6TtR6gKdAdr3nBsR0B0h4HevyElxojhy28u8OTBEb74+jz7RnI8tCfzm5xbdehvkD98LYYH0uGaOywa+9xL8yhKdj8FUIXkcsPhyFiefhhzsJ7j9HIfS1fYX8tviui12Q9Z7HhoQrDq+KQpzFQszq866IPnvxEbdUecgqnAqYU2ZUvlc69cIZXw/iM1Xr/S4tF9I8SJRFMEzb5PEEumq1sfx5sNcH8F+FEpZV1KWQM+TqbP+ItkNBSbwXNkYUvIdB2f30pDh/ju+QZBLFm+wwF0/aQD/x937x0l2XXfd35erhw6p5nuyTMIgwEwCARJMKelpOV6KZMSV9ZK2kPxKFg6OkeSLcnrtc9atGx5tVawzNV6LVumRFEMYhLBBILkdcLMAAAgAElEQVQACJDAzAATMHl6OqeqrviqXn53/3jVPalnurq7egD5c06fme6uqnf7vXfv+91f+pLUFHYPdvHRx0bZ05Pmrfv6CAQcHslj+SGHBrKEYdTDpm4HzLWakg5kY+y/KenPdV2mSjbZuMGFhQZhCE+9toDthzcYXhB5B2Qg39ottLO7HulKYvmRBmVc19jVl2asJ02IxEh+fXf41UIDLxA8faFAw91YdaQhQ0KTeGx3N7mkwUg+wVTJIghYleyQZYmxniR7+1I3vHe56VJqeBSbFpcLZtQd/LrmdKk2/KT5pEHDDZgoRfklV5aixHRdURjJJ1YFTtvlqXPLlBo+N5/5dhwuKxNDJdrlp5IGu3szHBrJ8rv/4DAfemiE9947wP0jOfb1pxnM3uh2nihG1+HMbJ2i6VJouAxmE+zNp/FD0FqDWLHX2pmIfSkDRSHankoyiibzscdHN6w5aHkBvSmDlKFysD/D++8bQlIUBjbwOQcHs6BA1lBIGiovTTdxvJCaded77vKSScrQNmR4AfQnJAazCS4U1574JyYrKLJCsRnlrQVA0RLYbhi1HrgeEXW2lqRrO/J2yMQNrhSjOV+1PNxN7HbbPlZMY19/mqmSTX86hqap6Hr7+WY+sKs3xcRyE9+H12Zr677nepZNh2xc5/BInqrtsaMrhawoPDyaIaFJqO2fNgCyhowrZNIxnVdnqoRhlCy/WUoNlzAEywt596F+lhuCdtpD9ebiPLCjm95MkuF8nCut83N+oc6OfBIZ6Q3t+QLozcT42ONjHB3LU7d9qk2PgungeAENL2RHPokfQmIDxThrnbukLhEq0JWKcWnJJAhgvHDr/LvdFFKA+4azJDWZvb3R82JlvvmAC+gKpA0ZZOjLxHF8wY8cHiKXMPCDkIYTtC1BtGxG6RyLdYdcXCef1Nnbn+EfPjKKpLRv7CQ0hRDY2Z3C8qJOAZIMr87WyMUNzs1HHfyLpkPCUBnMxm9IXWiXdj1fR4UQn1j5RgjxTUmSflcI8WuSJK2ZBd4KS34deAD4BvBbXNN1PLnZBq3PnV/g5Hxj3detTJ8AaHgB5+dKXF6oI0IfR8js6okzV20ynEuwVLfJxJRop+ZA721Cap965jLzNZsri1VKTR9Dhg//6fP4wdqenaXW4lJuhcvamdJnZsuR9uFspEumShKhBK7jcXbuFmfhLfzX71/hm+c3p0PnhKCFgqtFk93dcX7/G+fZ05ukPxunPx0jfQcB2rQuc2KqRNG0Waw4+ER/+4q3z2wjYnhpsYahRv/Olix298Wo2VFYGKS2O3YvVRr87H89TsNy1mzP0a7HFFq5ECHMVBwqTY/upML/8eUz/PjDO7j3DjkJTdvl8yemiCkyXiAIQ5+SFeV3Rc/slvctvPF4d/y7WvfTXM1DxaNUr/M3x6Y5PJJFkWUGsrE7arFNl0y+9Mo8EgFXi5HnWBFg+gFl023LO7nCinfDbYUG9vVF82i93KLetM6rU+vfxzdzbskhUS3xe/2Hb/j5N88ucHa2RsNxmbgp/BoAru/z5N4bJW9sP6DQ8AgEBO3cDC0miiY78jGOTZboTxskdBlZklio2vhC8OCO/LoizRvl6FiG5y8tIUKfhtO+3kQIvDRRZjijcmqmzEM78zx9fomhbIyDg7f3IIehYLZiYbsez18qMFu1EGHAQtXBdQJebmcir0HVCVGBuXKDIzsyPHVmnnsG0xiqQsq4Nb3jdhTNaB5Olxocm6wQUyUKpkPgNGjHFr5YsLhYsEjLYBgqbz3QjSTBAztyUf/DuHZXZOi2wly5wWdeniYd0+hLR/I/+3tTNB2fzx2bZmK5cYOnvx3WOncNV5CUoWo53DuY5tx8lT19Sa4UzBtke243hQKurROXC5GHbMUD5gpWH5pOSxVhpmJhAL/06WPs7Uvy1v395BIaSSNqOzGST6zZfqJue/zVS5PcO5hBlmVycY1nLywRAufnq0wsW3hB+3NnpXDg9Gw18srJMoIAKRT89bEpjoxk+czLUb74zq4Elhfy3ntv7c+5Hu0agyVJkn5TkqTR1tdvAOVW+4k1b3khhCeEeLcQIi+EeJcQ4odCiF8RQrxVCPFLGx5pi3YMr7WoOlEPn2VbYKgqS3WXH3tghNHuJE/s6WGsN82DO/M8uCNPsEbTopPTZV6ZrnJ1oUyp6aOrCo3Wg7ST0qD9mQROIOhNaSR1nft25Dk8kiefjnPPHWLXKzx9YWsCwB5RjP9qycINBKdmajyxp4c9fanVibMW48tNwhAIPG71NbVHTyqGQEZVVTRV4eWrFcoNH8cX3DecbRlh6/Pvn77MbNnmannjItd3QpVljk1WWag6fO3U3B1fe2K6SsrQWay7xA0FO5QoNQIKpc3dv3DtnEpETQu/c6HCdLnJcxcLWG7AQnXtfKgVnj6/xHzV5vnLJWbKNgXT5WrZojsZ2/I9/OfPX6UvHVt3lzrWk+LHjoxs+PNNNwAh8bVTM6s/s22f750vUKg7zFWdNauBf/YtexjuvtFLq8gS379c2vAY0jGNkuWRi+vM12yKpsuFxTrjxQbFusuVQudFmjVF4333DbGzJ0MmufHQxlzN5/BInolSk2rT49x8/Y4eu7rtU2l6nJ2psGTaxDWVctOjPxNny5laEuzpz7BkRlXkr0xXsNyAQt1pq1osDAXzFRvLDVqGl8LJmSq2GzJe3dhQGiEc3d3Dvv4cv/yufbz/vkHuG86yo2v7Qsmd4tlLRbwALizUKdZtHC9SOhChxJn5GtZ6scU2kQFUiZ96fBcDuSSHBrPUrICmE2koboR2HcwOYHmC45NVYnJIpekzW2lSs3zKzbWPabkhhZrLufk69w1nsfyAEIm663F2oY6iyJsWyQuBnqTE/v4ESw2PuKZyfKoMQmKy1KRgOqRjGrOVO6+9a9HuNu0ngX8O/G3r++dbP1OAf7jho26CTz1zic8em970+/0QTDe6BKWGw46uSHBUlgTfv1wgFVcZTMfR1IA9N+3ei6bDd88t8czZBezWVfRbi8UGNs5tMVky0ST4/uVlZAIWahZhKLg0X8OT4HadT37l0y/z7fOFDSXW347TM2VSmozjBQy19DB1VUZfowy7WG3ym184QxAGPHuptKEcmpupWi5SGLBcd6irPild4oUrBQTdzFebHB3tYiB7+9DY9y4s8GufPYVnezfkLnSKSIIj5PJSjXuHUkyXmnSn1tZZ7EpqPHepQOD7HBtvICQoNYMtKGVeO6dRrliUJ3FiosSb9/Xw2lyVh0bvbJz3pWJ8dXEBz/dWDemYqnBhcWMhqbWwPYc/fvoin/zQPcDtjeTz8xVeuLLxDYJElEP58K5rdTqxmMrVQo2LS00cJ6Bm33jRs3KU33VzXlG54TKw4RFc82D/wbfOMZSN4flRZWU+qSNJ0JPuXPd224uMkqyhUTAd4prCYm3jC7wA/uP3LnPPQIq+dIyBjM7p2SpJXbnFA9Z0A8aX63zpxCxLdYtSzaLpRwUKk8t3zu1pB1/AxfkqO/MxZipNduTvvLbcjCxL1B2XqeUmnudzYqpM6HucninjbDDqEwKvzZY5OpphutQkaSg0nIBsQoukh97AjHYnmFy2yBgy5+drqKqC57kIASIMqG4w3eR2hETer6fPL7C3LxnJm7Xu8Zvl+tZjI8/Jmu2S0mVm6z6GEjBbliiaLmlDwfYC+jMxNEVe1Q1GioqxhvM6Xz01iy7BkmnhOh7FmsXU8sbznq/nzIIN2CQlaDoePUmFY5MlcnGV+wezlBsuRzaYdwtter6EEEUhxC8DbxVCPCiE+GUhREEI4QohLm/4qJvgU98bZ77aGU+GoYAfytwzmMG0fSw3YKLQBASZmHZL5ULDCfjs8YlVw2s70WVo+lBv+pQtwZUlk4liHTOIGsTdjq+cXqLRgR1PTImqlXrTGv/rm3fy8beOsn8gxb6+1Jru+H/zrUucnq3dYHhtlkODaXozMXpTBkldoeoEeEHIU2cWGF9q8p1zS3d8/69/9hTlhkftNmHgrSABUeqeTH8mznTZptL0mLpN9ZssyezuSVFpeliBoLpFw+uGzyba9ZhuiKxInJ+rI8swv87uq2z57MgnyMR0+jIxhroS6JrMSJv6bXdivBxyeanBf3lx6o6v+875JWrWxq/OSr+gb55eXP1ZsdrkUsFEEOKI6LzIQF6CR3fIfPKjR3jnwb5bPKZbvQ41O+D0bJ3xJRPTDdjXn+K99/YznOuc12S2YlFpejT8gMd25Sk1nU3PL8cLOTVXYyBrsFBzuLJkcm6+fosx5/ohXzw2w6vTNcaLJg0vyk0MaF+9YT0koNBwOTSYZqw7cce15WZ8P2Sx6iBLMhcWG8Q1mUtLUc7WZogbKq9MVak0PY5PVqL5vNxEbLfExhb5ycfG+KcfOMjDO7uQFJma5fPKjMlyMyRjqBzqT63/IRtAVWWmli0GsnGycZX9Ayn2r9FodS020zVtZ1eSnqROb0IhDAW2K2jaAWfna5Qb3qqHf7bSpNL0SBkKbz/Yy2zZYXypyfevVNjVnSSfjGF67aV0tENDQDap0fAlUnqkZZpJqNw7nCG2CT3idoW1nwD+XyAF7JQk6QHg54UQv7DhI26Q711Y5NhkidI6ibwboeGDX7b5l189w2hXHFVVSWkqqZiKIkdd3q/HdDzmqp07/h3H1kqpsFtPG/e63fxa0YIP/eH3OL9oduwGswNYrFnkjATnF01yCaMlHyNYNh1UWV4VyC3WHRzbXc1F2irHJypoQDymgpBwzIBK02UkG2OpHlV+3Q4/FBi+17HzcDNR1Sr0ZTR0RSbfOge327EbiozthZEEheN3zPACVtUBEFFrhayuMFFo0H+bVhFeEFJuukhySNF0cIKQUs2Nmtf6PrPlre0MV1isWrf1TIZCROEl12PpTg2Z7oAv4OxshX/71Dn29aW4MFei4fisFCQrkRQjH3hkkN50kpeulkDAf/vBFD7QDWwtKB9Raa1FXzs5Sy5l8MTuLubKFrt7k5uW8FnB9gJqtseZ6RJ/9uxVlhZM7rzlWJ8ACAL4/PEZumISXz05S1/aoDetMVu2eGg08iZ6QdQTplCzsFyHALBarnRznR5w7eIJSCOYKEQi9Bsx6mQ58n5Zlo/tu1yZbVK2Nz+ui4sNaosN/lXT5T0H+9FViXxC3zYN0U4RhIKEodKV0hFIKFJU5XjR9fCFoNjobLrF+fk6+7vjkZyaFqNm+W03dt7Memz5PildRsgqmgo1x0WVJXRNYnK5QXcq8vBrioxFiCRJZOM6oQg5PlmhK6nz7efncN3OngeAsumT1AV1x0dXJbrTUeQjDAVL9Y15ptsNO/4B8D7gywBCiJOSJD25sWFvnELN4Q++femOHp/N4gDjxSaXFhq87/5+fCHoT8fov05XcYU3avHLnz93hVfnth4OuJkAwfnFOplknKWqw5P7+yiYDout/jyjcoJMTKNm+3zpzFYfDdcfN/qqm0260imWGi6GImHGQw7nYvSmb59w7/kh9c61D7oFjejhPpAxeMfBXp480Es+Ydw2wT2bUOlO6ezsSSGkBpWai9nB+ziuRjlomipTd3zcQLBUX9uImio1aToBixWHmCazVPcoNVy8IKDpCWLtNBlrA1+EnJ6p8BNr/M7xQxaqNpXG1jyA3zpXJD8VNR7uiss0r7Pj3ravm/60QUw3ODldYaZkMV5srD4AOmF4XU8jgEbV4V9+5TV+7q17ccOQewa3pgE5XmgQhIJ/8dXzNFx/63lW1zFVavJqa3c3XbL5D9+9wuO7ewjDkKO7upElqDY9LN9nEzKybZHQI09Kxfa4sLixtUuSJEbycZKGykShuZoYvRUWAHu+zmy5yb/58IPA9oq4d4K5lld0tDfNB+8PmSw2ePbSMk3Xo+aE5BKd7dJvOwHnF0w+eESh1PI8befpMRSFmKayo6XDXG54eEFIwXTIxQWLNYehXIId+QRm0iemKoz2JJgsNqhZPsfHl1ebx3YaCYHtCPoHdbIJnT09UbRmptzEa2xsZWv7Kgkhbk642oasmltZrje4vLjBbMo28YNIY1BTomqKhK5uWKrlv0c0SUaSZLxg7V5MK/PO9rZnha5ZISXLwfNc6q6H4Jqwb9Xy8IOQ2UqT6nUJmFVrY9V6G0aOErV1VWGkKxF5AOPabcVfFUVmOJfA0BRSusYGugS0RcOPjB3HDZBkCUOVkSRp9fxcjwgFpuPjh4Kzc1WWTYu65WM6IsqF3GjCzB1wgoD5ioUXhFQt75ayfcsN2WAh1g34wHLDo97wmChGpokiRU1q333fIAO5BN89O894oUa5aW+bJ/R6qk2bY1c7a9rZlofTiQTO61hueKvh24BIWLzcvGbeBaHA9nxcP9w248v3IyWQYt3Bcl1mK5FuZLuYtsP0coPlhr/qldsqNcun2XQo1G08X1CzvU3JxbweHB7JM9aTxPVDmo6PH/gUO7wLlWRQFIm4riAhKNRtmh3KK1uLkungOA4vXi4wU24AAtGqTHauuy6yLJGJaUgSrX8lQkRHoww347Z0ibvTBomYGun5blIovt13TbdCj0KSJB34x8Ad5YU6QblpMl3Zvosc1xS6kyq5uEpfxiAV72yZ+HYzEOuMOO3NZOM6e7sN8hmDozsjF29vykCRJFRZJt1KSO10scEKZRfKyw4qoKoBU8tNcnED1w0ZzCWYWG7gBwJZhncd7CcVU6laPpuTDV4fhejhrikyPWmD6ZJFd6sP2u1418EBuhNl8gmFz7w0jaJcL2bUGWYqDn3JkJ05g6FcnGxcZ2q5iaHJN/Snk6TIM/jZlyZY2o5KhBaKBIqs8uKVZQxNZmdXknRMjZQB1KgVxuYCjjcSwqpHyAB29sTZ15fmpStlnjozS/O6JaPzZ/1WarbPc5eL9GX0LXu+dvcmqdke4V0YuCASOF4pGLH9kImStVqYtB1YAVgW5GsOjhfy0ngZRYH33zu4phTU9fi+zxdfWaDS4Y1WCCw7cGauysXFOro6iCTB/v70umN6PRjKxYlpCrt6I6OrULUxHQ/bCokCX53dcvRnDN62t5dkTEUA02VrW50UFStqy1N2FkGEvOfefrqTBkIILD+8beXkAzuzLJseu/tTvDbf+YgQRGdWVSCX0OlJG6spOGPdyVsasq9Hu3fWJ4BfBIaBGeBI6/ttZabDrQJuZl9/ikxM54EdXQxmkxtu4vl6slA1OT638XL59ZCBh0bzJJMxntjTSzoe5VlJkkR36trNdjcIiaSh3CBE1xQaXsB4oUbFbOIGPl4QCXc3XZ8w3L5rpyqQSWj0Z+PUbQ9NWV9INa4rvGlvD4oiM5CNo0jbtIhLIUJSODySW3VJXt9KIGiJyWqKfIu+WafRgKJpYfn+qlyL2/LCSUgdC2/ecEwN/u2PH2FPf4YrhRo3p4YqREUse3tTvH1/DxP/+oMdH0PVgeWqxXzFZrK4+VYiADFNoS8dI5Q2165lIzi+IBlTqLaqOBVZusGzsJ3IMliOixcGeL5Yt2Gt64eULI+G7azKjXUSCViu29SbNiXTwnIDara7rR6ezaLIEr3pKOWhK6lTsV2Sukq8c8W2N/CB+wbpSmkkNJkgDMjENLQt5jbeiZU7oVi1aVguMjK5uEFMUxnMxFfVYCDKkRQi6vWlyiqHd+YQoSCxTbahDCAr9KUNMoZGreli2v7qvN0I7QprF4GPbXyoW+NAZhsfqEDT8Tk4kGJHV5x8MorhtotMp/cX7XN2rsK/fuo8C0vljn92bwIqTZd3HOxhOB9jrPv2TTO3++EQEjVnzSUElYbDdMnj3FyNXFzlffcNEvgBL0+UkaWNaVduhF3dMWKyRHc2TihgrDvOfMXmnjalju4fyPLUmcVtq6AqmgGKFJJPagzlYjTdgNx1BnLd9nn+chE/EOQMido25sVVPJhcqrE4kudNu7vIJbTVSsOa7fHts53LD1zB9OCffeks52erq161lAIpQ6Ivn8J2Q960N0vJDPm5t+zu+PFXaITwmeOzVOyAN+3p4qef2LWlz3vHvh6evlBcVw5mK1SbDt+/VOTx3ZHPOKEp/M8PDvEn3xtnA5HATTFRbNCT0hAh5NMaiTt4UpquzzPnCzh+yGQpqjLuNAL47oUiCU1G03RAsK8vjbGBLvGvF++7Z4jPvDTNsgiodLi4JwacW6ijyTBVdujP6rz3nhy5+PZvwj3A82BXb5wHd+ZQpagA5NBg5NWfrViUTHd1bUnoMnFN4fBQkstb3ATdDh9o2AF/d3qehKYihCAT1zk6mmfHBuXGNhxnkyTphBDioY2+bzN8b2p7PF8JTUGIkKNjUXfjo2Nd67+phdqqqHpkVzcvji+/LkbY5cUGng+VOwmsbQJVAl/SOLIjT0zTeHQdLbh8Ut/2sE5Sl/ECiQd3dvGVUzP0pOKUmz77euNMV10sJ8DQlI4bgjFVJhAhP/HYMJ6vkjQUJAnqls9wPrEqYLseJdvj6GgXx64WOzzC1jg1hcmSsxoCXeuKLVZt9vdnMH0JQ5U6nkt0PYVmwK7uFLIk39Cwcrur9z2uNXL8/Y8c5v2Hd2zvAe/A1Q4s/IeG8/RkEnzu+NRtFTS2ggw4oWBnMsblJZP33BPN595Mgn39Wa7MVtlOCfFM3MAJQu4ZisK0bhASk9c2dOq2j+OH1BwHPxT0Z+MsbbDJZzskdJWG46FLATVPULM8erbQYuN6Dcjt8LiusGTavPPgAIVqg8+/Oo+hKqs96baCBKDCaFeS1+YrDOWSNJ1wQ8/LraLKsFCxOfzErT0MG63ExJW1xfZC3rqvl0/NVelLxyhU7I4WrKyMJwghHdNxvEhzOBPXWTKd7Te+2H6HBxCdyMM7t+ciByLgoZEcvWmDIzvW7xp/PSsezxfHowTb18P7ldBDjk0styXGvBF8ESXl/vWxKd6ytxtVltnde01I9WZKDZfBzg7hFhpuSMMN+bPnrtCX0bG9AF8E/MJfnSSuy7xtXw+ZuNFxA9D2QxQgphrIhJyfq4Is8+TeHhIxlYMD7Xm+zs1W+ZPvXtpSkvmdaHoBVavB73zxNO840Mu77rmxfWjd9jg+sczfvjJHqbn9IZSaE/LbXzzFjx8d4rHd10zBStPl/3l2e1oCrkiYrOQgfuIvT8FfntqWY63HU68tkNThgZE8O7sTPDy69txZj4Vyg2+cW9q2+yYk8prGVZN8rJ8zs1Vem6vyT754ZnsOeBMr7Wl+9I+fv+V3KUPh+gBOV0JDllnV5Gx622MWzlQsFOBS0SKhK5SMteXJ3ihYbsDVYgM/CIipEvl0jLgqUXM64xkUgOfDcsPmyb09yLLC/cPtrXudwg9hqdrgt754EtMKCBDs7IoRV3UODqTY3ZfG9gOeu7REUlf4u9MLlOomM5voON/ueABOz1RIGjLd6T4arsfwJnolthW4lSTpnuu+/VrrZ2/f8NE2gBCC//idzuf0S8CHH9rJm/b18qvv2c/bD/Z1/BjbzddPF9CU7XOHdyUj8VCAyds0Eb3bxDWVuu3zj940huUGqLJEwwloOiG7ejrbVBAiz5eqSAxkNOK6Sk86xlA2Tiap8fYDfXSl2gtRf/vCIso25kdIQMEMEQJOryGebKgKsxWb5CYrcjaDIsu8eOXGkHgoILeG/M9/j6y0WZrewty5vNyk+zZ92zrJgcEskxU76o7+Bmmpc3P6phMIdvekGMrqeCEY25QEr8qRwTGc00nHdXJxbVvWlk5Rsz2CUND0Qg4NZXlgJEtvJh6J3neIAHjfvUMcGe3mV9+z/5bN3XajynBuoclCxWKq1MT1Qo5PRJutqbLF3r4UMhJj3SnOL5gkDZXJirup5q4bYSAbJ2FoBIHEAyP5TRWftTvGz7a0HSXgdyVJ+iPgkxs/XPsEoeBHHx7r+OdqwMsTyyTegFUs7RKX5zvS42YtshoYqsTb9vegKLD7DbD4pDVQFHhsrAtFgSf39qC3queO7smRNDpviPphSC6hsqM7w8HBNF1pnVRM5VCbHi/T8bm0WMcQwbZdK4geFk4AXz45w0ShxsXFOoXrSs0dP2Awa7Dc2J6d4FrUHR98n4uLdSqtdiCWF/Byh9sxvJH5u1OzLFQ337z24dEcjuez3RlHz5xb4upija+fntv2qtB2uVm6RpcET702x7fPFXEDcUPCdSfxw8gj+OcvzvJXP5hCDxobXlvG/snXVr+2m2xcQ1dl0rrKfNViumzTldRobLDqbj3+7vQcltv5PLv1SOgyaUNlV5dOV1wjE1eoWT4P7cijqnD/SGRk+mHUX/DAQBLb8+nW126R1EnqtosuSzy6M42mSqtNtzdCu9vhx4DfA14gkhf8NPDmDR9tAyiyxM//xfHOfiYgKbC7N83MOiLEbyRW8qr0VlLLfzvR+WPEFHhwtJsn9nbxy+/c3/kDbIC4Avl0jMfHuviZt+wmn9RuaOvwYw8M879v07HftLubUsPhg/cPAbCnO4muKzw8urEQeCQWHHJsZntKnm8mrmm8Ml3F8UIWaza9LQ22dEyjOx3nwECOT790Z+mfTjJZdVpjcci1Cll0VVnVRN0O7h+OFuM/+uhhxnpvbyQb/+VXt20MK/Rl4sxsQTngsd29HBzI8cdPX2S54a521e80sgKvTNe4Z/ju5fGsxdHhJJ/75bdf+/4rv736/4uFBpWGz2L97swliDw+P5i2+dS7Bvitu3bUjRHTFA4MpJmtNNEUhYQOD412sac3za9/7lVgbVWUjdKXjnFpcXsS2Nc8XqtI55lfewLTl1msORRMm5mSRToWFRZdn9KgyjL3j+QAwUceGePD/+HWUHankImexx97bAyArmyKHV23L0q7E+0aXx5gAXGiAoirQohtNS63o8RXkmAwE13YQ/13N3a9FWSixWClYm5QgvkOb1PThky56XBfm56d7SRlKKiyxNGxHJLEal+xuz/5ZSIAACAASURBVIHtBezMJ6hYLiP5OPom+9lkYiqm7TOcVRkvb3/eyJLpMJyJxpqO3Tit9/amtqVC7E44Afyj//Qi7znUzy++az+hENvqAQQomw59WX11jr+efPqlKZIqfPzJPcR1ZdUYvh2/8pnjzJRsTk9VcAEdyKd1/MDF3MZ9ohvAounyf3374vYdpA3+l7ffGs6ybZ8vnJyjYft3deOwQs12+O0vnL7rx90o+YTearIMO1qb1IyhUN2Ehurt2Nu/OQNjM1Qsh1xM5ZPfvEJPSuP+kTy+H5KOKyBgIHtjOH5F4W1vS2/yYF+Ckwvbly6TbfUDTcVUeraQGtCu8fUy8CXgEaKCqk9JkvRhIcSHN3pASZL+ADgKnBBC/MrtXheEoqNx2594uJePPLKfe4eTVG2PnnTnRHA7yT19CkOGYKC3h8eHdXbvHaFhSnhug/Gqz//9TVAzOnRIZHyFroTO2/b1ob2OpdVZLZpIv/WBQ7ztQB+5VAwBt+0i30nu7Y9x/45uPnDfEE4QkjYU0nGdMBRtif7eTHfKIBvXyCYTUL41F2s7WKwHHBxMo12nN5mJq/z6+w9Sadh3/QFmOgFfOTXPTz2xfS0eVpCA9983QFyT8EKJ19/8ilQIqpZH1fJIt7phr8WXX5nhxctlaqbDyqx2iaq5LBd6UzILndSmug3dSY0UcPf8S9c4ecXhQ/ff+LPvXizw2myVL5+4+4YXwIsTJqb3xm81kdBV3ntPP34Yacm6fkjVcjk+VeIrJxc2/bmDEvyLjx3h0V3d5JLbn38IkNFVetMaJcvn/GwFIckMpBMcHMowlDVIxzRi+o1mS3fK4GffPEoqruMHIb/zY/fzme+f5fOv1Ts+vv/8Mw/ztgMDmJZLXFdQtpB73a7x9XNCiGOt/y8A/6MkST+10YNJkvQQkBRCvFWSpD+VJOkRIcTLa712se50pJJOIvJCvGnvIEfGosrGHu3ueVI2ypv37ySmybzrUB+qorCnO4XcI3FxUeGBdFTZNdhhwwugOxWj6QWbil13CldIxGSFR/f00ZVZW6B5O0gq0JtNMZSP05UyaDg+SUNFV+VNGV6nZ6t3JefjZnwB+3/769zbG2P/SBcHBlK8Nld7XcYC4IXghWLNirZOIhEl5mbiOglDQV9nQdyuhO21+NE/fh4ViBsScTXKWbFD6NOh5ML0bJV//Ncn13yv2WolczcML4gqnTusgtU2jw333PC9FwgMJeRKwUS9K/X1a3N6tkrP+i9bl5vnYKdbT6iqjNpyV8R0mXxCZ19vhuhxvTl+4l376csk7prhBVBzfUZjSbwwJJRkZCnKAazZHnv6UrcYXiuk4tGdqyoy3ekYo4ODPHSxzokOOvwHUjJvOzBww/G2QrtNVo+t8bO/2MTx3gR8u/X/bwOPE3nVOo4hQdqAJ/b3MZBN8MiuTkyh7eehsTx9KYO9fWl0VVmVt9jfn163C/Rm2N1lkEnqHN6Roz8X39bKvPWIqRK6LFE0LYa77o7xldHgo4+OcWAwzaO7u8knDRKaTNMLif89aLB4MwI4U7CpeGVeutr5JrxvJGTgn/8PBzg2XeKfvWcMU0rQl9LXDRXv7Erwi+/Zw+9968pdGacP1B1xQ9uCpTb2T3dDGun15tGdGT704Ajvf2T4hp/7QciZ+QaKDD25OOXC5vPn3ohsdw+wHzk8wGTJ2nQ4+fjvvBvbCxnO371N8Aq/+I7dDKQTnJ4rkzRU+jMxYqoaKdC04dLe3Zvio4+O8NieFB/51NYTpLskGOiN8Rcff8uWP+t67raYYQ5YWfGqwL3X/1KSpI8DHwdQMr2bOoAiRWXtD+3qxvF9HtnVQ8rQb6mgeaMykkusinxf73XRFPmGcNLWjxPH8jwe3NmFD+QSMXJxA/UuhPhuRzJmIMuwDcWLa9Ifh7H+PD1Zg/0DWXT1mkhqyvj7VQ27ZrPfvx+3/IYxFDjUn+an37KHsZ4EP/3kXgDabRoT0xTed38//+47VyLB3jeohaMpEu4bdXBbZG9vinRM4bO/cPsHWlyTSegqcUMlpcuIIGQbpUlfN7bDEFMUhd29G69Uf3gQPv8rnTcGP/bozrbTHt5/3xCzFYsjShd12yOmKWiKjCy1v6D1ZeI0HQddieyBrfgt/rf3DPLW/Xs6nv4ibZfsyZoHk6RfBApCiM9KkvQPgBEhxB+u9dqenh4xNjbW9mcLIZhrVTDKEgxmO2exT0xMsJGxXM9cxVrdvQ7ntj6mrYxlhYWaTRBGoxrIxDZ9U3ViLDdjuQGOH+KHUe8qTZHRVWlV/He7xhKEguVW12xFjvIIXD9cPU+G1v7k3+pYQiFwWh10FVlCV2WWGy5B60HcldLbNpI7dY2EYFXPUpalG0J3fiDwgpBQCISIfu8HIZoSJQHHNKXtcVx/HUIhyLZkTDop5Htl/CqDIzvxwxBNlmm4PmrL45uNa2xgjd8ytzsvddsjCKMy+rimrK4hiiShKlJHN2LrjWU9hGBVH9L2gtXctmxcRdrkyezk2uL4IWFrHsc0hVBEWpKhEFhegCrLyDJkblPY0+5Y6rZPEAqCMMRQFRRZQlNlFFnCbulRStLWNE63Y83dLHcaSyhY1QldnV8SN8gSBeE1Tc+t3NNbPSdeEOK31la9db1qlkfrliETV9dc+9ca//Hjx4UQoq0/5G57vl4Efh74LPBu4M9v98KxsTGOHbsl2rmK64ecmIzCKt+7uEDR9FFlQd0JGcnGSMU0xnoT/Mjh4TXfX2m6lBou+YROPnnn+O3Ro0fvOJYVwlAwW7EIQkHVcqk0PX54dZmz83XGumIcGszRndTZN5AGIVisuzh+wI58pBsY1xQsL8BQZdxAYKgyg9nYDQtYu2Pxg5C5io0kwVdOzlJqeNwzlMbzBYs1i0uLDXrTOoeGsqRjGu851IuiKCxUbZquz2A2vu4Dr92xOH7AfMVGkmGxauEHYDoe5YbH4R1ZDFVBCMFM2cLzAl6drQKCsZ5UtOMRUSf3R3Z13XY3t95YTs9UODtX48BAmiM781Qtl6fPLSEjGMjG8ULBC+PLzFdsHt+d55Gxbjw/ZKLUJK4p7OhKoEgSQ7kYqiJTarhUmu5qYv1mzkvd9ijUHVw/4PRsjVxc450He5Ekmd/50ikKNYd3H+pnIBtnutzg+GSVkVyMX333vrYTPdsdy3oIIfjk189yebHB2w/0MNqdIqbJTJUsYppMXFcRIqo4tIOQfX0pUoZGX8agPxO7ZRzTpQYvXF6mN22wpy9F4Pt87fQiddulavksNzyO7Miwty9Ld0qjJx0jpskd2VSNHbyfn/93n2FvfxpFkjk/X+HEVIUDA2l+8vExJGChtZE7siNLTFdXr3dMU7C9gFRM3bCQ7lrc7vpcXKzz2mwN2/c4P1cnpkns7EogkEGEVKyAdx7q456hLCXT5fRshXxS5/BIbnUj6vohhipjewG9aWPdquH17hXbC5iv2mteh3//rQtcWKgjCJguuxzsT/L7H3kI3w85PlUmCAUP7czdNmdno2NZYWVt0VSZoZvWypU535PS8UKBLAuuFpuoRHJGtheiShJ1N+TJ/T28Zd/a0Zb1xvLC5QInJitkEypNN0RXJBRVQpdkduTjCEmi3HrejHbFkSSZ4Vycvf1pglAw22pJsrK2dOK83IlOedqOHj3Kd59/kULdQZZgumxFAtMpnVDAc5eKFEybuCpTsQIODaV5YCSHocp4gSAIAk5MV3C8kIdG88Q0hf5MbMMNoTdyTsIw5MRUBbuV31w0XXRF5qWryyRiKu891EcgJBaqFqdnawxkYzzYUngZzsdRZInZssULV4rkYiq6ruB4IUdH83SlDCRJajvOeVeNLyHECUmSbEmSngNOCiFe2uxnjRdM5qs2F+ZrvHC1RFJXycRVPvHkbv7m+Ax1J1ooHh3tpi976yI5W7EIQ2i61rrGV7vUbI9K06Phepybq5NL6AgBP3J/PyemaizWHK4UTCQp8g7MlGziusJsucm9QzkuLZkMZeOMFxr0pAwUWSIdUzfVaqHUdKlaHmdmKxybLKNIEqdnK7x5Ty9NL+Rn3zLKi+NlZssWsmSzqyfBzq7kaoPOhZrNrp7OlBcX6g5122em3KTUcPH8kIuLdQaycb5+eoH33DPAq9NlUobGdKlBf8YgZegc2ZEll1D5ixenAfj+5eKmXOkAz10u4PtQbDgc2Znn1akK0yWLmu0xvtxkOBdHQeLNe7ownYCGE7BQtelPG9Rsn6WaTUJXiekyvSljdcF0fOsW46td5irRA/LZiwW8IGS+Ep3z5YbD1YKFCEO+eGKWjzw6ykzZ5s17ulBkBcsTpO5yOtpkscHpmToIwZdPLvCxx0Y5NrlMb9Kg6Qc8MppHUxVsPyQVi3aK9w1nbuv5eOHycjQflkwUSWa8WOfVmSoSAtsPODrahe0LhvIxFqsOhuZh2hKZmLblbv1hGO3Mp0sWT+zt5gsn6sQNhYuLJkt1i6Wai+l4xFSVTCJqrLtyvS8v1RnMJmg4Abm4vpqT2Wn296fZ25vkb47N4IWCUtVDU1S6Uho/HC/TkzL49rlF7hnKcna+SqnhUWp4jOQSaKpEyXQJwpCi6dKfieGH9pZbtizWbEzbx7QjD+GKN9q0fZbqLtmkxvcuVOhK6lxYajJTrmO70X0OcLnQ4L7hznVfh2trC0DKUG+Yi89eKhAEcHnJ5EcfGOK755eYq1rUbJ+4JjOUi1O1Pe4fzuJsIS71jbML+D5cLnj8zJt3cbXYxPYCmk7A6fk6+YTKTCma2z+4WuJAf5ZSw2OsO0m5VQ0LUaJ8Jwz6u8l81cbxQl6bq6DKCpYbUOuKgYCZskXSUJguWxwd62LZdGg4AZPLDbJxnWXTxfEFuiZzdr7Ggf4M81WbvX3b19h7tmozXYrm8vGpMjvzSV6bq5COadSaPq9O1djdl8L1BY/v7qJq+ZQaLoosrbaMeXG8yHzF5qof8PBonoFsbFONf++254s7tZdoB9v1ObdQx3Jcjk8uY9oe00UTL4S+lMZvfO4U+ZhCyQ4Zysa4WqpTarp87fQslhPyoQcGcYREw/ZYqDuM5OLMViwSmrJqhBVNBy+IynbtNQQUF2s2M2WL0e74DX0+YprCxLJJ0w2YWDYpTLpkdJmnS00QIZeXaqQNBdf3UWWFiWIdq7Ur/frpRY6OZahaLrKQODldImOonJhUQJJ4eEcObwMRYgnBMxcXMZsek8U6liewbYeT02XGumL84MoyXQmV5aZHWlc4uitH0w2wXB/LDzHU6LzkE9EiG4Qi2uHIICHh36wBch1126Nm+wRBwNl5k5SusFh3cGyHFyfKWF7IfNmkYofElJD//P1xdnclGO5JkY0pxI004HF8sowf+AgRUnd8dvW23x5kqW4ThnB5scZU2ebFSwXOLdS5dzDNnt40JdPimQuLyBK4nocrJAbTBscm4fBwihf8gFxco2q5qLIgEJE7OhNTmA8Emirh+YJkmzv56zkxWeL8gklclbhUMKk3HX4wXiIdU9A1gesJLsxVsIOQ4azOf3punIGMysmZMmNdSXZ2x0jqGgcHO9+TrW57XFw0ycTUKCSjSJyeqlI0G8yWTSpNn7gO/+dXz5CNyVTsqC2H54coMuzrTSEh0Z3UbzC8gpZXGCFYqDlULJdnLy2SNmTOzlWQEMzXXRwvQEJwcdFkMKXx1ZNzHOpP8vCuHvJJg4OD6S3/jV4QcnXZ5MGdOQqmQ7XpcG7BJBOT+aefO0VChXQy8qK8aTTD116V6c9oLNR9BlIGV4sNRnIJupIauqogEIRh1ATZ8kN6UjrGFgSZV5BlmWxM5dRUGUWWWao28YWgbDocdwX396f4+MzLpAyFs/M1BjI6cV0mpsrMVy1MJyChKVwp1nm0A2LImiJRqDvEdJlyw8W0fb5xZo6FqsOp6RLzdYfA97hkuqQNmd/861fJxlTmTR8/CPmNDx5gtqLTmzK2bLROl0yeu1RCCkO+8OosKR0ODnXh+SG9GY2pZQfLdZkqRzqNz/zNIhldJpQUJAnGuhIU6zY7upLIkrzaCLgdvnpqFtcLuXckg2mHeF7IpUKDgYzGD8ZLmI7F516eR1XgYH8SISkMZeOcmvOoNhxeulriQG8K1w8w5JBzS5Ex8Iknx7Z0Tl4PSg2bZy8uE/oBL4wX0eWQhg+uL+hJKDRDiV35OC+OL9OXUvn6a/PkYirdSQNfhJSbDn4g0CSJq4UmR0dzVC2P/oyBLEnoikwgBBLQmzbaCmMHQcCL4yWCULBUs3h1usY7D3RTbPik4gpfPjlLw/FIaDKfe3maHV06xXpkkCf1QS4X6xzoT7NkOmRiCssNG0mSUGXBVKlJshURShkqmZiKhERiE2kRbT05JEn6PPD/AV/f7uaq63Fqtsps2ea12Qo122e6ZGE6IaGA8ZJD2lC4uhywuyfBTKnBq9MVLi82OT1bQUHiSsHkx46McGmxxmh3irPzVdIxjRJRXsmKByIQgnLDpSd1a3nFD8aXCcPoAf+B+641xCiYUVfvStPl/HyNpKFxfrbKWG+KS4s1+tJxLi+ZmE6A5YWUGg6GKnFyphZ1xK40+PiTe3hxvIgsSxwvV0BAzFA4O1vn8T3dt4zldhy7WmG2bDFZbFKzPBABJSdKzD6/ZNOXCjm/4DGQUjFVlW++tsChwSyGEoXYpkpN+jNxapbHocEMRdOhUHdouD4ijBrMrYUQgsnlJkLAt84uoMoyCzWLgwMZzi3UmCnbmLbbclGrzNk+EnBy3qQ7E6dheTy2qwfT9fnB+DKaIpNPKLx5b0/bnYSrTY/FqkPRtPnyq3MkdJUXxstoisQL42UeHqvz3KUlTMunbLk0XA9dgenlJju7kzx9vsj77x/iSqHBAyNZlpo+MUPCUBVOz9YY7U6SiauMdcc23LbAtH2+cGIWIeDCYo09vSmevVhEICiYLl89uUDgh1TsAE2By0WHwSxcWaqxqzfFD6vLjPYk6E8nSMbU1aaKneLV6QrFust0uUFv2mCy2ODsfB3b91iqOcR1hcV6gCrBcjPK6a80fV64VGS0J8mhwSzvPNhL9qaHmeuHlEyXYxMlcgmdZy4sEQqJUzN1ZEnCDwWEIWkD5mohMV3mZN0lrsnMVS2GcwamHbBUc7ZcgaXIEoPZOH4gyMY0zs1X8UKYqQYYsocfQtpwiMU0rhYa7OyKU254PDia5/R0hSOjeU7OlOlKakCU16arMjXbozsZ5Qp2ymt8frGOoSksmQ52xUeRBQUzIGnIPDteYjAbZ6FmkUtozFdtUrE5elIGlh+Qj+ucLjcZ7U1xZrbGgzu3ZoD5QZT/Yto+81Wbc/NVvnRygTDwubBoEtNkak4kB1RsBnjzNZxAQkaQMFT+7NkJfv29h/CDkNHurZ2fzx+fo1B3ePr8Iq4f4PgB5xaapGIqlabHYC7BbKnBWG+KH14toSsKU37Ant4k2YROQlM5MBRJh+3rS7dtfP3wyjIvXi7hBgHHp8ocHe1mqW4zkImxXLcwbZ/PvjxHqRHlDNWtgN39KaqWx9Gxbr41XkLXFL65vIgTBsxXXCRZkNI1vnOhyIcf3rGl83K3+f7lEsumw/OXCoShoGx5uL5AlWG2DLt6kpycqXJ0Vw8/HC+ztz/DlcU6j+zqQghQkDF0wfGJCrmkzudPzPCuQwOcnKrw8FiOquWT0BUMVUFVZLraiFKdnKlxYrKC7bo8dXaJpKHx4pUib9rTw6WlGnNlG12VmCxZxDWFuYpNX9agYnl8/Uz0HFys2Ty8s5uJQoN0XEeS4JmLRQYycTJxlY8+OkI6pqMpEoEQm9pstbtt/1PgZ4A/lCTpb4A/F0Kc3/DRtoAXhFQtj9Ozi/z+U1dJ6NHifzN1J0ryu7gU/fIzP5xEkRQW6k1ECIVqnYuLdR4cSTLfWtTPzFXoSeqtXXW0mEoCBIKKdWtNeBAKFmo2I9k4FxfrpFTB516Zx1AVxosmNcthpmTScAVNO2C85eacrkQhvcmyc8tnmsUGEvAn371IVgVHRHlQyZiOJ0KWqxYnp0vrnqfz80V+6dOn6E3pvNgSIL2eFct5qZXUPFHxUPBIG2UuzNd4aDTP8clljuzIY2gK3cnI+FxJ8FZkaHgBgX2rG26xZlNrupyZK3FsosJsscKJ6ei8u0TyTtcXKzlBFC5Y+aS5qkVSl6lYLp4XYvsBlhcwnDOipNh1Nj1BEHBypoYswd++Mk3ZdPnS6cVrv/ejI62UX19fyt/0Im/h1aJJT0LlxOQyWUOh0ojjCTBrAYosIzLQcDwe39N926aZN3O1YKLKMs9cWOTKUo1vnJyh0OpafmyycsNrK3PXGgO2bmXmqtH9UjQjL5zZDNDlyDDpFI4fULd9bCfgpYllhOvw5VfqCAFzJQurdaLsVtfs1qlEtL4uFBpcKDTY15/gMzWb/+nIMLKmkI1rUSJt69q9Olnk2HSV2cqtcwBgZWqs9LiyWp7n8bJLzhE4fkCl6aIqMo4XIEtQMCM1gvWKMlbww5Cp5Sae71KoO9Sum+JOa4JUnBAcBxUo1Bx8IpkbgOeuLKMCr06X6UkafPDIMIhrna87UTFsuQGnZis4jsVEqUkQhFTtYPV+rbUGOlOJ1paiGYWuvno66us0lovR9HyWGtEcG0vB545P84F7+/jEOw60PYaG65PQFJpegOsFLNUiL0DT9XG9gMuLFZqOwBXgtsbktgYZ3bbRN03f59mLyzx78Xk+eE+So3tGecf+XsbaTCMwHR/HCzAdlwuLDZ6/NMmxqRvXZtN1oR79rNiI1r7SVDS/HD+6b8sNB9sPGc7FmF5ucs9ACj8U1CyXhZpDf9q4ZeMA19aW0k3Niv/yh9N0q+CrCloQ8MOrFUKurSsVJ+DEVBUDmCg08D2fqiUReILvnF0grqkM5ROEoURclVk2HRKaQsMLyMQi7UYhBOWmh6q8scqXy02XP3r68pq/a01fzi02SAGzOQuvpcEYVyWmlxuosowXRmkGoQgwHR9JEpyerdCd1JElGV2RVpPd2/37k4bCUt3C9TzGi9eMhKnlKQzgeqEks1UIMd9aY53A49JS/f9n782j7LrqO9/PPvM5d7635lGlKkmlwZZsy5YnbGObyWYICSShCaETQpL3OisduvsF0hNJ06/fS16ykk7SkJCmExICHSAQIAYTwGAwtjGeLckaSyXVPNy6873nnvH9capKs1SjbJJ819IqVdW5Z+/aZ5+9f/s3fL/cNZjm6IxCTFMw9ABB5Nmu2C5pS0GWJIIwRJHlNYcPV8rz9U3gm0KIFPAu4BtCiDHgz4BPhWG46dolp/N1Go7P//33pwiAlUqdncqfv8jXXJAaTaZKTfb2pjkyXea1O2Smizb7+3Nk4hqDrXGank9ISKN5saNPQqBJEiP5Kn4IX3z2DOPFKB9CkkAOfCaqPrI439i4GkJgotDkTBiJSWuqQmvCwAt8Dk1Xo4qcq9zjnR/7IRUn4MT8ynlxfOD5iQpxTeLQZJmebIzJUoNfuHNoufIrF9dRF5N3T8/Xl6sAl1CsOzx+Ik/TafKx755CkiROzdcvaufKAxBSrHmcnKmiqhIdCQNTU+hIWyiSxNUKc58YWeDZ00WeP7PAwakys5UrkyldeLsQaHowXvYwdIfZMOD63jSVpk+94eEjmK3Y5OI6SatCf+7qG8eJmQovTZR5cazA1w5N06g3Ka1RbUhRJGRAkkMUBfwN9EGfmq/heiHfODzJdNnl6dF5bO8S9BVXwf/4zih7upIcmqrw/rsGKTVcBlvjGIpMX9bioUOzXCFifVmMTM6TTiZ5aaJAdzqG4wXEdJkXx0rEDZXxQoN7h1dGNuH5IfNVmyNTLi1XkSK63KPygKdGS5iKhOP53Leri96MRV/WImmuP5vj4YNTjC00+OrhPJW6u2zQrBSjxfM1iUaroNTLHJ4q88Y97WxpTV/x854fEZyGIeSrTXJxnSPTJVwvpFB3sDSZx07OU7zEIexqeOhwjQV7hqdO5fnYz+y/6vW263Nqrobne3zmqXFUWbrI8FopClWPhgfHpqsMtMETpwpoqspLE0VMVeGYLHjgug6kC/gOl9aWC3mzQmDeA+H5F60n56IJ5OseAZGOrg00mpEIfWvCZ6Alju1FRVL5WpNcTKeoOQy1JZirNJkpX/qw8kqi3PBYif+yCgRhwMRCHV1VmfN8kjEN3w+pOQGmJpMwFLbkYozMlpmvOnh+QF/OQlckvCAKO64019P3Q1RZ5ujI2Hk/97j8+7yE0uK2+fCRIm+93qSseOzuTKJpMgLwfVCEWC5m29YeX3OKwYpXCSFEDvgZ4D3Ac0Ti2ncC7wXuWVPrV0AYRvIav/6ZH/DIkSIbSbG3tPbXm1FekqFGeQBVx8V0ZUwtIjdVJIm4ITFRqPNvPvM0L5ye4WQR3rhL45uHnas+yLVQ9CzZNHUXAjzqTR/f9/DDyO2/hNlyg7rj83/9zeP8cMxlADi1+ubOQ90JiGmCIAwBEYUWw5CpYoOUpZI0VAQse3zOLNT4xHeO8qffO0EQwCrsvUtiolBDVwQHp0rENIWtrTFkL/JUNDyPIFCp2C6mKl9UFXRwosTvfPVZXpxan47ishduoUZci8IMpq5Sd6Jy9baUgYTAX7QggiASj05Z6kWel5G5KoWaw+//wyFs12V2ndq0k0UbS4LAjyprS3UHAbQl15+k6/khNcdjei7Pk2MO69FQOJ2v0BHXOTZdZrg9sXj/gMOTxTXz7YyWQ3JOiZPTVap2QFfaQBKwtOUFq7DoQqI5dWqhzqmF9WnANbyA47MlHD9gV/dO1stR7AchdcejWKnwyJF5Kg1n1YbX5bA09r/yyae4Y7iT33jzdRf8PppTuirTdH2KjSYzpSYxTTBXDfH8gO8dmyWmazx2cpJiee0de2IkD8C2Dz3EXUNxPvELd1/x+qNTJcYK4bDoTwAAIABJREFUVabLdSbXIVhuh2A3PAKnwthCBU2Cv8rX2ZJWmEWhI3VpY9z1gysSlq5kJJZmaPOcjSEAFCGRMFSqTY/5qo0XRO+iKitUbBfHC2g4/jWRWVsNyra7IuML4KnRRQ9/IzIiv300ev4JJVLC2N5pcXi8QFcMdDOBpUdewIypLY9t7CoEq0trcbnhcGK2zGTxytdfDc+eLtCT1XniBCiKzL6+LLMVm605E9AJQ67qELgSVprz9QVgGPgr4C1hGE4t/upvhBCXrPEUQnQBfw/sAuJhGHor1XUEsD2fj33jSR46cnHobCOgCaKQVsbgxv40lipTrHsU61W2tsaI6QoDLTFqTY+FussXXjgbvnr48MbL+yxBEpHR5hN56U7MlpFkcd7LPVFo8IVnx/n648c4uLihr9fwgmghsNSQ7pTJO27soT2pc2KuypHpKqoseP3uDhKGSm/WxPVDSg2Pjzx8abfzWlBxoOKEzNfLKAJGZqvkEjpT5QY39rVQqDnYXoiuSmxvPz/xOoR1G17nou5DvQFzJwpIRLlyuiZzm5phb2+aPV2R5+Dp0wUmCja6IvH6Xe0oizlg33p5mkMTFT76rWOswTlw+X4F8OSJUXZ0dREEkInpXN+bYnCNVaBnEXGLfXds/XO70gx57OQcSUtjumKzuzfNVNnmk0+sT6Mvb8NfPznCltY09wy3srcnw8392UhQOLvy3LcgDDk2tnG6b6cLHmOFAguff4H/5x03kI1ra+b0G5mrYrsBf/LYGRZqHpeo91k3Ds67HHwsehbnGmBV2+Prh6bpSpsoksSXn5vE9UFTYGdnmr98YoSZkkNtAwXSXeBbJ6r8v195hg+95aZLXjMyW+FPvnsSL4DRfJ2NKPQt+4APn3t2irgmo0ohtw62RQVPl7Cgf+4v1k/XsoRzlwMVSFsqJdslX3MgFMQXJbJmvSauDxXbWaYe+seGyuKS/eJEdAg6XYShNpvZWpO/f2GKmuPRlzWxNJVbt2bpvMJ79cPRApNFmy89N8YTJxeWUyPWivGSzXjJ5pnRErIEXzs0Q2fKZEdbnF97fRZDk1ecenIprNTz9UdhGH77Ur8Iw/ByfuMF4D7gi7A6XcfoxnBkfuM203OhEVE95OIaspAYyMVwQ59KYzFnwQuI6ZGbc71l7auFKaB6zqSxPZAvcKGVbIeG6zG5Tk/KpSDJGvfvaieuK1jaoqQDkdZa0/PRlNVVBq0Vfgg1x6FVaBQrTRpNFyFgcqFKa0KjWNewFIVgkwVYQiJD2AcU16dUd8jGVILAZ7ZkU2362K5HEErM12xSZnQ8Kzc8pou1DTW8ljBfDuhrd6naHklTo2qvPOrv+gGyEFRsD9d3CfyQk/M1xkdH+NThjRMAt304OV+mIx0loAd+wHxpfV4miAyw/FiRDBWOT6R5174s3zlt8xtvuZ4v/nCEe4YyZDKZK94jDHw2+tUJgMlCnZHpIrH+lRfGnIswDJcpD2w3XFN4djX4+gtn6MnEeM8dZ4XPXT+k2vTQVRbfd5m64zNVqJIvN6htUoLJ//7+NNe3j/PALT1A9N4FQciZQoUfnJqnUqtTWYykbjTJfdXxsVSJyVKZ0IYTUwu0JWLLMlVHJjdG3/FCqIAmgR2EyKGg6fooMjQcD0WCuhtQbrg0HI9c/OocYGvBZmtOrgWagGq9yXShiku4WD2sUKg1sXSZ1CV0FR0voOZEa/F0ySbYwHXXDcH1oVhrkjIkSk2DTExDFgJnkRB8pfmm52Kln/gDIcT/Bj4bhuGKBNHCMLQB+5zS0FXpOqqyxI/1a3zzyMZbGA6g+iH5ShPbUPjIQy8TN2R+/o6tZGIq6VdQXPpCDV0PLrLgM6bGiZkqV0+/Xz2KZYfxYgPb8ZmvuSR0ma60QcsKSBo3EiFReG2qaLMgy4yXx5FFSMLQMVTBrVtbCQjoSlnoG5h4fiU0Qjg8XuZ3Hj5Ke0JnW3sy6pOpQRgyVqhjLMb/v3N0hm8fnduUfoxWoPRynp+8SccPDbrSKws7FusOYwsNJgp1vvzCBJWmy6HxIiEyhcbG76ovjFc4PF7hTXu6qLk+L05tnHH3zTEfyPPlw1H44k+/P4YsIjqEJ/7tbVc0wBpepHO20Vhohvz+Iye5c1uR//r2vav+vBCC3qxFueGSNCRK9uZq6YxW4D995WX+7rlx/vZX7kJTBMMdSarNiIuvLWkwV3F46lSesu2zCVNkGUXg//zCC/zEyWl+7137sR2fTz4+wqefGiO/UGNhc87hy6i7AS+M13kBmPj8YVQ55ME93bQk9VVR/KwGLlHI7YcjBQ7rZXZ2xSnWXVQJTi3U8fwARZLJxhTe0p5AX8MG/6OIkXwDiYBHjs2hKzJDuQS25/HNIzMQSty1vYV9fWffb9sNODpdodZ0GS80aLVgM6oB6x6cnG/gh4IjUxXcwGd8oUEQwk1bMquuPF/prvVWogPHZ4UQPxRC/DshRN8q+54GllbfEnDR6iiE+EUhxNNCiKcLC/N8aWRz3jhFik6qu7rTNBbFbqu2TxiGdKbMNUtiXCucyddp3SQyvgYw1JpgphrF5uuez4GtuQ0Ia60OAhCKTEfGpO4FxHSVuaobld2XHZqOy3y1SanubLqHYAkyUSWXRMjYYmbmdLnJUFuCuhvgeSHOoqV8craGoWzeYinLEvNVl12dKVYaBVoiozw2U8bxQgpVh/pmxLXOwdn9WqBv4ngst+eH/GCsuuntXA6KLHNybu0evpSp0pu18AOJxDXyuh+aikKwlqYw1BYnGzNImBodKZO7t7dRbfrL8kubjUePzy///9kzRfwg3HTD60JUKxXKdsBkqbEpa8uF0UMfkBVBoebRkdSZr7ukDI3psk3KVPEDQcLQaN+A3M4fBSQNFTcATQoRkkDIgoylUV8sfhu7IE9zSSKx3PAYakswXQ3QN0nLOaaplOrRhMxXXOqOTxjC7BoKIlZa7Xga+B3gd4QQ24D/BPw2rCr8XuRssV5y8fsL2/k48HGA6/bdGH7gTfv4xvHvraKJlcELoo5PFets70ggBGQtjdF8jfFCgzuGWi7LY/WqgPD44nNjV79ujfitrxykK2XwzOgC1/Wk2NoSJ64r9Oesa2aYhkDZ9nlxvELOAs/3uWMoixAy/RmTY/kqSU1FlkMa7rVZnX3AJDqt7utO4ochN/SlKdQddnbF8QOw1GjevGF3B3/1g9PoRJVOG435qsPDz0/x/HiJf/O6bXSle676GVOTOTRZotZ0+M6R2eWCEdvbPJdGzpL4n989SRCGVJqb+5yWovO//OkX4dMvXvKazTYhTsxVOTEHe/7zw/RnLR76tbvWdB9dgcnytZnXO1ujTX2y2OC/PXSI7x2fpVRxscNzQ3zX5oQzX/e57jcfRpIEb9/XyUShQZcKk5teT38Wp8oBlKtkgyoN9+rv1WpxYdFJCJRqHv0Zk8PTFVpjGmcKNba3xWi4Hv05i0x881M9Xi2YXTz4j5U8ZOFxeq7IXMXGdgMWai7D7XEOTpRoTxq0JnSans8TI/OM52s8faZAodJgs5aaQsNFAv7Fnz1BTJP4+Tv6MDSDzssUalwJq6l23AL8JPBTRO/kr6+yrRXrOkIU7/+pP9x4wwvO8jvdt7ODYt3h7Tf2cGKmQrXpocky06UGQ8b6mbQ3C599aoJoG9mcsIQmy4wt1LljWxsjczXCMPKaNL1gXQmGa4EE2K7gF+8aImHI3L+rgy8+Ox6R6zounakYPRtMNHo5KAJ0Q+GdN/UiBLx2uJ2pUp3OVNT+jo4EmiLxEWBff4aebIx/ODzFXLnJ02fWWXpzCdQAISQeeXmOB/defZNoOD7daYuPP1pEVgTeejNSLwFVwD3DbRCGPHB9Nw8fmiJuqEhCLPNFbRRu3ZJBkiTeub+X3/uHI4BY5r26HDY3Q/AsgpB1VVJWmsGGj9flMFWLrIEQeHG8SM0J8BYNr3O58K4VfB8sRWJPb5bfeluMbx+d5gvPTmDbDaY3Ic/1cni5BHcmN39tkYF0TKHmBNzdmWS22uSOgRYW6k1u2RLlDzpesGlSVq9WSIAsC0bmm1zXY5EwFfa2xJmvuXRmIF9r0prQAUFr3OAbh2ZImTqHm5vn+ZZYOoYIqk7AbNXlbfs6CVm9U2Kl1Y4/IMoP/BzwzjAMR1bwGRX4GrAX+Drw74lywFak63hirkrnlS5YB0LA1OChlyYZbo8zXqxjmTKaF9FLdGyAeO9m4aWJEvPPT139wnVgttpEl+CZ03l2diYRIpJSeCWqbQLAdUP+8JFj3L2tBSEE44UaXz04TcZU2dNpMVu5Nv3yQpACj68dmuTOwRw/PJ1nSzaGEJAwlOXF8aWJEu/5xJplS1eFsYUqb9vXDkRkriPzNcoNh+fOlOhIGbw0UbooqXYz4YbwjZdnAfjGkbM5b0EYbrgh8eRoAYDHF2kLVoJrZUgs/a1XG/upC57PdR0xvvJr99CTMSItzWsAp+LwyJFZFmoOL8+cb91ca8MLYEkzPmmoLNQcbu5P89UXpnA1A2r2lT+8gai4XJFeYqPgA/maR09aY6zQoDWucXi6xJasxXihTmti/XJMP4rwiYix/cDl6FSJRExhZK7KXdtaGC/USZgy33q5QaHm8EePHCOmSIyVN5KU6mIsOS1rTQ9dgfaEynNnCrxhd8eq77VSz9d7V8tov0i8ev8FP/7Bau6xWbhta44TM2WyMZ0zBZuedHS6GWqLY65Bo+kfG2QRMX13pCyqTW/DxXBXCweQhcSjx+bZ25vl+yfzpE11ke4iYKD12uRCKBI0Qom0qXFwqsLu7iy2G7yi49OaMDk8EZ30Xpos4fvwpecnMVSF2cqrj5jxn3FlvLTo2unPJTA1bZkPazOxQCTJdS1hqTIQ8je/dDsQkVWe61Xf//f/EUOVGe5IMlPW+KV7tlGybf74kREMRb6qh/NHDYqA2arHz96e4+RsjR3tCRbqzWWv/j9FzxdE1aBOIJHWFMr1gO6Myan5Otf1ZHj69AJpU8MNAiQhcaZo05eLU6xvDj3VudjdncLxfOZqHjs7VMaLDdpTq9uHVmp8PSCEeOCCn5WAZ8IwfH5VLb4K8MzpPCkNJot1etI6M2Wb+Dmei3/qWMqdmS7W2d5xbRPtLwVzcU3uX+Ry2t6W4PhsjYQh6M/FuVb1EV4AiggYLzS4ZSCqF2lJvLK5GOPFBuPFBjf+1tdpuh41DywZ+lvjZK7GSvjPeFXiWnoql/CBz17bZdzxfFJW9GLrqoR2BRqFlKFguz6+L0jq0qbnDr4S8ELIGDIvjhVJmionZqv0ZaPN3FAl1HVKC70Sc2oj4AQgwoh0ljCM0mEGs8yUbVriKp4fVQl7vk8upjBfaaJybqHP5mB0roqly2QNjUK9yfb22EWFAFfDSo2v/Yv/vrL4/YNENBG/LIT4XBiGv7OqVl9hyEJQ8wS3dqeRpZBsTEOWRMSBJP2z58uQolj7jo4kuVcg0dNSoL8lzmsHW9jWGeNNezoYydvs6k5TtT3etq+TyWKdtK5hXIPCCA3IWBKWpiDJEt3ZOB1Jg9ftar9sYcbPmfDnDdCJiHMbmxy/KdnestFc92F7awJNhZaYxk19aZ7ZhJyzy0EAXcAEEW/QG373ITY3UA5v2NXOQrnIG3tlnlpQ0U2VFkOPZK5Oj/GtCfjNYfgv11SRFt65t53X3ZChXFFIyxqeWeMHh6r8/IEcn3q+wH/5ZHTd9pzKbN69uArpHyEU4PruJL25GDs6EiiSQLoCe7sfws6OBLbr844bunACiY8+egJnk9PhrstCV3v8ysnJ64BElO+VjSnETZlcwiJhqCzUmuzpSZO0NHZ0JFBl8aqvwN8M6AKQIBnT6UobOG5ALmYQCkE2phE3LLpSJp1JnQ/cO8Szk2XmSjYjs4KZUoOaw7qUOq6EtKVGxNuqzJ6uFPM1hyBc3TNa6c6VA24Mw7AKIIT4MPB54C7gGaJKyB8ZeEGIpURyQhlTY2yhRspUKNV16oq8IuX0VwrXdadQEjC9iekgQo4ETW3PR188kYZhSL7mIAtBZpPHx9SiSXz37nYObI3oDXd1R6fAJWOnJ3vtPHIhoKoKKBKaLNNwPDIx7TzDKwii8VFlwXXdKT784Qf5MPCJR0/wySfPMF1obNpCABdLWcVNFUWBzrSJoUhkLIVCfXM9BoYiaItrDLYlee3OVn72tgEAvv7vHkT/vV/b1LafPDpDPK7zh0/UWQo63DaQxvFD/vtP3cYn2rIA/EtA/+Tm9gWgJ22SshT+v3ddzEH9xp3R19/o7eUTGYv/8OZh/tdjI8iWGumK/SOGIkXzxNBVLF1eUbRBlSVsP8DxQ+KWSRCCtInFl4YCmiT4rz99K3v7svzFhzannWDxn6RI+KFAEjBVtkkYMvlKE02S+PqhKba2xGhLmuv2fv2oIK5LNJoBiiohgM64QdrQsRWfmKGQjmmocuQtjRsKsiyxtSPFqUIDzwtpTRqUmj6ScMhvUuaFB6hCEDdVGl6AuQZ9x5UaX32cb0S6QH8Yhg0hxKb8eS0xjQSw0TaGDHSnDFJaSGfCwA0D6o7PQt3B0BRimoosBKlXkGj1avjiv7qXH/vvjzCzSWkPXQmdbEJnSy5Gby4K9Z0r7irLguQmEq52JCx6sibiVaBlpgCqCmlTIxPXMBSZdFyjJ3O+qtlspcncJXKsXjPczni5zkyxybcPz266B6w3pfPuG/u4bWcrnSmTh4CMKZMxtU0xvtpiEnt7Uuzty6HJMlta4izUm7xm+/ki17oMhmBTGP8BSj6US83zEsSfOFXEVCQ+9OWjfOoXbtuchi+BWzLwltcMcO/w1ZNw44aCJkss1NyLWLnjMjR9UOXIm/mjDBlIGZBLmAx3JOnJxRhqWdkBKgjDRcNDoiOpoyoSubjMXN3fFO+X64FhSEyVGqyeKnf1CAKXlJ5AlSRimkwQRuoqjx6fIaHrfPvILO+4qYeE8ep1CmwkEppCSoOB9jidSZOfvrWP1oSJoUqUGi59WYuG6xNbJJ01FJktLRa/8tpBDk1WKNpNvvD0OHXb4fETBexg43gBVCCtw3WdcdKWTsqI9oSerElilVGYlV79aeBJIcSXFr9/C/AZIUQMOLyqFleIzrTJnddZ/N1L65ckORcyYOkqpiboSFvMVhrLApliqVz0FdzzVYmr6rlJkuBDb9nHRz77/Iaz3OsCtrQlaDo+vdnY2Ql1zphs1vAslfGmYhopS0d5FbjaFQlkWcbSI8Pc0GRa48ZFg3C5rkrA9d05jitl+trqNBsNRsubt5N+9D03o8iCnZ0RpV6t6UXVvRusAtAW15El+PjP3owQUcJ0GMLxmSqdafOiORLTNd58Yw+ff2Z8Q/txLi5l1wkhrhlBKMB9w20Md8R5z+0DK7pekQTtSQNJlpFCwDtrIA90pJgo1JAE1Gubn+ckb+L7psiQilncMtCC6/tsb0sS01fuLdBkGVUOaboK2ZiGqeskQ4/56sb7k1VAWfRyXwsIBAEBkiwWJYRC0paOspgCIwmBJP7p5CPHDBUv8LllS8uibmuMXDzKX136mjgnRzCqNo+cAXv7Mrw0XqQ3m6DetLEmKhhE1aQbgUxcw1QFe7qzuH6AqUuYmowiiVUrwKyUZPUjQoivAncSbTu/HIbhktLou1fV4irwB+9+LQ996KENTZ4TIlJj780kODCYRZMkJkoNeg2LgZYYuiKTMs8fRFlcO74bXRa45xyBLRVEALVz9uv2pMEtWzN87t/ezX2/9+iGtCuIDL+37u2kOxvjwEAWSZbY3hrxnbXGdRRJQj5nkqmSYDBjcLKwMeXfhiKIa4LbtrbQmtTZ3pG8+ocWsdE0GJYKRgiplElMk9nRkcDSFXozFqossavrfB64toSOKksoF4QGhtoTyJJgf3+GXZ1JxhdqfPPQOAenG2ykeowMfODePjrTBvFzmNGLDZd81d1Qfra97Qo7elt5/c42utIGuiqjL7rdt7RYOF5A5gL9z5iusKN9/aFimagyzA2vTvv5tr0dBEHIH737cvKzGwOJ6P358WGT7p4kr9+5OpKc+3d38itzVQ6OF1FwefRkmR+/voN0KsZcscJjp0pYqsKZ4sbRLBjA0t1yJuQbkDIV3rqnnS8fnNmwdpagqRJ3bc9xx7ZWru9KUW56dK2Q0sdQZQZaYzRdn6HWOHXX59+/aSefefoMEzMLHF3wN8yzYQA3DGToTBvcvHVtGp2rhg91x8dUZeK6zA19abozMW4eSHF4qsrWXIxsXL9obfnHBhloNaOD3ba2GLcPZsnG9WWDa6Xob4kx1BbHcTVeHK8wU3HIs37jK65AZ9rgddtauHkwS3tCJxvX8fyQzBoiZavxk5lAOQzDPxdCtAohBsIwPLXqFleJ44tCn+ut1hBEZauyJMjEdIQkcWAgx+h8bVmwNGmql9ykdnWl+NW3DPPfvhZxvjS9gNa4vszEu5HoSFuMztUibUMgqWsoKjQKDueGlbsX6TGWhFB3/Mev4gfhRezJK0U2pjDYmsDQFA4MtNCVMejPnQ2ticUkx3Mx3Jnk7Tf38fVDMxyZKK3bSN7bl8XxfAbaYvRn43j+yv+Y7e0JPviO63j+TInPPX0GZ43jYGkSQRBwx1AbE4U6uzoj6aCutEk2rhPTFPpzMaQLuNKFEMR0+ZLeg4FFaabenIUfhNy5o50whB/748fWtWm0WILX7+pmW0eS/VuymKpAkQTaOYt0GIZ4IQy0xTkyXaLhro+r/N4dbfTlTH7zrXsu+fvLnf50ReLWrS1E5/q1HWRa4ir/8rYB9valGJ1vgGfzka+dQBIC2w+X7/3+O3rZ2Z3j1q1ZOtMXb/Dr3cKWPLRxCQxDZk9Xmr19GVKWxvU9KcxVeHSW8Ev3bLvkz//XYyPM1ELmKjbZmMaLE+VVPz9FgCIL3rm/h5Sl8qv3bF8WjT4X+7/5YR7c18V01eHwaIGNoqpUBbQnLGRJ8PpdUSh2taxIcV1ZPlRYukJfa5xfvW8Hf/LocSSjztGpyqo1GDUAAV1ZA0WSeOveHiZLDfb3pZFlGXeRhPi67hS//d6bODRR4UvPjTGab6zrvbVUiboboAJIoOoKGctAiJCeTAxLU9neHh3uejKvfLX5ZkMicnAMtsfxfJ+btmTRVcENi89htfD8kP6cRc1VSVgqmbjOXLWBF1ysLrAa+CHcMpAllTQ5MLB+w3ylJKsfJqp23AH8OZFn9lPAHevuwQrx2m1Zvnt8YU2TXpEgZ8nIksJ9O7IEQuVf3BJJU3alTeaqTSxVvqJ34GfvGOS7x+Y5s9Dglv4Up4tNttgKT4/X0ABfRBNIVQVeEKIG4IpIxHfF/QRs16MrKVG0Q1QppL/FIghDAjfAvsLE+fnb+/nSC1M0Sk0KK28yMkoF3D3UgrIYuz48XcLUpfOMr8vh/Xf0UbFdbh/M8pffP4Xtr91DuLcnxbb2GPv7c0gSpK3V5Ti8aU8XADf0XccHP//SqueKSvQMd3cm6UgZ7OlK4AWQMRVu3JJDkaOcE8cPF5mVz2JJtPpqES5ZEvTlLCq2x9v3dfC1QzM03XBN5zJNVXh8JE9fziIb1zg2U+aliQqZmMo9O87mXO3uSlD3AjIG1NZhIQ9nZUxV4sCW7Or7qkhk4xrDbTFOzNdWbRzfs62F/pzJO2/uBaAjYVB1fO7aVuTQVIWMITFRchhqtXhgbw+GqlzS8AKIaQpbsxqjC85FhszVPNxJBVRdJWtKNH2BoSj8+P4eLE3BUmVKDZe2DdRd/Ykbe/GDEEWCl6cr9OYsvvLi9KruISRIqCEHx8t0pAyECLicMtwNfRksdYxtPQmeWyfJqwKYKrztxh58H371MgbmWtCTMcnXHD5w/zB//eQovQnBN4+V8cKVrT+GFNE7yMB81WO4Pcb2jgSvHW7BC6KDePacSu/bB1sB2Nm5k//8pYM0mi7F5upXOhloS2hk4wrFmk9LTOGO7e2EwPaWGHUvpDP9o6HhuBF+uKVZ2GaCKgv292aJmwo72hJrMrwANFlQaUY5lHdta2EkX+fNu9r5xrF5EobMdNHBZ+X71NKSfluvxXTJZiB79X1xJVip5+vtwA3AswBhGE4KIa6p/s6fvy9KmP3drx/h+EyVF8eLNFwf2/HOC98kNUHNDenPmcyWHdKGBJLMUGuMG/qzXN+T4p4dbQghCMMQTZHovswifSH+588duOTPJ4sN8lWHF8YKPD9eQpGgPWFw/64OPvS3LyCEYLrU4Kb+DD88tUCt4SEk0FSZnCkxWXFJmRq1pseuziQzZYc37c1QaHhYqowkQvqycXqzJp/68qX79sEHdvPBB3bz+Il5ZspN/viRo0wUGjQvMIZSukSlGZCLa1SbHjf2xtE1nX39WbbkTEbmG8R1eVmE+WrQdZ3feGAXAL/xwC6CIOTQZKSf/tHvnMDzPJ4aLeC5PvUL+pIzJfKNgMWKYj74puF1lVTHDYV37u/j1FyV3/3JfTxzJs8XnplEhD41j2X+l7SpULU9ZEDXZFriKjf0ZqPNLWshSYJ37u9lptSkJa6iyFHYI34FoePaYubvSoR4k4ZKQld4/z3bee+dQ3z5+XEKNZvvn1hgoeFGrM5AUpdw/JB9fRmeO1NcfC4unSkj0i4LQyxNYqbcpNWSeW7xRSieUzEX1xUsXeX6njjfPzaHIRw8Ik+UKoPtBWQtDU2V+df37eCj3z5GiGCiUF+uRMtYKltb48R0hXuHO9C11dN7yJKgO22yfzDHDVtyfOapM8sesKXFbWnoZAEZSyFtafzDB+5GuoRF25408LyAB/f28OBeKNQdbl40Coc7E6hX4I0aaI3xl++/lf/jUy8QBj4Hp876eF6/LcXpsk+16VFrNKk0Q1RFoCqCn79zK5aq8It3D/LpH5zh0ERUV9meMNnbl+b4TJUE4G2gGnPKUnn/XYNK2REQAAAgAElEQVScztdIWwaO73HPjna2tcf56Y8/QRhCww0w5Mj7pxAZW7oi6E5bzJSbdKQ08jWXtC4IEdSckPRloiTzFYcb+7OM5ytMlRxiusTIfANtMfl/yTiViObQlpzJL7xmCMf32dOd5n98+zggsF2P9905QNrS6W+xlgt0wjDcENoEQ5WX1+0Pv20PX3l+glCZplizmS416UibPHN6gZiuUGx4y/3uSMoYikbN8VBFSLEZ0JbQQAjeuOfy/jhTk7lvZwen5qr8+ht3cWqmxFcPzWJqMi9PlYnrCkX7bDs5UyJh6eiSRCYmc2i6RspQ0RSJP/ipG5gpN2lL6khCMNAaQwAjc7XFMTrb7kaN12agLWHwht3tDGZ0nhgtIYuQMws2TT8gDHycxYNr0fYYbIkzXbbZ35/l2EyFpKFQbLjUHQ9LVzBUmft3duD5IbdvjXK91vq3215AxtLxw5DB1iT7t7TwvWMzvK8txWzFRlej1JmPfecEsoi8kBHlL1iaoC8b49R8DV0OCZG5fVuOuK7ScAK2tSVwLqyMWSNWuoo6YRiGQogQYDHR/hXBfTtbF8WvM4zMNWi6Doemz5b91ZwQQ4FizSUbU8haKjFd5YaeBIQhhiJxcKKMkCAMIBNT160N2BLXcbyA2wZzeEGA7QXcta0FQ5V54+52vn8yzy0DGaqOT09K42DDIwjAkkLqnqAnZdDwQrZ3xJmtOqQtiVP5BroMCgFCinIBpkpXz/nY1ZXE9Yu8aWcbH//+6fOMHRlo+gHtSQVTURhsMWlNWuiyxJl8ldP5KrVmgOuHvO2GrjWNhSQJutIGpYZLe0LjkSNFEprErOMjE5XoCqKJV3ECtMWfdaZ0Dk6UMTWZwdbYuhac3ozFXLVJSs/xhafHlr2P7mLbjucT11lM6pd48w0d6LJGa1JnsmhzU3+ayYKNG3g8fbpGwohyvq6E1riO6wUryssYna9RsT1imoyqy3SmdR49Nk9ClajYIYYh05FQ8AKZ4Y4YDQ9u2ZLi5GydRFLDC0NkAsoNl7LtgJjjvX9R5ZaBNDf2ZenLnp3PfhAdBI7NVmiJa0yVnSik7Qa4HsQNgeOH3DfcQjam8uP7unn45Rlu7ktTtD0kKfISVG2f1+1uIxtTl5P514I37u7g2dNF7hrM8MRoARFAIKJ+LiEIoVD3yMU0vvT8FJ0pg1sHL3bzK4rEdd1JJooN9nQnl/MRr2R4LaEnkyChy5y5oBa9Fsh0pCRqTRmRNjidr9L0QvZ1p5gq2Nw2FBl49w+3UbYd4prCTf0pFEWmLalTa3p0rJLpeiVojel4QYDrBaTjKpMFm11tMV6eqZGzBE1X0KIJDFUBEdKW1PACGVWKNkSJgCdOl8jG6owXG8xWm2xtiS2nXCwhZUo8fnKOWtPFVAXVpk/ahKUMi6X1JK6Cqkr87K39tKX0ZUPoHTf18PiJPFvbYvRkY2iKREJXCIKQkfkqthvQnTY3nK7mzqEcT5zME9clutImxYbHUGuM6XKThAZLefnluk8piPYLWRG0x3VkSXDvcOuK2smYGmcWanghbO+IsVBzGWozmam4mDI0Fh0Brg+FSoP2lEm5KbG9NUbN8bl7ewuTpQZZSyNpquiKtHyoa0lo2G5AezKaP3OVJtMlm5guM9CyvjVxM6DKgnLD4dMjeUxZwtIV4lqIjkTgSxRqDvm6S2dKAwQ392dRFYn9fWnOFBr06RKqbOAjs7cviRcEHBjIEtNl0pa25r83Y2k0HJ8whI6UTr3p84bdnTw7VmSgxeClyQpz5chLPjpv025BwQYRsvi+NNCkkHITTMXHcUMWXIcH9nTghXBTf2ZDxm+lxtdnhRB/CqSFEO8H3gf82Yb0YJXIxUzed+dWIDrBfvm5Mf7gmycJAp+S7dGeNCnZDrdsbcF2Pd5zoA99kT5CVQQV2yMOjC/U6U5bFOsuPescS02R2NIS2aODbedv0vfu6uCe4Q6ePVMgaah86genaE/pUaWEKrOzI0kIPHBdF0+cnKcnY3F0usxAa4xyw6MzpRMzFMp1j+6Mxbeu0pe0pXH3jjYOT5W4aUuO6WKdfN3FUqDuhuzuThOGIf/hwV2LLME6R6dLnFlo0HQDHN9jSy6+TCuxFuQWkyQdP2RXV5oj0yX29FgUag6KJFAVifmKQ3vKpFC1uXtHO9Vm5K1pOP66BbwVReKWgRyPHZ+hazFn4tR8laShUnc87treju16/Ni+bgbbEnSlDZKmypGpKMwyUarTnTJ5abxENqYhCUGh7iwvipfCuXPgSvD8YNmr6AYhOzoS/N1zHltb4yzUmlzfn6UvF+fG/jR3DLVwcCLyIj59eoG336jx+MgcIhScmK2gKi6yLMhXHFKmyeh8gw+87nyKB0uTCUTIcEeKbx6apjWuUbU9NDXKz9IVmQMDLXRmTO7e0UZ3xuLOHZFW5Lb2OMdnKnx7UaMxY0XXrAe3D7Vy+1ArJ6/vpN70+eJzkUj6kckic7UmIHC9kM6USbUZWWRTJRvPC1AuUVQx1J5gqH31Tvj5qs1AS5yBljiffuoMkoiMvoEWjZhusbcvjaXKjM7XiRsyJ+ZqbG9LLDOxt6UMfvnuofPueaX5sV40/YDhjiRNz6fc8GhN6OzdkuOu4U4OTpSWJa7efmMXkiR4aqTAfLnJXzx5ilRMYTRfJWtpOF7ATL5O22K5fuIC4+vQZJW0pWOoMkK43D6U4oejeQ5sTfDo0RlkWSIIQu4aznHfzm52diYYPscY39oa5/5dF3uQbNensRhrLjbcDTe+QiHxrgP9ND2fqu2Ri+t88blx0qbG1w5OkLYMjk6XIjJtL0SWoSMZ0QP81M39JIyVrTf5hkNfNobjBQy2J9jenlxu5zM/OE1OlijWm6QtDXnRINnZmSRparz5+i4mS43lQoP+RS/7EjovKEAoNSKLsdb0cf0QTXl1GV+ZmEah7hLXVapNlxs6Y0jIDLbFqTkeDx+cxlAVZCnkfa/ZynzN5taBFo7OlNkfRPxt+3pTdGVMjk1H3mdTk9jaur48N1kS9GYvdqgMticYK9TxgmjOBwS8YbfFS+NF2pIGU6UGI/M1EobK8ZkyLXENx/fpiOm0Zy3aMyZ3Dq3MSF8JVloi9lUiUtW/Jcr7+k/ASxvWi1UgG9dQFUHciHIs7tvRgq4InADSlkLdcemIa4wX6qiyhI+g1nQ5MV/h0GSRlKmgyIKh1jiyJC7K3dloyJJgrFCnL2uiKxJ3DOTw/QApDOhM6VSaHvu3ZNCVaCKWGg6dKYOjMxXKtoMqge8FJE2F/CpEZe8f7iBtKfTnLNKmDJJMR1JnttIgrkv85eOnePZ0nufGFmj6AS0JlY6URm/GpGK7DLau37l5x1ALpiqxvS3GdMnGDwMMJUQhpCdjEAYBPRmDF8aLJPTouaQWT4Mbgf29KTpSOoQBGVOh5rikDYWFuoMmC16eyPONl6eZKNQZna9FJcPnzI3d3QksXaYloZFbZf7Z5aDIUe6TIp+dewcGcvhhGIU4BUyVG/RnLYQQnJqv8pUXJ9Akga5I7O1OU7JdMpaMECF+ENKfNfH9gNsHL87FEgL29qTRFYkb+1I0XB9FDnGaAcWqQ2/apOF5XN8dbaCti1VVaSt6DkNtCVqTEaFsa1zj6HSFUmP99ceu7/PUqTy6IhjLVzE1iaQuEzcUErqg2HDozerMVWxSlnJJw2s9aIkbdKYN6q6PqUTJtArQ35KhJ2MCIQ3XR1WgUHPZ0xkxjW/dgPdiLUgYCqYmkzBUerMmiiwY7kxSajgMtpucWahRsZscnihwaLzIWL7GfMMma6pUmi4dCR038OlMm3S3xYjp8jJP0rm4vidDxXYoNlwGWgwajsdgLsZYoU5bQsP1A1RZcM9gmpgmERJybKZC3blymoKhSiQX197NUM2IxkciYSh0ZaLx2b8li6YItmQtjk2XkaUQ1/ORpZCupIoiS+zrSzFftVecp9edMkhZKilTIWOpjBfqXNeVRFMEd+3IYSiCnoxBypCJqyFV2+XJkQUWKg2+8uIEhXqTsUKdIAyvyOoPkIudfRdfrdJ3fRmDYsPBUCRKdZ+G5xHTJTriKltyJoYiuH1rjrmqTX8uhiJH4zM6X2FsoUYupqErMmlLRZEFLausbFwt2hMGmZiKoUncOdiCpgh2dSd45vQCs6U6lhpSrDtszZl4YUB7XANVMFNp0J9eX4TsQqzY8wX8FfDrRFWPv02UgH/tmAsXEdcVhs+hIGj4gnfu78MPfI7OVtnVkeLQZJHdXWnKtkNMi/KXJARxI3Ixrydsslr4QUjvYljzup4UMV1GURTKtouuSgy1Rp6XA1tzHJ2ucF1PhkePzRE3VWzXpysTozVhUHc8sjGdP1lhu9s6EnzsZ/YzVWzw5MgCTc/nmdML9GZiPHlqnnZF5vhsle5MDEtTuGVrhqylc2I2OoFcTjZnNXjw+i4evL6LP/rWMSRJodr02NkRZ6gtiaoItrUl+LPvnWRQV5FkNv65yCofXKQT/92vH8HUFPJVm3fd3MehyRJCEvh+yMtTZXZ1pUlbKkNt55+69vZubJcAutPmeXmGfbkYv3rvNk4v1Kg0PAxVptL08H0/8rxoKpWmx7tv28IzpwvEdJXT+Rr9LS4xXSFlKBzY2nJJUXhDlbmpPzLK5qoNNFXj6EyZphtgaTJdGYufvqV/+XmnLPU8gmFTk3nXLZFH4dh0FccLIoPIXB/J7nSpSTamc3ymwu6eNIYi87pd7Wxri/ORh14GQIiQ2wYjhYMguPpmtRq4fsDd29u4ezs8e3phOez543s78YXEdMmm4fiYmkzW0kmayooKUDYLiixdNDeDMGS4PclzZwpsb1MZK9SYqXi4QeQl7E/EKXS5vC5jMV6oL4/l1pb4ZTfzuarNgYEW/CDAMhRu39rCl54fZ2d3mqdG89w+ZCIJiV197fRmLUbn63h+wHzFoS93+TVDCLGp46fK0UHhXCytJx/4m+fY3pFktmyzrS1O3FTZ05nk+t40hZpDW9LAWCEPnqEp3Dvchu36HJ+J1kpLlxk8x1szXbKZqzR57Pgs3zo6hyDk+GyNe3MJRvN1HtyTBq4+pzMxbdPVRC7EuawCS5X0V0I2bnDnUCvTpTp7elIIBF1pi/5cnLfc2Ed70uDgRIkwBEmKnslzZwpsa488tfmaQ9LSLump2gxoinReMRLAR799gi0tcRquR0pXGWpPkK832deTYaJYpzVuoCkSFXdjufZWak4fAHqBx4GngEmuYaXjldCeNCOJAUkmbSgcmiwtexTakgZV28XzPV4YK/DdY7NMF20eOz7HaL7G6HyN0ibLeSxtUktfe7MmlaYLYUh32kSIKDQ0Ol/j5FyFv33mDLWmQ8WOrsnXHI7PVpir2Lwwvnrlt4wVWfmGKtORNCjUHbpSkYs1ZWrEdAVNETSaHrMVmxfHCzxydIZDY0U+/8wYz58uMDpfuyR7+0qxpyeFEJFsRMX2ODhZYGKhziNHZ1AkODlXRRbw2PE5Dk9tnCK9JkuYWjTFl3K2utImjxydoVi1ObNQ43S+wvGZMl9+foKme21pxKtNj9H5GvNVm28fnWEsX6PuehTqTXJxDVmWycZVCnUHz/f5k0dPcGK2jBDQmdRJmyqqLMjGdSaLjat6DNtjBkemy3ieR9N1KdabNF2PLzw3RukqXtVoLCPjLrlOwwsgG9OYqzSJaxIvjRd5YaxA3W4yMlcmpsvUmh59WZPJYmNFXoLVQpEE1iIlhCYLZsoNHM+l4gbUmou5bppE2jybKB7l6r3y8j9zlSaj8zWKdZfnxwoIEXJ8pkLoh1iaTMZUOTJV4jtHZ8gs9n9La4y5io2qiCt6UbrTJo4fUGl6FGtN/vbZM+iKRKHu0BJTOTJdYapURxKChaqDLEfe1aS5+Rqrq0Wp7jI6XyOmSpyYrdB0PUqNJvPlBnFdkK82ScfOX59XinPXlgvVPkxVYrZi05Y0SOgyiojm0qPHZgi9gMlig5lyg088NsIXnhnbmD/2FYIswUsTBWzP49hMhTMLNdqSxuJ6H82JpfFZ+tqx+HtFig5BZ/J13FXQCq0HYRgyVWpwJl/HWeSdSOkST5yc49B4ka5k1Ofdi/tFfzaGrhKFqRMrK8xbKVb6xrhAg8jrZQCnwjBc02gJIX6fyGv2bBiG/3ot9zgXpibz3tv6aDg+f/74aVoSAWlL5d0H+inUHeYqTZ47sxDpgUnw6NE5bt6a49R8jX29GapNj5SVWm83LouejEVnKkRe3DziurpcVdOXMYkbGidmq1Rsj+8em0MgKDRsfuL6HkqOQ8X28fyQfNVZMSnhuTA0hTfsaqfphZxojdP0fA5NlFAVCVNVuHdHK44fMFVqMlaocnq+hqWrPHRwmp2dSY5OV3jr3m4qtkfSVJbJNFeD1+5o50BvlsPTRR4bWaDadBmZr9Gfi1FrBuzfkmGmbDNXcZirOHSnTFIbEOaTJMFga5wgjLyOpbrLX//gNGfyNabLNr0Zg4YbcDpv05LQeXIkv6b8obVishjl2T1xcgHPD6k1Pa7LWvSkreVq3H29Gba3J/nScxMAjOUb/KvXDtKRMgjDkHrTZ3ShgR+EOFdZwObrDgOtMQqVJtvaVXRVZrxoo6oKT44W2Nd/ee4aIQRDbXH84OxcXg/iusL+LRk+98MySUPF830ePZ7n5oEcBway9KQtqq5HW9xAlsSGV30JEc0NPwgRkkTOUhGSxOn5CpmYyZacRUxXECLyXh+ZrhCGYHs+wx2vnPRY0/OZXiy8OTJVJmVpnJytsrU1hiTgNUOtHJ0p0VzcWExD4v13bWWsUKfS8NAU6YrPUJYk7h9uZa5q89BL05iqgut5vG1fNw8fmkRVZFzP58RMhf6WOB3/P3fvHWRZdt/3fc6NL7/u13l68szuzObFYrEgMsEEAqREiKJEi7StslkMEmVKVpUtUjTtkmlaMh1UIilSlswqkzRJiRIBkBTyAgsCu9gcZndmJ890Ti+/d3M6/uO+7p3p6el+3f16Fva3amu2u++797xzT/idX/h+yyaVvDmQMTFozDcdpISVjs+xSoaWE3BsNM9QRkcKhfFShtGiyWQps+v237q2bP6sFyWMFkxGCyb/9NMP0fUS/venrxIlCfMtl0+WM3z+3BK2HzFTczg7VeLBQwe3Bx0kWk7EVDlL3QrImyoFQ0dXBA9OlTYOTEd7/Ibr/TQ1lOWHH5mi64csND38KERTBYf6ZB3YD7p+RK2b5tKpalqB/dWLVfRe21RV5ac/epKsoRJECYamEPXm0qBTH/q928ukxtf7SFnu/5YQ4j/s9mFCiCeAvJTyI4AhhHjfbu+xFVRVpZA1KGdTnbShnE7WSHm7FJHKd+iqQFcVSjmNlhNsnGi3CtUMGrdOTlNXMdSUETxn6mR0BbPn8h4rpKXHQ1mDYk6lnDPw44QgiilltD2f/hVF2XiOqakM5w2yukbOSHNsska6yeQNnVxGRxGC4ZxG1ws3Tiuauj+ZllxOZ2IohypSo6+ST58zWjDww3iDwNXUFLJ7oDK4G4QQG/1fzulMlkxURaGc0ymaBpW8jqEJvDBm4oDz/zYj0zNkRwsGqiI2QlyqqvQSnlOjw/ajDc6hvKlSyRooipLKHmXSXAlVEWR3KFIYL2cwVZViTsfUdVShUDI0FATjfeZaDGqTzRoquqpwpJInkSAUhanhbI/M16SY1SlndNRerttBVXqpimA0pyNUJfUa5bMoSjpPFUWk8kSqsuFVzOzh8DFIaMo7KgojBQNVCMZKqfqEoSl4SUTB1NE0BUVRODycT9dCLRWxNnWF7V6hqStomspQ3qSUeWeO2kFafWqoKoWMQTmXrhlZQ/uONLzgnbV9aiiDrukM5w0MVSMhrVBXRDpn9tr+W9eWW7G+76iKoJTPcHw0SymjoSkKE2UTVQimymZvbKWew7Wuh5SDoTC4lxgtGOiqSimrIWRatDJZzt6xV23uJ623zq9P653WrkHBUJU7nnlyLA+KQFEEjxwZ2hg36x5iTVMGbnhB/56vn7pFTmgF+BEhxH+2h+d9AHi69/9PA99FatgNBP/Jk0dZtTwO9Uq9K3mDXE8a5r1HK7TdgLYX4oYx00M5JsuZe76YlrM6900UEIINL9KpnkfqFyZOcbPucmgoZYPu+iGmppIkcLiSIW/o/Noen7t+0vejmAenCjTdkFIm3cTzprKhzbf+t7oVULU8JotZTo3nMVRl34vskUqen3j/0TSfRFfT59gB1Y6/Ua5eMLQDTS790fce4eHpMuNFgyCWeGHCzaqFE8Y8dHjowJ67FY5UsoyGBg8eKrHS9ihk0gODlGxUewoEhYzKDz0yhSJSgsbMLfl4qiK4b7xAECfkdjBaf+DBSU6NFhBCstTyiGOYHjFJYnYl5TQITJWzlLM6I4VpJksZTEPhiaOVjaRyP0rlVtwwPvA5+os/eB/fvNbk4ckyJ0fzGLpyB13FqbECXq9N7yZufd8PTBZpeQFDGYOWF+CGMS07QlNVfuHjp4gSwUO9Ksj1sWZq6raGbEZXuX+iSCIl943lWesGJBK6fsjH7p8ga6iUcxoFU79tDftOxImRPF4U80/+6iO8PFOnYKisWQG6qnB2skQhow1UdmsdW63xv/xDDzJTt3hgIk+EwoOHSszUbJAJTihZbfuoQuxaSudu2K8izOZ73C3/65c/eYbXFzoUTJ25hk3BVPtOS7h1rB3Ee+j3mT/zsdNMlEyGMiofvG9/1dy7Qb/ajq9s8bs/2MPzhoDrvf9vAw/d+kchxM8APwNw9OjRXd/cMFSObGKfXe/g8XKGSsHg0koXU9PQVWXHzeqgsHmgqYrYaMv9t4Q0bt1QC6a+7+TLW58zWri9DRuLqJ56EZ0gYbKUI6MPtp9uXVwKWQM3TJgspyfy0cK9YXa+1dBwg5i2G1FhcF6dfiHEO+9jenhrl7umCTL0KnTHtw6JaqpyB1/T3XBqvEDHC7F7NA6VXOYO2ah7hZyh4QYx9/XeRyGjbcgTrffLvZij+VyWj51JK1Bz5tbGiXLL3Hm3cev7Xp8zo4UMDTug1RMQnhrO35aLdOtY2wnrh5+MrjKUz3BtrUtG09A0wanx/+/I3dz6zt5/cpS65ZP0gj2mrhzohr/53uWczmO5lNNofbadGi/QdkLmGg6w//VnEAbXbmEYBu8/Ocpqx2Ode3Q33+PdqOLc/ExVEXzwdGp0HaS4/GaIe+nqFEL8PFCVUv6JEOJHgcNSyt/Y6trR0VF5/PjxXd3f7bGMp+XQ7ywg++3PmZkZdtuWnRBLSRAmSFJGbF1JQys7Vd0Msi22HxHG6fvPm2pf5JSDbsutbOxDexAnHWRbdkIUSyw/3dw0VdyV8X6vbYkSSRglqZyUTJPCVWX7BOmd0G9b3DCVHxj03NmpHWGcEPXGoK4pqCINAQMoQmyE5AeJu7UliBLiJKXvECJ9vq4paAdolA9i3Fp+tNGHhYy25/b225YoloRxOk5lL+dpv+N0r23ZDvdqbVmfO4jbw2dxIjeSugfVP/vtlyiRWN7Oa9i9aMugsN923LoGGVoa4fHCZCMMnDHUvqWUXn31VSml7OtF3+uj3PPAz5JSV3wf8H/f7cLjx4/zyit3ONw2EMUJi62UqXh6KIumKsw3HFpOiB/FVC2fsYLJe48NIyUstlyiJK0w3O0kePLJJ7dty17gByF/+NI8LSfkfceGGcqbTJTNHflm+m1LFCcsNF2kTFjrBnhhzGNHhm7TS1xuubw00yCrqykj/y5P9oPol29cXuXSssWDUyU+eqY/AruWE3BuvkUho2+wDffbFieIWG576KogSXr6ZL2k6kND2W1Pw1GU8JdXq3S9iPceHebIyNbl0bvtFy+M0+T7KOaNuRZRInn4UAldUzk8nN21xuVe2rLQdGjaIWGcsNr1GMmZvO/E8JZeoPm6w9WqxdHhbN8FCndrR7Xr8eULK2iqwhNHh1CFSA8mkWSynDkQ3p/NbZlvOlxdtcjqCh03wlDTPCpFKJwcyx+oh2Q/c6jlBNSsANuPuFmzKWV1Pnp69Lb8lLWuR8eNyBoKbpBQzup35Tbsty3r3FVIyXgpg6II/DAlub5vorBBrbMf7LZfgijhtdkmUZJwaCiLJKV8WOv4HB/N8Z6je2fSvltbnrm0ykrH49RogayhUSkYt1HIRHHCjZpNECUcG8ndVXR+EG3ZCXEiWWimVYWvzjZpOyGPHSkzUsgwWjD2tMZs15bdUlbsB9u1o9r1U73VUprDKKVkoekSxgk5U8Xy4pSjzAvRlHS+66pCteuz2vEomFpf5NnrEEK81u+199T4klK+JoTwhBDfAs5JKV/a672aTkinpxuTNQLGixmOVHIcqcC1te5GGC3sVZGtn4Lqtn8Hk/C7gZmGi+XFaIpC2w/5yD6ZwzejYQd0vYia5THfcClmdC6vdHn/yXcq2qaGsvzI49MDfe5uMVrI8KHTmV15WN5e6tCwQxp2yJHhLOO7YBZf7fg4fkzd9imYGlEsiaSknNGpWf62UlOapvC9D0z039A+Ue362H7MbN1GkoaYTV29pxVQh4dzHB5OaT/WPV93Uxo4t9AijCVvOWFaZbePQozltkfeSJUHbqzZTA+nIuH3T9y7OXp+sY0XJFy3fN53bBhVTdUK9uMVuBdYankbVWSffs+d8ziKE1bbKUXM9arFoXIWN0iLW/YT4nKCeIPNf2ooQymj8/k3lwF4e7EzEONrt5hvOiy3PYIoYa3rc994kalyhg+dHj2Q5611XN5a6PR+svhbTx274xpNVbj/HlZPb4emE9BxI7wwZrKU4YGpNM80Z8Qstbx9HfC+UxEncqMyeLnlUZrU6Xjv2AKzdZvRQgYvjDcUItYxVjQPnID9nq8ug6CXADBVeGWmAcBH7h8liBJaTshM3aJoaKx0fUbzaTVbFFxvXb0AACAASURBVCfM1Cz8OGGqfO8S6m5Fuih4KBKeu1HDDxOur7axooRKVuc/vrnIe45U7pr7s1vkTA0hfIpZnVdm5un6CT/+5CHmGw5RknBhqc2x4TyVoomuiFTvT0omipmBcyqtQ0rJWtcnkZLFlku141O3XN5etviuk5U7JsA62k5I1w8ZLaSyJwVT5YW6RcnUKe2SDFZTYbXrkcQJb6x2URSBlAlRAh+5f4SFJhvPCeN0IdeVtFwdYKJkEsaS8WJmYGEWRcDFlQ5hGDJT80CRzDW6fPa1BX7k8WnKOYNKPuVkO2jEScLbS22GsjpBlJKMNpwA14/RBSy0vV6fp4UAS22PrK7uOVHYUBS+fmkFTVE4M55jtmkzXczwjBfx4ftGOT568DlGMpG8PtdgOGfw4mydkqmx0nHQFIUPnRzFMFQ6XkjbCSmYKnaQnpaDWKKpom929EGhaQfYQUTHDZmp2+R1wTOXVjlayfHUyREUIRgvmr0K2tTjlcQJ37q6xsmxAg9P76+4QlHgaxdXEAhUkWAFknJOw/ZjnjgyGN273aKSS5n8ozjB7kZcXbWYKGr8wQsuHz45xplDJfKGtu+82SRJuLTSpeuH3Kx1WOkEfPrxKQC6XsjllVQ02g1jVEVhtKATS8FE0ew7L/MgsL5fRkkqIWd5CccrWRp2wFjBYLZuc3g4yyP3uOjoIKGIVKJpoelyZqLIQtNBFYI3F5tYfsyZsTyrHY+RgsHrc01MTcHUVZp2wInRfCq/Zd5OOj1IfGcf7bbBlVWLthsQxpKXZxo8MFnk82+uUMzoLLVdnjg6zM2GTSmj03RC2m6EqSusdFJOp3uN5bZLx4341rU1ZmsObSfEDiIqeYNnrq7x2OFhGlbAf/7BEwN5XsHUODNZ5NtXq6x1AiIp+fz5VaaHi3zlwgq6qnBurs0nHp7Ej5KUdLJXNn5Qm0nLCVnr+DQsn+eu1ymYGl+7tMJ4McPXLq7xVx8/fMdnojjZSEj1woTT4wXcMGGqlEFVFKwg2lW4NI6hkjN4c7FFy4l6YyhhrGjy7JUmHzg1ghfGnB4vstL2aDkh8w2Hjh8gEMzVU6ZzKRkYK/Ny20NIWO4ExCR07IjnrtYpZ9Ox/HMfuw87iG5TdjgoLLc86BmDE26GuhXQtAN0TXBpqcv0cI6xosF/8aETNO2Aph3SJCRnaHuibXlxpo4bxFi+RxglTFdyPHulxtFKnpoV8A++//4D+Ja3Y63rU8joXKt2OTaS5/qqTSGrMpQxyZkaTx2vMFdPOaMurXSZLGWoWh7DWQOtRwuymWjzoBBEaToBwNvLbQqmzufOLaOrKq/NtlCF4NhoAV1VqOQNTo6mlZGvzzXwwoQrq10+dv/4vih2Xr7RZLXjsdz2WGl5DOV1DAU+8cg00btGlyB4aKrMUsvmzYU2GU3hi28tMTWU48Jil1/54Ydo2iE5U91XheZ80+XyikW147Dc8sgZGlfX0vXp3HyLajdgoWlTyZsIka410z1P4PQ94LG6G66uObTdgKbts9BMNX2XWx4fPD3K1y6tMlnKcXXV4uhIjnL2/x9esDCWVLs+QqTzVlMVZhoWS00fTYFrNZv3HKlws2ohhIIdRPhBTKVgcqNm8cBkmZYTkjeLB2I493VHkeI/FUL8972fjwohnhp4a/pAFKULiB8ltN2IrhdieREXV7qEccJsw0aRMvV0hTGappAxUi+GFyZ9y0gMCn4Us9b1CMLU+yYQ1K0AJ4jpehFzdQshE6qWt8Hfsx/ESTrgul5aRRMj8aMYx4swVcFMzULKhLmmgx+FXF5ps9xyNzi8jAMYZFJKapafJqaSsj23XZ8rax2QkqWWS5wkvfDb7RIOihCEcULTCTb4iQxVoemGuGFERtv9+WGx5RJFKaN/1w1STUdFQYh03ES9sh1NSTUGIeHqqsXV1S5uGDLbsPtOwNwOYZx+Z0WkIYqCqbHUdFlre4RxTN32kLHkW9fWaNnBAJ54Jyw/2uj3ta6HEKmRqylQt3y8MGa57XB91SaKI1Y7Hlldo5wz0HrM524Y7TmMVdDTDa1uBRSzqdqCE0S8Od8iTgYr53F3SNbaHjJJmeLbro/jJTScAFWkEihxnNBwfKTsedHDpMcDBvo+wq67haoIgjim6QTUOy5/cW6RIIrxoxhFSUkkl1suem8tURRBRk81S5tOiAT2S21YyRt0/ZhESpwgZKWd5pZeW+1i+RGXljs0rIMZr5tx69qSjteE1bbLhaVOyqAepVQlby60WOm4e6pmixKJ7YfULZ8oTnCCiCSBKIGGE5LtecB1VWGp5RL11quWE2AFEbMNmyiKqXb9e8bkvhmljJbmP9kRXhSz2PYQJNyopeoidhABCXM1h/m6s/E5u7c+RO9Su3cDL0jHXs3yaNoBHTcgY6S8moYmOL/UwnIjkiTBjyQ5XcUKQgxNwfIiojih40dcXetg9ua0qgjabkjTDnCDwb7Dfneu3wYS4HuA/xHokopsD4QkdTc4t9hmru5Q7XoM59KQ4mzDoWAqVLselbxBzfbJmRpaJJgqmRwezqIKCBN5z6362bqDHyZcXGoTJWB5EZV8KhnjdmJ0TZAAk8XMQDxyy22Xph2y2HLouGlo4nAlSyLT7971IpqWT0ZTaNohcw0XQ1V59HCZ6eHcgYS2Vjv+hjzRVDlD11WJZLpwelFEwTTwwpS5W4hUCmg970iSuo91VWH9UJ0AGVVBUxTiZHcTYaXt0nVD6naErikUsyYfOzPGaD7DxeUOXS/dvM5OlkhIN9allkfN8oljSZzAfeMFVjoeh/fp+ZqtO7hBjKmrPHVimJdvJDhRjB/H5A2VYtZkuW2TXzPouCHfdWqw+St+FDNTs5ESapbPaMFMvU9DWZq6QscLN3LrIA0RVgo6w7l095ZSYvTeQ7JHj8d8MyCI0hDN2ckiZydLfO3iKm6YcGm5O7Dvuh0SmR4IFtsBSIil4GhFYThvULUCDM2lagXkTY35hoNCWoV5aMikmDHuGUdR2laZVmGqCk9fruKGCUoc819+7DSJTIglNJyAlh3eluA9kjeZKIWMFUyk3N/RYbRkcnaywHLTY7nlkkhoOAkNN+Abl9YQCK6sdfnUQ1MHQk55K9bXltWOx3LHo2X5LHdcNKFSyet8/Ow4XT9kqeWy1vV46kRl13tAGCW8MtOknNXxwoSJkkkxq1HJG4RJTN5M+1MmCVlDIYwFuiKIE6h2fEpZndfmW5weK9L1Qk6O3Xu6DjeMyegqQZyguKkEUt32qRQy5AyVhw6VsPyAy6tWWpmpp57Tm731wQmid1XbtB+8PNuk1g3w5iLunyhhaAqPTpdJgDfmmtyo2sSJ5MxkAVNLvdWqqlDKCvJmGipe6o1nhOToSA4/THPiEilx/IhCRh/YO+x3p32/lPIJIcTrAFLKphDiXfNNzjYs/CAhSGLiJGGl6eGFIVEYcH4xYSwb43ox0yM5arZPRtMwdRVdSiT31i3etALeWGwS2i5vrrnoqkLXj3D9iLbnkySSjC44t9hkorz/0MWGgZJInr++ShQlxAiCKMH1Y2YbFvVWm4u1iOGihusHDBcy+HGM7UcHllfkhBGqEKy0XVpuQNsKaDgB3Y7LUuJyYtjgtfkGR0pZhnM6WV1joWlRs0IqeQMh2EjKl1IynE8NVTtIjaid4AYxcw0by/Y4v9wmipLUwyVVbq5a3JAWnSDi8nKX7zpV5nOvBRwdzeOGEXGS0LQDEpkwUjDxo8FoQMpEYgcRWV3l2atVah2HuVoXP4oRwGLL6YXfPPKmoOOFG0zl+4UbxLhhRMv1aTkhClDtStpdm29ca3KonOWVuQYiEXhJTCzTULbrJ8Tx+vcXOGEEYvfGR5IkLHc8wjih3nFRBVxabrHUcLDdgKYXc6z0zljseukJdV1bcZCccHEUUbV8oihhpeNh6hrzNZuWHeCFES9dr/Gh+8YRQBLHLLR9JosZ5ho2I/mYUsYgSpJdFX7sBV4Y44Yxr8/UeH2+TaNu05WQVdIio7KpMlTMIm/xxM1UO7wx3wYhqeSNfY+drhfiBzGLTZeG5dHoOLghVPIqb8z4HBvSWG4X7yl3XN1KPbdvLzRo2D5dy8dLJBmRCtDrIqHlSUaLJrM1m5FCzEjBIEpkX0UViZREccJrsw1MTeX0ZBFTE7Q9j1o3omLE/IM/snh8Ks+bqzY5XeX+yRJhBG6UJrlriqBqeRhqlo4XktPVe5YDdm21S932uVmzsIMYx49YjX1KhsKrs3WOV3Q0VSGv6aCl61HS8/6HcYIfJhTM71wy3TSH2CEIQmZqXfKmhhemnllVNSgaGipKb10VLLUdkgROVQpcq1screS4uNwhq6nULZ+WF3BkSOWF61WOlDO03PReQqSewIwxmPfWt7ajEEIldUQghBgjdUDcFUKIQ8B/BB4EClLKaBC6jjdrXa6uWNQsD8uP8MOYlY6Ppiq0etWPs00YyXe5sNKhqIOhm5wazzNSyNxTEjWAP3hhlpW2y9XVDhIFL4zQBMQJ+D1Dac3qUDQ1ZmsOP/bk8X09b50u4fPnFvjmlQZhHCOBXC+Z8PBIgReuWyTAbAsqGciYGSYKJqcmyzxxbGjgJxwhIAgT5psO5+Zb2H7Eq3MNFAT1NH2FN1cCRi9VCZOE73tgnKYd8uzVGpqm8MBEgY+fnWTdbn788BAFM5VbqlshdWtnseP/8Oo8TTvkG1dWsbwY2w8YK2Rww5gvX1hBJaHjJ2R1lW9drXFstECSJHz6sUluVG1maw4SGMmZOMUMYhCBx16//N7zN7i6YrPcsrE3fZWa3eGxw2VMXWG25qAqgjOTxX1Vq1l+xM2qjeUFfOtKHUgN2kPDWf7VM9dpuzFu9M70zgD5nEoNQdePKGXShbjaTStpM7rCw4eGYBdnh9fnUw/2n746S6f3nf/dK8tkNHCilALkzRUbSCkDql2fNcuj0Q3QVIWnTg4zPTSYnLvnZ5rcrNosN11S7tmApWba16GUFEyd88sd/t733Mf5pS4LTY8Xgzpvr3aJY8n9k3nGizkePVLm1AF5NZwg4kbVZm65y//29DWkhN5yhxfDF86vIOOEH370ENMjeTRV4Ps+v/iZC9hBTCWn8tefOJrK2+wxvWG57VLrBvz7V+b42sU1WlbAenDR6cYoxKxaAUcnPPwoQYiDP+g2bJ+5psNLN6o8d62BH0Q4vbPB+WrIgrVKGCccG8lzrWqhKYKMofHIdJmpcpbJcmbHqrZEwnPXary50EZRBD8/fIpExrwx1yGWcL3moCnwuTdTBQpVwOmJIiMFg9VughNGOH6EFybULZ8gluia4MxE8cBks9bx7NUqr822ePFGlTfm20RxQpCkoWc/BlMTnF+UHK6k4dL3H69QKWRSLWQhSKTEj+OB8f0dBDpexEs3mrw+16BmBeQMhdMTBSQq8w2HjKYRxQmGqlK3Xb56sQmkIelS1qDW9ZBSIUrS9ImMrnN1uct0pYBA8j0PjKFrGpNFE2kwkJQT6N/4+g3gs8C4EOLXgB8D/rsdPtMAvrf3udt0HYUQvyOEeJ+UctfSQrYfIaMExw9odl28QGIHIDfZgqqSkpi27JhSMZ2NeSN1u/pRfGCyGFGcEqe6bsh8y2Ol1mC+E2H5CbqaDvytsiGiOMIJ3nkdlpeK4CoitTlUIQj7CLGpiiAIY5ZbLo4XEvS4rGSY4PgRCbdbzXEMSRxRd0OOJxLbiwbaP8stFyeKuLjUpGH7LLVs6pZPGMQom0Zf1wtIkoRqN6DWTRfwJAHLjxnOGxvt1jSFs1MlapafJohvgySRhElCs+sw3/ZpWS5tJyAMwVTAiVIvKYAbA0RICQ3bRZUJdhBRtwMyWup6c/yQSl6/Le7vRzG6ouypStSLItqWj+X6eFvYkBJww4BEmlxfs5gsGsRJYV/G1zrxoxclyESSNVVWWzbDWQ3LCzc29Y02AtKJMTTouAFOlND1QrwgxlAFqhAb9+wXThDRdDys4B0vYkJqeK1/7yiGP31llrNjGZxYo+uEBHGCELBYdwnDhGOjeYI42dN4DYKYbhARRBJFkIbC19sXgYokBmQY0jQc5qsWbpjghgEd26Nlm6goOL3v4AaD8YhuRhgnuEFMvetzsdbBC5I7Tr4dO0QRqQyQhsAJUxob2wsIErB8wUQ5Q1ZXUjHoPQyfMJI4QZr3V7WCO2IICek7Q8bIOF3zCpn9y5JtBzdMD0wdNyKKI/xNr2D9QB5EMUkc03YCYgn1joepCkYKO3voNEXQ9SKCME0Tub5m43jubc9aH/6eH6AAXTugnNFRhESVgrrn4fghU8P53tohaFgBOVNDV9Nq892SXG8FKeXGfKhbPm07oG751CwPZLqeSthoux9JFFLeyTCMe/uXZLHtoCppiNvUlA32+u9EyERi+Wnu93DO2CBI1RSBG8SoQiHohYQ7tQDPD0gQOG6USme5EaYhCMOUNJgkQdE0FppdTBI6dhnDSMip4AYa00PZfa356+hXXugPhRCvkhpTAvi0lPLiDp/xAO8Wy34guo7zDZuXFpo0rHBb15vtRxQMDVWTICWmnpbMx1JS6waMl8wNrppBwQtjrlctWq7Pbzx9DSdIeGvZ3/h7vM3a7EbQ7KaGxPWqxZvzbRKZbi6aECRIdGXnDebfvTjHM1eqvHhtFfeWDrJ6Vle35d92fTtMXeNlUyORCVYQcmXF6ovwdce2vDTHmwttXrhRY67uEG6ewJv648JSFyFT41VRVMIoIFR0njw+xFDuTnLISs4gjJO7eqGSRHJ1zSKIEr749hqrHZ+G845l0WneaQavGx5LrXQRffpiHYWYobyOpqqcHC+w1PZ4oFd5uO4NyOgKp8cLuzrJ/sW5Jc4ttLiy2qXh3LmhruPyqsvVVZfZustQTuPf/GQJYx/ko8M5nSBKGMql3GZ1K2Cp7fPWUpe7ORF9wI+g2wr4yvklPnrfOA3Lo+lFPQ3V3W0cy02H56/X2W5Ed/yYX/rsBXQV/uH3n0VRUmHrtu3zW28sECaCp44N8X0PTTGU03dVfRrHMf/2lTlaTsRSy2at7RNtGp/rw9MHrjUC/vnXr2F7IQiBgkSINoWsyV9772HGSuaBcDqty8/M1Lv8/rdnqbU6W46TQAISXr62xvW6wyOHSxwbzjBWzDDTsBkt5nhrsc140eTRPdJBtN2A84sdnr24dtfkjUjCX16pU8nrfOxMi6xpcnq8cGAyMtPDJtfXupQN6G6T43+96qAAI7k2ummw1LDJmBo/+kQaLdgOqiKYLpt8/YpPFIT8y/pVAn/rYpBOrw1feGsJw9AIYgkyDbErQuVEJcehoSxrXY9nLlVRFXjvsSEKGYMTo/l9pX1IKbletXCDhHPzTRp2yLm5OleqDo7n4kV3LLlAajTX7QhFwLn5JsZql9W2Sz6jM5o3GcobPH5E4eQmDuy3Ftv3lEz1bvDjhPMLbd5zpEwiYDxvstD0SKTL4aEcQRTwwo0qL9xo4gchVeedXrB6L8zz3hnRrieBdxbCP37xJqqqUcoaCEXhzESRn/7oKXRNcHqssOfwcb/VjhVgDfhj4I+AVSHEbhOUhoB1Vro2cMcKIIT4GSHEK0KIV6rV6pY3ma17DGXN7WOewMmxEoWMznSlyNFKAU0oDGWNjZwR6y6TZz/wwpikl2TZdu/cxbbrbFW887prveR024/puiFhktB1+ztV36hbwPYL0a3QSTUxq1bAybECTk/zz958hNwD5ptp1cxqx9vSV7t5PU7FehWQCqqAkWKe9x4dJpYKRyq5OxKbFUVshA62QhAnGx6ZjhuRM/ofsqamIAGNCKFqPHakwg88NEkxY3JytIDTq9xcr870wmRDqqlfrLTTykE7lGy35qoiXSANTcEJEuZ38PbtBCHEBnv82ckyHzo9RtdPKGV3NugEbHjoqnbAiZEcw1kDK9jdfFrrBowXs4Ry50XIDyWGDFFQmB7OomoKTpiAlFytpuPd3uXz3SCm1TPE3VAyObRzqF0VCkEMWV0jQVAuZJgcyqMqgvccHT4QA2P9e91cc5CI9Htvg24kyekpobLlR0wN5fjAyTFAMJI3iRN27aVcR9tN8y/tHYb5UN7EiyQtNyROJN6AciS3QhTDA1NlVqwYU7v7wcfUFIQCilDIGTp+DHlDZ6Hp3/Uz6zA0haodcaicRdNU/EhyNyenoQoUUi+6H0EQg2moBBEYqkrNDpgoZXrOA0nHi2i6qbd9t2N4M+JE4gbpu13s0ZEsdQLKGRUptG05EYdyJkJRMEwdVVGo2X5aOW/5jORNOt69qjzePRQE08M5DF3jb3/wJKcmS5QyBsWMsUEIPF93yejaxvxZn6rrHuDMLXNX2fQvKBi6Qt0OMDSVxd6+Fkapl3Gv6NfMfg04AjRJ198hYFkIsQb8tJTy1T7u0QLWiYpKvZ9vg5TyXwP/GuDJJ5+8bYr/+L96jreWuhsu/p3w1mIbgF//8hUUoGSAbmh8/OwYp8bK3D9RwA3ScFY//CuOE/LPvnKZuuPz5lyLlheR1wWFrMlq3aLbR7O2e02xTD1jH/5fvo4pIFEgimJqVoBMIGcqKOrd/QQnfvHzeyolCIHQj/na+SUurnT40OkRRotZPnb/7irrLC/i//zmddpuwJ+9togdxuy0xm/++5qVLoRvLrQxdBjLa1Q7LpW8xudeX+TBQ6W+vAsf/dXPM2fvqvl3wOs17o3lHofPQhsFuH88x3Qlz/efnaCU1cnqCllDpZjRdr35LndsXp1p497hErwd6zbdtdUuwzmNU6P7q4r1o5ibNZswSji/1KbjRrw+f8d03BKS9PT8S585R9FQefTIMCMFg08+2B/z/1LLpWEHXF7t8MyVGs4O6XpB78v/yheu3fWar769yumxPF/8r7+7rzYAPfH4kOtViyCIWGnvvAmvj89m72D16lwH6PClCyu3XXd8OMM3/tH3bnuvz762sMHXtRXqls9y2+OPXrjJZ15fwtvslrsLWp7k+Rt1nr9R51f+/G1MAbqpcmQ4yzevrHF0OMuV1QKmpnByrL/w9TOXVjm/2OFPX5ljprmz4b++9v7q5y+R1RR+/MkjjJayfPDUKJU+wnzbYb7h0HZD2m5Itevzu395lbdWdp7s6/P5xfkuabF+iken8tQtn6dOVnj/iZEtP/vWYpvaS3N9tW99vM5t0U9eb/z89O+/jEpCKHueXMehnMtweqyIoas8ceTu0mVbIU4kN6oWfpTwwo0aiy2Pa6ttbtQd6i2fnUf2O2P7ymralw+OG5QzOpqi8OdvLPCR+8Y4XzQZyunbqoC8G9BUgR/FGzyIpqrwlQvLSOAbl1YJ4jv33vW9Z31t9W7ZjJJN/1bdBNyAHLAsHE6N5vj1L18ibyrkdYUggb/yyCEO7bJf+t0tvgR8Sko5KqUcAT5Jqs/4d0lpKPrB86RhS0h1HV/YTUMvrVrstVAxgV5emML5hS7jxQyzPdLEZp/8SVfrFmtdH9cNWOl4IGGtG4KkL8Orb0hY6ngYqkLdDomSdLNruwnKNq9rvyH5dpTe49qazXgxQ3WXPD0zdYuGFVBvd+ns02umCDBUjURoHB0pcK2avqu5en8W1X4Nr7tBAottj4lihitrXaRMF9vT44U9hbBXOyGVfP+G1PRwjpxpcGn17pt2P7C8iDCSdNwQP0j2FF5WhELLiygZCbqqcqPRX6c37AAp4fJKl6EBEZMKIZhp7K5P2m5AztB5ZHoYJ+qv6q1fzO9goLTdgPmGy3bsHE0n7advXq3tuR0S8CSUMwZrXZ8TowWsMMYJYrww5avqB5dX0rE+3/R2lWzcarnYQcKF5S5hLFlq72/cJomk5YRICVdX0zZdWt37ZFeAa7V0bbm83Nnx+kFBUxRqPX6wSEpaTgJScKNmkyTvRAz6hR2kyfyOH7HS8ajkDOZbHiP5TF+G11ZYsyLee3yEIJEcGspxrWr39sudi5vuNbK6yg8+PEUxm87ht5c6VPImfuTj3bIV7dcv7QBPHh9JHS+GxkrTY7HtE0bw7PXatvN5K/S74jwppfy59R+klF8RQvzPUsp/KITYcvfohSW/CDwGfBn4x6Q5YLvSdVxpe3S9lKF+PwiBmhVwqKDx9lKbJ48Poyj0XRJ9KC94daZON4gwBERxjEaanzVILPTEwi9vsaisWT6b/VHf9WtfpeHsn9BQArWux/HhLM9fr/LpJ/rTfGy7AV96a4VGq8WfvbG44YbdDw9dICHwIrpeRN3yOTtR5Evnl/jIfWNcWe1iagphL6n08HB2I8/qN7/6Nr/xzM29P3gHSCCrJrw61+SDp0Z48WaN+yaKaIqgkNG21QwNgoBf/cJlmk7Ijzw+xfGRApbts9RHpeY6rvXG2p+8fJMvXljm73/3feT2IH0RJzGffX2eIIr57GsLdw2hbIf1sOuFVZe84fNbX3PJGgb/zQ+eZrJ894q/jhtwcbnL9TV7y/yTvUAIODvZf5Wh7Ue8MtPkS28tstwNcMPNZSj7Qww88U++zEheQ9d1XN9hthFv+YS7+ZdH8iZLkcsHTw7zmTdW7nJVf1hfU/7F01fImZDRFYYyBmcm7tQjvBXLbRfLi/j6pRXOL3Z2/b5cAYHl4bkOL8/UefzI/rRKFUUQy4SllgtInrtW3VcieAI4oeRrF1f44KkRvnJhhZbj882rdcaKOr/0iTMYxuApM5ZbLoqAxbaPLsD3feabgocOlalbPtPDGa6sdhkrmFvKIdl+xFLLJWuoHB7Oke+pS6iK4O2FNjNNl67jMVffu7GrBAnfuLxCyTRZbrs8NFXkpZt1jo5kyawq+1JIGDSCOOHlmTrT5QzPXq0yV7X4t7d4Kjd7svaDp99eoWTCfMMlryucGi+w0nb4xANj7JZrud/LG0KIfySEONb7778Fmj36iS2/k5QylFJ+n5RyWEr5vVLKF6WUf19K+REpCvm+IgAAIABJREFU5d/r56HrDODeDnkO/UIB5to+Dx4qY+oqDx0q9y2y/ZUrTaIkdRNnMjp/57vvQ1XTShAYXPnpVli/9+YKpd/71lXWugGDSKnICHjw0BBuLDk8nGexj/ACpC751Y7PV6+28eMEAWR0wU88dXTfbUorgARzDYfRQobzi238MOHyShfbj2k54W1h6N/99vyOoc69QgBjBQNdNzlWyTHXcBjJZ7i+1sULE2rdYNtcmmeu1Li2ZlPr+vzFuUW8MKHhRRh7KDt7cabBbN3l2Rt784q8tdDBDyWvzTRwQva1gVX0mK6fMN/0WWp7fPH81rma66haAZW8ORDDSwGKpsrl/+lTfPbnP9L358JYcn6pxVLHPzB2ei+SXK15dNyIm3cxvLbDcN7goUNl3nt8jB9/cv9zCdL51PVhteXihglz23gL/ShOCSvDhIsrFmofxT53IErzODuhYLKU3ZAJ2yuSRKIKhSPDeda6AUcr+YGMo6mhHG8utrH9mM+8vkit63Fp2eal2fYA7n4nRgppznJeA9PQkKrOybEC5YzOUycqtJwQP0w557bCWm9PbNohTpDSI5weL5AzoWqH5A0NK2RD5WAvqEaQ1Q00Df7KY9MECVTyJjM1d+PZ3ymQEoZzJs9dr9NyIj5zbpmYd4oLBrk3a6pCw0vHdQQUMxrfc3aSbCadr7u6V5/X/QTwPwCf6/38bO93KvA3d/XEXUBTBD/2L5/d4MPaLxJAJjG/+63rfOrhSTKaypGR7I58QecX2/zy596+7Xe/+fUrpDZh2riDrMRdv/d6fNr3ff7Xr1xjqd4a2HldSriw2OL9Jyu03YAzkwXm6s6GMG/evFM8eanl8sfPXeDzFzd56WLJH/aZI7EdEsD2E8aLCm/MN3lgssBfXq4ynNeoWwEFU+0J2Aour3QZ2ad3dDtIoO0EHB0yaHkhjx5K8wvGixlW2h6Vgr7tYvfQoRLP36hv/Dxbc/vO49mM1aaP7Tf4yScnmW84TJUzu6q4OVLWeXm2jmW5aQ7XPgbvW2sBQkpUTUFB5QPHS/zFG4t8+PQYw7fk93hhwgvX67Rsn6trg4sLnxrbvV6eEDCR00AmNA9ozKx7Bte9TrvFYtPllZkGja7Hq7P1nT/QB9bXii9fWCVv1vnbH7q758tQFb59bY3rVYeutzcTxwfWrIB8zWK542N5Pi/PNPj0ew5xenz3OqWKImi7PnN1j3NzdV6fH4xx9NULK4wWFH77Gz6za/YGFdCt83WQqFk+CiBUDZKIjhvw+nyLj98/wvmlDsd6+V66qjBXdzB1hSBKNqgoihkNq5cA/9ZCG0NTEEDHdgniiGbPmx7sY2JLYLHp8OjhIa6tdRnK6tQtn+F86mk/qOrVvWA9bXG8lOHCUoeRrMKtdv4g9+b13LCm62MqCsfH8ggBR0d2vw71SzVRA/4rIURBSrk5znb3TNh94re+dGlghtc6LD/lGPrcuSWmhvOsdj2mH9/e+NqqCevOOHGXvx8k/vytFV6caXJ+cXAnMx8YVtP8gU88NEXbDWi7IZdWXKbKWdpuSCGj3can5IXJnYbXAJFV4OhYDsePmSiZ3Kg7HK7kOTdv8+TxIWYbDk0nlVGJDpiIJq9BLqMxUsrxw49Mc99EgUePlFlqpWFxVRFEibyrAfbhX//L236u70Or0YmhICRfudzgbxYLaKro24ML8M3rLXRFUNupbK0P2GHKE5QjQTcE37hWB0VHKFV++NF3QtepRqTHhaXuwChe/vEn7+cTj/QXHr8VpYzOe06OMJTVKZiShfbB6xAeLcLfePII+aKg21L5G48P8cUrFr/z9NbXf/PqGtVOwHPXqgOXL+oGCUES8ttfv8Iv/dDDW16z1HR5fb6NHIBQ9rIVMFIQfOHtVR6eGuLfv7LAL33qwV3fJ4pSDkBDE7w61x7YnE+AVStBU6MtORgHjZyRpmX8xBMTLHVDGk6qaHF11eF9J1Ii8LNTRWbraXFBdS01etb1d0cLJkNZncsrHZZaHi3Hx48lOV0hb6gMjRu8ubD/HLYzk3mQCUcrefwo5oHJIllT4+w+SZ4HjVJW55MPT/Cnry1yvJLnxlqbjAp7PDPsCIXe4U3AU8cqfODUKIU9yBb2ZXwJIT4I/F9AATgqhHgM+Fkp5d/d9RP7RBAlnCjuNV3w7ohJ47WnRlIvjqkpnF9sM5TTMDUNRXCHh2c7vBvcc8dHchsVRYNEw4rQiXl7uc1kKUPd9jF65duaKjYm/zqcIGL359f+4SVwY81hNKew1PYoGiqXVrpkdcH1qgMyTsO+HnvWFuwXQQyxF2GQsNh2ODGWo+tFgERTFHRNbKmeEIYhn3lt+Y7f70QOux0SYKWTJuzeqFlMlrau0tqMRsfln335Mm4QcrNqD2yjSQArAi+JecBQWet6PHr49pGx3jWzNYtvXF4dyHP/j6evsNq2UTSDTz48yeNHK319brnt8k///AINy6dPBpd947vOjHNkfIQPnhrZkCH6qUPwO3e5vmBo3PRsTBVmavtLVN8KfiQZyRlcWu5w/0QB5Za5fbNq0bR9vn1tle4AlmAvgqWWz3RJpdr1ODOZZ7XjUc7quzIsNU3BCSPmai5BtJlWe+9YXzkW+6h4HQTWa5m+erWJoSpYvQKlkgHnFlqMFQ0adpBKb9l+jyJD3MYyr6kKpZwB2GQNlcCN8IMQgUJnQCHBt5e6nBnP8eZCkzOTRewgJmvuXxZp0NxgThDxpQsr2H7AzbqVHsbl4OfMOhKgHUiyuuDEaG5Phhf0H3b858AngD8HkFKeE0J8dE9P7BNOEPP/vLR4IPdOJFSdmA+eHuHycperqxYdL+TMZIG8kZ4wyntIZL5X+Dt/sGtu2r4QS7i05nNm2sfyI953vEIho3JsJI+p3clUfdCGpwRCCTUn4cioTsfxmChnqXYCRgsZYimYLGV2ZSzvFaEETcKKE3E2SnOGylkDQxOcGMuT0bZmO/6zN1d45kqV0bxCzX5nuxADcJl++fwyp8ZLrHZ9xvrwJv3y5y7w1lKHWtc9kFOhTKDWCfjIfTmKmxakYkbjQ6dH+OXPniMekMfCCeHffHuRR6bLXFzu8vs/9f6+PtdyQl662cJJ9sb0vht84HiZ7zs7zl978jiqAuVcfwv1A1NFNE3hRr2LckCNfPriKmPlPIoiNihcllsub8y3eenaEp0B2iISaLsxHz6Tw1Q11jo+TSfYoAfoB3EcU+sESDk4w2snHMQuoJBu4HM1hwTI6pAzDK7VPM4aJs9fb1DJZ1jruhTM1EA9MZrD3GSoHhnOkdc1/ChmruHQdnyG8ipZXWVmGxqTfmH5EW+v2jx62OB61eLMVImDzW7eG5pOyMs3m8w3LEo5k7YbYSh3UhkNElldwdCU20i7d4u+66ullPOb2LsP9MwYJxLlgFJ4JCCEZK3jEcVhqu2E3GBKF9854ewtkdNVYPCdEwNREnNxqc2Z8SxXV7s8eKg80DL8vUARoKgCQ1fI6CqaKsibKkGchpCKA6Is2BFCYCoKuq6g9gaJqoiN/nl7uU1xU1+ZqkK0RennfvKs1uHHMc9eXeWBqSItJ6CU0e8wAONEYnkRN2sWkoSadTCGF6QbihApGWcYBrScgGJGR1UEApGSxO7AabYX1C2PoiloOQFZQ91RaiiREmcTz8+gMV4wyZoKf/xzH97T5/045spyhyBI6OwjRL0tJCx3HB69pQpRVQTnF1tcWTuAZHMBCw2PibzOcttl6i7kyFvBDWJcP2S+bnF+5d7QQkyXdKYrBfafvbo1/J70WxynkZ4ESdeLKGV8zs03KWU14hiUPORNfctQn6YJYqkQxDF+j+jZDgczwcM4JotKxw0pZVXadoguYLZuU85+5zknVEXgBCGKEOyTr3ZHGJqKpgjiRNJ2wz31R7+76nwv9CiFEAbwC8C28kL7h2RiLAu75O/pB7oCWVXyzKUqdcdjqpSlkNE5Ukn/Ld2rzXyP+NmP339HAcCg0LBDbtZd5uo2jx5NWGp7PHFsb3Ik+0G+NzKjBI4O6QxldR45VGSynOX4I5MM50wqeZ3h3MF7vQCKJuQMnfedrHBiNM9j02VGiial3qR79lqV12buJCr98H1jVDs+7z1W5k9enGXNCrCjwXgN17oRL800QdzgZz56iqFcdIfEThAl/N63bxIn8NL1Kgcg7LABlfR7zdZsMqpCPpMhb6bKCV4UM38AcxnSwhwQzDdcVEVwdrK4L821QeAHHhzj0+/ZfT7aOv7ohXkur1lcmG8eWGj0Zq3Dw90K3VvUOC4ut3nueo0bK4MPwXUDmKk7OEHEaKmIlJJHDg/t+Ll12bZOt8sXzq8cuNdrOKtQymj84EPTlLI6fzbg+xu35CNJQFFBUUBVFaIk4dKyhRUIojjmyeMVrCDisSPyDuOraQcsNF06XsD1NZswjKh1fAZEDkAhq1My03zajhux2vW5vNrh8HB+S1qFW8OJ9xIjeYPvOTvGuQWNN+c7dFz/AFwTt+PIcI6RvEYiYa7u9CXQvhn9Gl8/B/wLYBpYAL4C/PyunrRLqIpCpOvA4BdsQwWEwsWVNoaQPDhVRhWC4r30ouwD1baHwdYC3ftFFIMXRugqREmCF9z7kuIxHR47OcJM08NUBJqqcHwkT0ZXeerEKEKk1YO70VHcDzQgbxpMlrIEcUK2F4L1woShrMQNYhw/IkoSlE1tihLJ9EgGywmZGskQEWD3Rya/IxLAdgM6TsBa16OwhXxIlCR0bJd2IIkRyAMMFkfAStPGDgIKGfj95yz++qMjSAlxLLle7e54j71grukRtjx+82uX+ch9Y2kO0zbhEcHBFsocLqR8Zpq29y3A68knHaSh0XSh2vU2BMGlTKXRmu3B5QNuRq3joSYBX3xrkU+dLQNTW14nJURxghvGuEHM85ervDG3irPHCuHdoOkmtNwATRPkd6lZ2g8qBYPl9jvC5GEIhhKjIBjKanQcnyiO8MJU9N3UExw/ZLOi33rBQRynknRtxyVOJINaFttdj6JhoKmCKEkI4wgnjPGj+I7833cTGV3lex+c5MJyh4lyhgtLB78vfODUKH4U38JruftxuZtqx5/c9d33gayuctg9GPdyN4RuO6Lj1yhkND5yZrInDvzuhtf6RRgdXFVOTFoKPZrVcPyIU2P9k1cOClPDKpVClhPjBf5f9t47ypLsrvP83PDPv/S2TJdrbyS1uiVhZAEhgcQISZiFxQywO1pmOMPOMMDAcGB2Zhg4DCxuFuZghARCIDEgqeVNt6RW2+qu7rJdNr19/sULH3H3j8jMrqrOrMrMeq+6tWe/59SpqswXEffduOZ3f+b7jRNJ2dRpBhH3jpYYyBsUM/pNM7z6MhoaCQM5DT8KOb/UYr7uUTB1Do8UyJkqD9wyQEbTKGcMctaVIa9TCw0+8sQs5+arzHehuvBq2BGcXqjy+IUiQRhzy+CVGoW2H/PsfJuGG9HsdunwJqgHUA9CZp5eQgU++fwi3/+avdScgH98tjc5nACLEhZPr/KF06u8/XCeoaGhLT+rqqKn+YpzNswdX+GTx1e4tMuE4m87MkDzOZ8DfTrnKmFPTvIR8MVTK4wVDV5/aBAvjPnCyUWW3d71jpfAdCthulXnqek6P/LGOzf/XBjz2IUqK22PYxcrfPjoQs/atBkk8EcPX6Sc6f6ecLVurpeA50o0pc1EOcNAwcQJEgxV5dxKm4KlcXAo/5Jw+kDOIJGSRsfjoeMLuH5KRi665PWt+VBbaDHRMRnI6eRMg6KloauCvh3kRN8sj9i3HhriK2eWU2u2hxgy4c6JAsMFi7FyhiiWO/Z6wS4Y94UQz+z4KbuAqSs82iUPwVbQRBqWOTxSYKhgEd4ILftNxKMX6z29v6GAnwhuHyti3GBly25Q8yXjZYt33DXOz3/HbewZLHDXeB+GpjJeztzUHLR7RzRun+xnopRlopzFjwW6KlhqeSRIVtouiZQEScK9e0rcPvZiAvGphVVm6y66IljpgeG1DjtME0Ab3ksXHVVA043o68Emcj3ErFWJJglSwomzu5fK2S4k8Mila6tO5E2N7dWH3nhbdoMkkRQzJt96ZJBcNstwvnds4jJJOLNkkySpT/TYXI8X3ctwvYTohhvieD4nl1pIXp7KctGDBPMBS2y68XqxwpGRHJqqcttYgSiRjBZMpJR4YURylXdFUQTDBZPFpociBLqmIBEUze6Ol4wm6YSS0ZJFlEiOjBQZ2oUkWa9RzGh8551j2D3cxofyOsVClrfePsrdk2UG8yajJWtX1Bu7WZFvisuh6YbkesNxt4FOmDBuGSw2Pfqy+stiaOwGzXpvwjfr6IRQyEjOLNncv//m53u9erJMyw0JooSpqsPe/ixOGHHrNkS1u41nlyI0tcGD+/owdQ1TU3BDyYP7S8hEcnikwGLTQ1cF1Y6/UTr/1t/+MhfW5D3GcoJensWcEJ68VOedhZdW0kngnokCpxZ7O2a2giZgtu7S8kJ6bXopQH9W4z33X1s2xw8ThEYvalauaMu+/p1vUDNr3E6fPDbH45fq1G2vZwUSkHpdipbGyYUWThDh2L3OlnkR17IRVEWQRDEfenyWdufGmPF3i/0lhWLOotvZtRcbm/fxbYNZqk6ISCRPXawzVDRYansMF0xsLyJOrtx6nSDiUqXDvj6TgZxBy1eo2QGrne6+w4vVgIkySCl5zb4+Cpb2ipIXWsdYKcNK2+fd9w7yt0d7s9oI4PUHtkdpcz1sl+frZ4EPSykbwE3xIUoJ0z26d1ZXCcKYwyNpqGainBJU+lHyihxUV+NSj9eickYniCR3jZeIkpvnDVRF+t4DVA4OF6g5IVlTZ6RkMtl3c43AgqnR8SMyGkihks8Y3DlRou1GjPdlcIKYeyfLLDRdxksZVmyPwby1wUJ9uXRLrCj0uDiYg8N5qpssukVLZ7CQ4bv6C5xcPNvTNqyjbAoaviSrqyQy4cFbBvhYD59390QJL4r4wBsPAykLdfYauTqaqqCb9MT4OjSUZ6hg8JGfef2Or5UyrZwCeGHZTsV7e8xDZqqCcyupp1BTlJ4nKq+jL6OjXmOpNTSF81Ub09BZ7I3KzzWhCnjw0Aj/9X2vxvwv3b331fmGGjBUtBC6zqv2lPnsyWUODudZaXu85bZBao5POWu+JC2m7UUkCdix4HvunaDj+PzJo1PkLJUVu3sFE5auYvsJb7t9FID9V6U2vFKQMzVuMTWCxGA4b3a1D9bxI6+7hWKXogjbvcso8PRayPHPhRBCdoP6+BpYarocymg0eiD/sS79cWapSZ+l8ftfOkt/TueNhwcwDIPxsoUqFCq2T2uTUM7LiUuVDr32/9TdkJwOn3x+njvHC3zmxCIFU2O4aJEkkoWG2xNG+VimFXPfvjfDaMlivJxBUQQDuZtT0Xg52n6EAhRzFnlD5dBABgEcGckhUTg8nEfXUk21ME7Y158jkRJNEZxcaDFyWfestHvP5PnkVJXvumOYM0st+rLGBot8J4gQwPH5mxdOaqzllq3Ps489M9vT5wkkZVPljx8+x56+LHdOFNEUwb6B3KbhgLYXsolufXfaIiT37y9xZqlFf9bYIFTd3rWCWsfn3Ip90zyVfiyRSVoRO1t3tkh/7z7qa0bmT3/wKSb7LX7te+9+yWfedc8Ez8+1SDw42eMoyOUw1DTn+BffdktP7n/1yhkBSy2Pu8ayXFh1uGeiSCdIuKtY4PQa4XVfzkBTBF4Y8+XTSzx+sUZGEwRxgkAw20iJZzVF0PS6mxHshKnCyBOXqhwevvk5wDvFT75+DyfmmhQzKudXu+upyJoq9+25foXudrDdhPtfEUL8KvCdwE8AfyiE+Dvgz6SUF7rSkquQSHpieF2OvoxJ2w9RFYWZqsvFfof+bEIQxgwVTc4stuh/GTb+y6GwxgUDWJpCo8cyOgCaAm4Ig3mLc8s2bzySsNiwUYWg7UestHxyPci7OrSW3L93fJhvPTzS9fvvBNaadtmf/6+vwjRMlpopI/1IyWT4OvkOPT6XbIqDQwUuVTzCSLLS8jeML01RqHQC7p4o84XTKze9XQClXTJAXw9ZXaFkafynf3YPv/aJ41i6xkLT5UKlxWQpj+1HW/Lv9Mqf+9/e/yrmG076Htr+joyvJEmodcKbethQgaV2yGuvw43WK9h+zJnFDqcWGtwxfuWmdni0yAd/8kE++OgF/ugrl2jZPrvXhbg+JtciIJ/4wOvpL+5cq+9GkDNVZhs+77i3yEjR5A2HBvnS6WVaa3vgeClD3tKQEh5+YZU4gbPLDnsHsgRRghvEFEyNvKVxeKTYVV3KyXKGKJEM5ExqXRbU7jbbPcBdewf5/P/5Jn7ijx/quvbhT33bga7dayckq1IIsQQskRrrfcDHhBBfkFL+QtdatIabUczmhhElQ2Wu5lDKqAwVLCxNY6RkoSuC8bKF1wNSyO1gnQX58m4Io+SmbOxRAlkF5uod9vZlWGl7FC2NvKViaCp+FNMLG/Diqo2pw12jO1OH7xXKGY3JgSJeGLPaTmkaCuYrk4rkyUsV3nJrmkZevqoSabLPZLry8uTN9BQi5fRaaLiULI3j8y36czpL1Q6VVsBffP08CQr/5rsOMdn3or+4lzPo75+e4YH9aU7IdogXO37E4xeq/Mo/PkfNDqn1+MB5NWKg5cf89ZO9ohK9NtwgZqRocGhwa33dN986xv/zyEWsjIbXw/5peiEDWY0/+folRooWP/mt3dtorwWVNMz5mj0lhICJvtTwGytbtFybvpx+RRi9nFX51HPLWIZIKW6ikKWWTygFBQNWWt2lZ2p5AXeOFlht+xwcemWGHDfDX3zgnV2ttOy2u2G7OV//CvgxoEKq8fhvpZShEEIBzgHbNr6EEL8L3A88I6X8ua0+t38gR7cjAwaAAjkdMqbB99wzwnQ94PBQDkPT+LZDg4yWMiiKQpJI7tnTR9RLjYJNoJOS7r1uMoORLZDTEhRgphljioBnyxn+7TuO8D8+fZZeFF/rCowVTYIYHryln0TCA7f0oykKh0dymJrKq2RvjCNNgJQKnz+9xPsf2N+TZ1wPr5rMcft4Px94434mB9LKRUtXuX0s3by3Q3FxZCRPYijYQe/HzngO7FillNWZb4bcOV68gmC0lNG5Y6zMaDHg48/O9bw9l+MHXjPCrWMDvPe+cYb+c3fuWQK++44c737DXezpM6i7kkRKLEPjnokCTiBJFJWnpmqcXbLRNZUPPTa7KyHn3SBMJFNVh3fcM74totcwlnzwsYtMVd2eyqG8UvHv3nGEvGEgla09b5ah8Atvv4OlZps/+/osnht0taJNAyxD5TtvHeLMis3FlTbTVZd7J2u8Zn93kqs3gwnsGcrzEw+O8u77Jsjn80RRgrbmdb9jrMSRocLG/wEyhspKO2SoYLBs++R0iROmpK2mrhBLwTvvGuGPH77UtXa+9bZB8qbBA/v7rmhLt3G1oXSjnrAgSvjd99/Hx75yjEdXd369BmRMjQ/cEXHrUIa3vOUtN9Seze6/HQwC75FSXpEDL6VMhBDfs92HCSFeDeSklN8mhPjvQojXSik3FSo8v2p3Nf9AAVQt1Z+LhUbWErR9KJgqfiTRFEkQQ6UTMFywNhbOXg62Tduppl6/+VaE5dv05S0SCdV2hygRXKh0+PVP9y5xWhMQJKBrglMLLQ6N5NAUBVWFqh1iaPGuOE22g1CCFifcNd67Be9aMBUYKRUYK1kbhtc6dsIr9sKyzdhNMLwAFjoAMS3P5VLF5cAvf5o9RZW7Jge5bazAiYUmP/VXR29KW67GR48uA8v8xqe6Vy/WAj51weFvTz2x5Wcen7qSiuX4fJM/+Wr3NqOtYKmgkHrMt8uwP1t3+MyJzcPBpibwbwKp6MuJH/rTJ6/4/5uODNJ0rsxZyq9xS42WCpQyWpoA3uiedycC7CDm488tIkgN4oKlMtHXWzqFsYEsgoQHD42Qz6cpF1fvN5vtP/sGskxXXUqmRtbU0BRBwwtRBZQsndlad4OzWcNkvM9CVZVvioK0dWgKFCyV9775Ph79u2M7vj5jamR0wY++840b76er7dvOh6SU/+Eav9tUZkgIMQ58CrgDyAOTwMOkUkWfB/4EeB3QG5Xoy6ACB4csJotZVl0fTagM5A0OjeSRieSWoTxhHFO1A9qegqEqlLcpgNttHBzIUrM9shmTdpCgujGKInFjesq+n9chb+oMFwwOjRU5PtPA1FRabsSh4Tx1J6Bqp4uioSk90fYqGAJTVejcZFZ9HTgwlOEHX7uPBw4OcudEdzx7vWRRvxZmWzFyocXxhZujgXczIQH7JpDF7gR3jmcoawb/8X33IWVaeXqjGBPw9vsn+YvHe1us8ErDw2crZHWVy4OQWUPjbbcP40UJbzzUz5PTdf71R57F7cH5RgIZAopWkaod0ssMiH0Zhx9+832M9+9svPyLNx3mWw4OMFw08EOBpgjarsdUxeX0ik2nixpiv/TdR3jb7WMcGMrhhQnmTXZG3AgUReFNR4ZpeREX//N3c+CXP4PK9urO9/VZ/G/ffpAHbhnsieEF3Q9jXo4a8Fbgf172s4vAL0opPyuEeBtwBb2xEOJngJ8BUItbM1RvB1ldxQ1j8oaCUAST/XmODBdw55qUsgaGCv1ZEy+KGC5YtL2Q9cPqdgjT+jL6RsVON7F3qIgUChlDI04icqaKEKlAs6X35tRhKFDMGJRzBoN5i/39BS6sOFiGRt4yyBgqneDFSaf1SDevmLVQFOgr3FxC0P68zv23DDFYsrpmeAGYmoJ3VSwpQy8EszbHK0gB5P+TKGkwUM7xfffu4XUHBylldAbyN+4Vfv2BAbKGwnvu33fTjK+XVwnz+rAMDWvtPPz2uzP80j8cJ/SjnoRqx4b6EYKekzm/cdJkopx/iSTZdnDPnqujA1kODMVM1S/XNxkDAAAgAElEQVShCqUrB7+33znKQN7aOEzcbK9XN5LxNU2hP29s3OP3Pn+GP3w4rRHcauxkdZWMofHDr9+/q2duF6LXCdxCiIeBt5F6vo4Bi8CfktJ4TUopf3+z6wYHB+X+/ft39Uw/SjbYgC1dveHk/ampKXbblutBAt6atpoQAku/9o7ZzbYEUbKhSWXoCuoOO6qbbbnRd7bbtsSJJFibhaoiMLpwsutmv7gbY4NdGd+7bUsYJ0Tx2thY07K8EXSjT6JEEq69K11Tdn0I2E1bbvQ9dKstUqbSO5AynHfTE7HTtiRS4ofdnTu7bcs6etE/O21LGEui+MbHaTfaso4r5o6qoKk33qZurXM3+s56uT/vFEePHpVSym19gZvpYlgE3gH8OKkxZgO/c/kHLvd87d27l6effnrLmyWJZLntISWoIuU7ma13eGGxzZ5yltVOwHjZ4sBQHkNTNkrvd4P777//mm25Fmw/ot4JUBWYq7sULJ1SRkcIqHd8nCCh5QUsNwPuGC/QnzMpWjqlLbSzdtOWU4tNbC+inNGpOyEDeZ2qHSKQHJttUsrovPf+PTveYHfaFiklyy2fWEp0ReBHCXGSsNzysbSUEqGU0RktWWiKgkASJqlwda0TcHi4sHGK2Wlb2l5IwwkpZ68UT4/ihKenarhhzC1DeVQhyBoqThCjKoK5ukPe0rhjLPWInVls0fJC7hgrkbe0tUpIn7yp0ZczdtUvl/fPUisd0587schMvcMbDgwghMqBoRwHLtPZlDKlMogSyUjBRNtCnWGztqw/J5EwWkylMeYbDnM1l/2DOUaKFg0n4EunVzA1hXsmiyiKknrywgSQLDQ8xvsy7Onbukrteu2A1PhdanmoQlC1PdwwNcKXWx4jBZPlts/BkTx3jJXwwpipalqGsy60vhust6XhBLS9CC+IObPUYrRkIUlPvrGUJBLuHi+haQpzdYeGE1KwNBQhrnjfN4Kt+mV9XOVMjf6csfG+wzjhkbMrTFcc3nCwn4yhM9mfYaK8+XtY/44D+etr117dlnonwPYjhgrmFX0dRQnHF5pIKTm71KbhhrzpyCA5y9iYO5au4EcJhqrsiG7jev1yPUgpefiFFVbaPvdMlMhbOh0/4LELNSbLGe6YLKMKwUjRRAix8R0H8+aWnp2t2lLrBHT8aGMN29ufZaycwQ3ScaoIQW6Nxt8PYyp2wGQ5S4LE0lW8MEbXBFKmBsho8fq5gjvtlzBO1mhy0kIQKaFsaXhxwmRfdkOIe77uMlgwt9TyXd/HMoaCG6Rk5G9/07dsqy0tL6TphPTljJd4Ex95YYWOHzFbc7hU7fDPXjXOgwd2FvW6kf35cnTD07YT+cWbZnxJKX3gG0KIHwBuBS5IKZ+86jN/SuoV4/7777+mS67mBFTaAV4Y44YxRVPho0/OkTc1Hr9U4+13jnFhtUPWULH0NEmzF3lK18NszSGKJc/PN8jqGi23zaGRHGEsma25mGsL+y2DeY7NNHj1vn6abkjeKt6wtwFgpeXxwqJNnCR8rdrhwFCBR86ucni4wPOzdQoZHS9MuLRqc6jH8j0NJ2S17RNECW0/5TN6YqrKQNak5vg8sH+Aqu2zLDzCWJIkEl0VHJ9PiUM7Qcxbbhve1bNnay5xIml5IXeOvxhadMOYnKlj6RoXVm2G81a6ERcznJhvYmgKihAM5kwUBU6vkV8mCbzu4ABzdRc3iGk44Vpi8O5P2rVOOqZPLzT51PFFDFVhqeHxgTcfwb/KR95yU741SA8fo6Xtb3B1J6TSTvP3dEUwXLR4eqpOksBq2+d77h1npuagCEHLDTm71GGgYNBwQgbzJk9P1yhnUlmuiZKFcgPxzYrtp5IotsdCw0MgOT7fYryU4TPHl7htrMhU1eHW4TyWrnLbaPH6N90Gojhhdk2F4NPHF8joGl87X+H+fX1UOgE5XaWYMcjoKreNFZnsyzLZB+dXbNwg6sr7vhbmGy6OvzauTA03iFlp+dRsj6cu1ckZGh9/Zp633DbKUstj4r6XGl9xIpmruxuehcM7mN9hnDBXT/sniJMrNuXzqzZTFYfVtsdCw6WcM/jyCxW+7fDQxtxZaXsM5ExURZAx1J7mq16OlhvScCIMVeXoTJ17J/v42NG5dA2ea6JpCoN5C0tXyJnaxnf0o4RDO8jV86OY+bVrn5qq0pc1WW57vKs8QcZQuX2sSNsLmao4+FHE87Mt+nIGZ5bavHpvH8utNkMFk5YbYuoKGT0dS90uZlpqejSckKYbYmgKYZjwzFyDoqVzbsXmnokyz87WKZg6Cw2PkYJF3nqpWbC+j51ZchktZmg420+5mVkz+tpexB3jl2nfLjZ5brZJywt4ZrrBcNHiMyeWd2x8fbPiphlfQoiClLItpfw5IcQA8Ae7vVfTDUmk5MxCEy+KqTk+yy2PtmNzbkUyWdQ4Od+gL6cz33ApWjoTfWleV68XgYqdEl325w28ICGKYi6sOqhCUrN9hAKPna+sCR4H1J2Ig8MF5uoOAzmNpabHQEHnzFKTgZxJwdKRpHlWV2/AlyNOJLYXYWpwseowmDNYafu4QcQz0xXm6y63DBZ4+IVlxkoG83UHQxfM1GwKht41yYTLEUVJqpuZM3h2pkZGV3HDBD+KOT1XZ7rhMpwRPHE+4p6xArYXpV6YuoumwFAhg6YKDE3gBBGjpe0vTOvvAdLJb6iS6ZrP3j6Dr7ywzJ6+DDlDJ0oSVtsuth/T7Hg8fHqZV+8rcdGL0VWoOz45IyU3TJI0jypJwNAETSfcCCloqthx2PZyrI/pxaZDkMSsNGyafswb9hY4Ptfg0EiOJy5U2TuQpeWFCGC55RBEcoMXaLswNIWFhkOcSJodn0fOLpNEETONkIP9Jn/7xDTlnM4z01UMVSFnqnRqEX05A9uLyBoKThDRl9Np+zGmJjc8I14Y40fJdQ86SZIwX0+rsmZrHcI44Usn56l0Qg7053i8ajOUU2m6AUN5EztIMDVe8pyipe2oEnUdihCESUy1HaIIyfNzdfozBg+/sEQpYzBezuGFEXlT4cJqm3vGcpxd9enL6szWXIZL5g297+vBUBUcUu/r8hpvU9MN6PgxLdvjbCdkX0njsQurvGpvmaYbYmoKCw0XRaSeluW2hyoUpqsO9+0t0XRCMoa6rfCgIgR+HFO3Qyb7LE7NNxnKqzw53SSja1xYbeOFEdP1Difm6rzjvgmWmh5xFPPICyuM91kM5U2EoGcG6tVwgoggjqm0XVbaPoMZjU88O0cYeZxZdBnMmhydrjBUyOKHJTpBSF/OpOPFO1r/ZmsdOn7EuZUmpxfalHXBxVWbeyZKzNYdiqbGVKWDBM4t21Q7HqqicH65zeSAtbZOp5LdhqYQxAmSqKth23WYusKlio2hKpxbaRHEkiROOLPQpM+AR8+ucs9E6vHPGdpGG5wgIk7kxn4ZxQkXVzrkrPT3OzlvxUnCpVWHyZLGn3+twqv39nFupU0Yx5xZrLPa9lGEYKXlsX8gQ9MJyZrqTRs3LxeuO+KEEP9cSvlnl/1fBX5FSvnr17lOBz4D3At8DviqEOJdgA98XUq5da34NbDU9Fht+xydrvK1c1WaTsDZ5RamrtF0AnKmxkJdEkgVbz7mrskSmqoggeGCxXjZ6kpS7GZYaXk8er5KLCVZQ2FPX44vv7CaMhCHEXv6sjw1VePUQhPfj3CTdDO5sGrz+oND1F0PhMIzM3VMTRAl8Np9fRQyOkGUemi2wlS1g+PHHJ2q0fIi5urp5rrcdDk210AmCY9frDFcsjgxD2+5bZRLlQ5uGNHUUpfycJdZnZ+cqrHc8nn8UoWGHRAkCfdMlAhjyV8/MY0Qgo4XUcrpnFlq8drDQyzUXKZrDqoiuGUoz2Q5i0TSdELGtundWX8PThDx5KUqeVOn4fjsH8zzT8damLqKF0a88dZBkGLNOxDz0IkVNEXw9XOrvOOeSZwgZLJsbYS7sobG/Xv7UZSUkHGm5pAxFPYPZrF0ddv0AldjueWx0vKZrtmcnG9zdrHOXDOtWHrkYotCocFnTy6ypy9HxfY4PFKg48fEiaRo6QwUTB68ZWDbz1tquJyYb9GwfR6fqmEZGlEUcetYkS+eXsLQNCotl6ypIITCcstj72CePX0ZDgzlGSlYacWQlMxUHYSAIyMFEik5v2IjJQwXzWuG+p+ZaTBbc5mtOzhexJNTFZ6dbSGBUws2QwWDqq3zrvH+9JCw9pzDI6l3Yv05QwVzR16/dSRJ6nnu+BHfOF/BDhKebtUwVIFUBG/Y30/GUPnsiSUsQ6feScdPxw+4d7Kf+YbLfXv6epaEPNmXoZzVma05PD3VoOUGhDIhCBKenU/7aboSsac/5PyqzV0TfVxYbTNVcah1fC5VHCwN2kHC3r4sU5UO33vfBJqaEtNez2CNE8l8zd2YQwVL54mLqyQo1B2PsqVjezEXK20URdB5epYffd1+PnN8AS+S5AyV33zv3ZQzZs8KhS6H7UdcWu1Q6bh840INieSTi02ypk7F9ilaOlNVh0t1h0RKipbGcCnDrcN53nB4+56WqYrNJ44t0nADvnhqCU1V6Hghk/25NV45jbNLLWpOQMMJWKg7mLpGkkj2DeYIkohbBgr050329mfTtWWdALkH6denF1qcXWpzarHJhdUOcSwJk5i+rMmlSsqD99RUjf/6vnspWTqqIuj4ERdX0/D+WNliMG9ybLbBUtNnIKfz4IFBzB0oIhydrlO1A/7kq0uEseAPvnyOgqniRhFuKNEVBUsTTPTnaDo+MzUHQ1O4dbTXQnovL7Zj7r9VCPH9wD8HBoC/AB653kVSypA0t+tyXNNg2w7COMEPfFpuRBj4tDseEkHTDkgERGEEikLoOQQYSJmgCBUnjIiTuCeahOvw15IswyjER8f3fdwwQsQRnSChlDWw/Qjf8/CFSpxAFPi4hooMXHx0dEXiBhGqohIlAi+KMUIIE4EWbC0UGsYJEkkniPADLz0Feg4pZY4gjECokjgMiRWNwGniRQIRR5iWSdMLSZLkhkJIV8OLEsIoxPEj/DAgQSNIJK1WGwlEQUQioW6HKAWBqaZhQFUBXVGIYompCQxVZTCvbruyaT0J2Isi/ChBlS62nxB4Dp0gRCEmiASVeot8vkAiwXO8lFBXJCSqikgi3DDG0gSJUHD9EFMVmIbCQM6g2knDdnFy4xQgYZwQhAFukKS5T60OglThIE6AJKITRDRbTfxYp9FsgZFBSEkSBzh+hJRyWx6gOI6x/QhdVQiThDBJSDo2iWqgk+CFCYHbIkhUdD/Gsiz8KCEKfJzAQCQhYQJDeYOKHa4pLggSKYkTyXr9Thhv/bKSJMENY9p2G9tLsJsNWm60UaElgSSO8EKFsgG+FIRhiK7rhGGMRK55IpNrPuda8MMQKcFQBV4kMVVBmEiUJEbRDdquC1LHjxP8ZgNPGtjtNi4aUegS6zk6nkfG6A3jtxCCgqUTJRIpZVr8oAg6fgAIVCS+FEShh69Y2B2bthcRxhFuFKdjyu3gCxPHaaOrRTzPJZPJIOX1FUTCOFWxiAOPth/iO006foJCQBBJgiAgkoAQuIHE9WOUJMINEzQhCGKJLtSbYnil/ZOOA9cLUzqSZp0gEiSRQxwLIt8jkipxEpMgcKMEJLT8iKyuEsbb2xccP00MX601COKEJAzwY4U49AmETsexsf0Qx/Nx/ZhIgp7EeBFoJLgBWGt5XlldJYgSzLUiqzBJtj2Pr4U4jlFVlTiOcYIYGUcbBSOu74Fi4Lp2urb4MZoiyKkJhqbi+T4R6mX9KtP5GsRpzmccb2u9W2+D4zh4UYxjt/DCBKfjEkkV3w8IpQIyfU4QC8oZFSeUBIGPEObGftSNPnkl4rrGl5Tyh9fytI4DDvBDUspHe96yLfDVM8t8+MkZ6rbLsh1feViQ0I4AEh6dcVBwUCOPvmKBMIw4Od/k/ffvAXpDnmcqCl8/v0Kr41GxQ9xYstpycQLJYE7j/n39dDouiw6ss420gYrncKHiUNDhwkofeUslZ2oI4KNLLeI4YrHlEVyDoMRQFebrLktNly+cWsbxA1pX66vGMNuKgIgPPpOGfFQBmmhzx2COpZbPGw4OMJjvTv88fn6ZL52pEoUBdS8mjBK+dr6y6QFvpR3wwcemKVka+/qzaKrKTNXhYqXD7aMFcpbOwDYTnPtyBqttj2qzxVdOLxMlaW8/ci79fdFKPT3fuPiijJO+Fk4EyBkxHzu2iKUpnFxoYamCu/aUyBo6P/LgXoQQ7BvI0vIi+rvAB/fMTI2/+sY09bbHVM27gocmSOALp1dpeC99+UUdDENDUzUG89bGKXUrvLDU4vMnl0nimOm6S71eZ6q6TnzhstoOsDcGWUQVUNodpqsdviYgbwp03eDQUI5bR0scGspx+3iRjP7iJjteTo214S1yV56eqjFbc/mdz55krrV53kgCrDgJOB6/+fkLlEyV1x4cxFCVVPReSUMkCMEbj+w8P6Ri+/zl4zPU7DRhOqcrnK84GEqCE0HYCfjy+asnj8tULf3XifkmhiJ4frpCKZ/h33zXEUZL2ys82Ckm+7JcWGmTs1Qev1il4/roSoIdSNxIcr4WATY//lfPoSmSe8ZyOGHCc4vr79UnpZds8tmTS4wULT79c9++5fPCOOHCqk2j2eI3PnmCThBfse6s8ySprBnJaz+frrn85ufPM1E0GC7nODycY7HlUekEHBzKbVkQcqNoeyHTVYe64/PQc0ssrFT46szVZC6SVJIwJg5iCnmD99w3jmVo3DVWZrXjc+sWhTxX4+Rchd/74tmrtEETjrkR4HJupQ1SEsdg6KAqoCoauhLzcNvn8HCWTx0XjJXSKEMiJXU7ID3CpJGd1Ou5u3XlY0dnWah7aIokSgQnF+o8PdXAdkJePLoHrCs/RoDvRvzMXz+PqcItAxlyWYt33zdO0dKYraepDbeNFnDChCMj186Lq9o+Hz86R93xeOj5Jbw1jdMrEdNe+3sdg2bMdM0jZ4T8+386zf6BLD/71iPpYU5IVKFwYGj3RTavRFx3RgghDgM/B3wcmAJ+VAjRm5VmG3hqpoGmqjTc+JqNX99UUQ1QFBpuTFbXuVTptmjRiziz3MLSNFA0VjshuqrScGI0VaHuxtw2WuLMFirrCtAOoZwzWbVDxvuyOGFCECW0/JiqHaFdQ4LDCxOGCxanFlvkTZ3OFsL2V1cYx2un18emK8QxLDW39q7tFGeWHbKmRtVNyBoaa4fNDVx9lskZOk0vZrI/x3g5S80JSRJoeRET5cy2J95y22OoYLFox+lGsfal159XtHS8NR7C9UV03UDLmhqdICWcrToBhiLphAmNToipqlxYGz8FS2einOlK2OnoVB1dVVmyN+/7vLX5QtwJwdQ0np5uAFw3CfbcShspYbGVVmeuuFfOoK2q4cIk9cTU3XQRPLvcpmjprLQDRgsG/ZcZxQN5k/FyZsvNdj3BebEVbotbSlMUKm6ETBIqts9K06PlxKzaAeWMsVF0sBMkCdhuzFLLY7ycZbUTsqc/hx8L+nLmdb1CqqLiRZKqF2P7MSfn2ztuw3bhhjGHhov4YZLOf6Fi6DoHh68MyQgh8GNoB4Ile/NxoAqFSjtg5ho6nx0/IowkT8+0ccIERVz5Hte3y3XP7DokYKgqS3bIu+6dYLiYwQ9jgijBCbdDa7k7NN3Ug3lhpUMsJWdr154DqprmkmZNnR//lgMUsjrDeWvDM3Q9fPiJzSW61tO1FKHgx2lOVJxAkqjkTYVOAKWswVTNpWgZzNddgjAtqLAMlayhUXMCpEy/025guwELa3mUz82lBMunFttkDIUttoONPVQRgqYXUfcj2l7E1GoHS9NYXptfkYS33zV6RcX1Zri0auOFCVNVJxUF34ZD0VShk8DBoQJzdRddU7lYcfD9gFrHx/VTSqS2d3N1T3uN7YQdPwn8rJTyiyL1/f08KSv9nde+7MbgBjHfOF/hFz/2HEttj6wKnSjdCLaD9Y8dm2sRyhYa6cR7/6vHOLdic/dYESkEI0ULXVUwNEGcpO748VLmivydUwst7v4Pn2FPScdNVP73b7+FBw8O8ZEnLvHxZxZQk5BVF65u2lwjnQjtNcbh7/3Dr1+3vZ89uQTA83NNJKlHZt1oaTghfUCr1eK9/+MZOmGE6wc4oSSJ2HKCXY7NvOt+LMnpki+eXuKevYe3cZcU55bbvOf3v8RcK124fvDBSQqmCTLhQsXhq+cqG5+1N1ncrm7KR5+aIacLXn9LH5qqoKnpZpDRFaYqHYYKJrktiA9PzDe585ceIlLhpQTP8ornzW0iTbL+u/V3dWHVxtJgoRWQNVRkklKZfOuhAaarHUaK1o5PYYd+8SF2s3xs1l5IN8Jax+P77htFUwVDm3i9bD/ikReWOb3Uptnx+fSJJWQUUPMkdnDlG1jZxPhbH5fuWvHCelv+2xfPXvH3fZOpMfAv33qIjG5w92Rp0/DE508s8tR0bVss08AGkfE/Pre06e9LOnz3fZN8x+0jvPWO0W3ds+OHfPXcMqcXbR46vn7f9Hs52zh8rBsTz8w0gSZfPrlEX8Hgp9+wj3Ixw+sPDO64COIlzwjSalYpJdWOTxafTxybI147JKyvLetYJ/M9sWRvec8V28dU4OhMjRdWmtw+VkJKGC9nNiqrM5rgkRdWsAO5Jm20+e652TheHz//7uPHGC1YHPi+u8gZkvx1KC5uBLW2z+996Sy23eLofHDdcdUKU7mp4/NN/q9PnwFSSbUH9pX5wFuPYGkKs3WX/pzBG29NK6uDKOFf/uUTfPJMZcv7rqdErI8Nf33ixDF2I6aopnN1rGjy6eMLHBjMcnbFJmOolDM6gjRPUghxxWFm/flLTe8l3FxeEPHcXBNVEdQ6Hh0/odbxmK45nFls8LlTy9ftv/Vmrs+zmaqLrvi89+5B/ChBV+BixeYNB/qZqnQoZ/VNvXJv+k8PMbXpGeT6K54fA3G695lAENnsG8hyruK+SNURxxzugnLEKwnb8QU/IKX8IoBM8TvA913vIiHEuBDiGSGEJ4TQ1n72u0KIrwkh/u/rXe9HCV94fo6ZRhpuawTbN7wuR7i2dkRAEMPfP7vIbNXlb56aYbUd8MjZVdpexNklm+WWR70T0rjq5BFLSTtIOLXqs9r2+YOvnKftRXz48VlaXsTyJobXjWJ9yQsv8xbpa8erX/v0eWbqLvMNn5or8bZpeF0Lj15sESfw2Pnatq8JY8kzCx4rdkjVDvnQN2Y4u9jkw0/OMl3dOY97IqEVSB45t4IfSfqyBndOFFlq+bS9iMXm1veUQEduZnjtDroq8CMYNMFSVYSqMlLMcHKxRcuNWG7tTD/tbb/15V0ZXtfDQD7DdNXj9rHiptxwUSz5yJOzzFZd/unYImGUsNhO6ATbOJLuAMfm2kxVXf7oSxdYbvmc2kLa6NELVbywe89uhjBddfnbp7bPBB9LWFy1uzZnA6DaCfjjr15ioe7x9XO7UPG9CgsNj7YXcaniULR0/uzJJYJke9IoW0EhNQoeP7fK0akGz882aDgh1cuM7mOzLRabHo9d2P13iOLUOLy00iZraHSC3nks/ubJGVbtkGe2YXhthUjCN6YarLYDPvHcItPVDs/NNpmqpIZsnMhrGl7bQSuGB24ZZNUO0TWVM8s2YRTRdNIctb6cyUDe5LbR4ksOLau2T9MNN+Td1nGx0mGh4fH0pSrfOF/jworN+ZUO46Usi63d9bkXpf3xxXMNLEMhSuDAYJ5zKx3aXrThub4amxteO4cPDBczVJ0QkcRUOwGKEJQzBnYPx9HLge0cSb4mhPgo8FEp5QUAKeW5bVx3hbzQTkS1AYI4pt3Z+hS3G0ggZ6S5UXv7TGw/omCqNN0QTU01slIG661tUjuIsYP4ml6sXsGLEvLAq/aU+J/HFrt6b0PAbLXDxAOT274mvkwdIQbqbszfP5u2a1fG19rfrY7Pc7M1ipaOHUQc6DN49Jzk3fdNpJ9LEqarDoWMhq72JgcgWHMRtkKBqsbESUKt41Mw0ry+d929PS/LOh480Mf5WveFhWptl4JV5iNPTPOW20bQNYW8+WLJeBgnDGQNvCjBJGC6Jbt+UIC1U5xMJUiOzdbZWx6h1gkoWtoVIcgoiuh0eQ19dqbKa/YWeWa6znhRZ7UTkTM1Gk5AGEkePHhlJWgiJd2OYEQJlDIqlyptDg3feNWw7Ub8/dEZbhnM8Oi5CnF046G79ff+T88uMFjSuX9/H7YXsW8wzSIJogRVkXzj/CpLNzBW159zcmaVMJEghlAR3NFF6a6aHfC5k4tUlhY4Pt+dEf2v18SXVaBswaGhLJeqHS6s2uxstm+Or76wRFaB1SbkDcmJhTZFS2MgbxDFkv1r78GPYjp+vEFYu+7vujocXsrqVG2fKEm4uNqm5QYkccRTrRtbZ7wwoZhROLPUQlUFyy2P4bxB0w0pZ1I+xNIaNcfx+Rp/3mXR+ulVm6IFz8y16M/p3DlaRIi0QrneCShndYQQRHFC65s4FLkd4+tdwA8AfyeESICPAn8npZy51kVSSg/wLqtSeD3wxbV/f5HriGoHkeSLJ5vbaN72oZPmFeVMlYyls38wQxRJTF2gKyoHhvKYurKjMtqXA3/z2HTX79mO0mrNC8s2b751pOv33wmem2nxwrJDmKTv5nORZLycZbnt8Uf/y2t4bq7JVMXBDSP2D+R6yt0WRj4CC0WkfDUPv7BKLqMjpeADb95+KbTbo7wXqQg+f6rCVC3gsfMVfvqNh9A1sUFGqgjBraNZ+vMWj5xZIumB/00D3vPqMfpzFmeW2sxUO3zm1ArvNgzqpnoFQWe3DS9IT+uPXmzx4LkKs/UOYyWL5ZaPF8bkTR3bD68ISeqqQn8GnC7bwlM1n3v2wPJLKl12jj/48lkuVR0+frSDlJeFsd0S0OwAACAASURBVLoAD5hrhnzo0Qv8q++4Y0NGyglifvtzZ7nUpUPCP5yosWfO4cxSiwODRbwo4dX7+rpy7//ymdPM1V0em+v+USIGqh78+48d48Ejo11jgHCitGJtX0Gh6YecXWgiFUHOUBnvy1Fp+xQsnYurHaJYUuv49K+ROx8Yyr2E98oLU6b5c0stjs+3kDLBCZItUzO2CwkcnWoi0MhZKgeH88Ska/GZpTaqomwYgj/74WPUdkC4uh2EpP1/YbXDVBXeedcEe/ozzKwd6L0oZqyUYbbuYn8TG1/XDTtKKaellL8lpXwN8MPAPcBuTN0ysB6LaAIvmYVCiJ8RQjwthHjabdW7LkAckXoCVCEI4wRLU0lkSmugKOKbwvACepLAmgCe06HSbHNqsZ4+Z83NG8UJvdYAvRxBDH4YEUYxUZgQJpIEiR+l1AIbf6KUXqOXEFKSJCFhEOEHMWGSEMUxQRxt9I8XRCTJ1ptAECXUnRvfkDdDGEr8MMT1A7woIYoTLm+KqggUVWOslCO6RhtvBDHQn0mJjFVFYGrqhudwfdxIKZmqbh6K7AYUwI8i/DCmE0QEQUS81gb3Kq+RADI9mOYSePbsIn6ccGZ+++H7qxHGCUGc0rSE8RrdSA9Qt12abZ9k/R0hcfzubqTVpke1bjPTaHJpdpa//FoqajxXS6MathsQx9dfz1zX5fxqehj/xDPTREnCzEr1OlfdGPwIgqgXm7tEShXbc/E8FyeM8YN4japFkkiJ7YdEicT2QsIwQlPESzQiwyhZk9aLSZKYJEkIEhDyxgdMve2x1GoTRgkKgjCWaIqyoQUsZbo/hHGykSfbbURJRBLHOGGATCSJTAiilAIF2GjLNyu2ZSILIfYD7yf1gMXAL+ziWQ1gXVuguPb/K3C5vNBtd90n31qGh17yqd1DAovtkMcvVblzosDJ+RblTEosV8zo6F3kuOol3nf/BL/zpe66egHmOvCnj87z0WdWuH0sz/vu30fOVBgrZbF0hYND+V0Tie4EPiBkWpnpxpKDAxa6pvLqyTJnFts0nZCllkt/1mDvQJaM3ruE3ooLURxRdyuoikpWB13XGSlafO7EMmEcoasapazOm44MvoQnbaXl8djFKoeGSnzlXL3r7YsAO4TzFYdyVqPphoyaL1oWpqawty/L8bkGDa83u7gE/urRGcaHsrz9jlGGShbfcfsoiiLoy6VeyYurHX7qL5/tyfMB+s1Un84PIx492yJn6rznVROU8gZvv+NKT26USLYoOr5hzLjwm595gQ+XM+wbyPLXP/26HV0/VUlza+I4pmKHGEpKN9ILPL/s86sPneDn33qY73/tPqJYkje6uwY6Er42bcO0zcfWfvbrD53hdQcGKFoKd473Uc5q/OD9ezG2qBw+v9rkX3zoWdwgYX6t4ONmbLuRZEOCqpuYr/pEQKWTHgTCE3MUC1kOj2Q5NFLg2EyDqUqHjh/ihkk6h4TAvGqdM1U4s9REURSMtQNP2YzpRkplM4KvX2jRN9+i2gm5b0+qkHDbWAFVUShldS5VHEZ2UW28XUxXU/m9L51Z4fGLdTKGiq4oG5qqe/oz1DvdPSzcTGyHauIJ4B9IQ+Hvk1I+sJZ0v1M8RpoDBin56uPX+nDe0jje/XEPQDFjMFdzKWUNVu2AgbyJrirXlO95JeHvjy707N7rPXBhNT2ZTtfSXcoL09P45VB6SHynKgqKojBcMPEThTfdOrKRcLnc9pkoZ8mZOqaqMpg3U96nHiBZKxtPECAEfqQwVsps9Ms6dUnTCXE22SVX2j5JAsfma+jKi3QX3e65csZgvuEzkDc3wkiQ5mB5UUrw20ukvaEQAz/2hlsY78swWrI2PMlxDz2nk+UMaDoHhgqs2iGFjIGha5TzBt9zzwSaduXYUITA7A3V3xVYHyPbhZQvltOv2iEDeQsUhZFi796dQOGJqfRQoKsKJ5Z6551cx/pIuLDGot5wIhre1p7hpy/VcYMEz3NvitG1jgAYLHR/oBhrVdJi7U8jTLA0nefmm8RxTNUOKFg60zUnpaCwQ5pOdMW8Bpipe/TnLJwgpJgxU/k1obF/sHvM8C0PBvMmszWPgbyJqijcNVFiT1/v2KbWjZKcKhFCYaHmYHsxTTdM9+w13jBTU3elbvFKwXZ2rB+TUp7Z6Y03kRf6ZdIcsK8Bz10tqn01js83GeuRUX1+1abfhD/7+gXunShzcDiHpSs8PV1DVxReva8PQ1NYaXspV8krCMfnm4w1enfagLTs2AJ+45MnODKcpeNHTJYz3D1ZIkkk8w2XKJEb4YpeoLNmyLR9jwf2FvCjmOGCyRdOLTHZb1HKaBQsncE1csROENEdyeUrEQIkEAYSiDhQTOkb7t9b5sJqmyMjBXJmWi6+0vaoOwrH55vs/8WHuG+yxMW5JpttZ93uuXUKiO/9w6+jAndPlhgrWhyfb/IzHzra5adtjvOrNucfsfnvj1x8ye/8KOH8ancLaNZxNf3FOh67WOX/+JtjL/l8J4hY7pHn6+o2vfm3v0Ic+8w14k0LHRbXxso67hvN8Vs/9BpetafM504v40YJbhdyyK7Vzr87Os/DZ1eZrTs9W3OvxmMX05Dh1ZQlAOPFlDJlrt7mtz5zjsWlReYui4DcLANsXE+93t3GetrIOpFH1U446lZ55x2DTNVcdAVOLLa4Y7SIHUQcGckz0Z9BU1IHwV9+/QJ/+9QcBUPFMtW1sGSCF6YpECfmu5crHQNfOLXIA/v7+MKpZY6M5sgYKhld7dn6vz5PVt0YS4NbBlONX01TmK7Z3DeZFm60vHBXPH+vFGzH+HqHEOIdV/2sCRyVUr50ZVvDFvJCu9Jz7AVqPkwIhadn6vzgg/s4v9omiBIMVWW27rCvP8tyFwlHv9ngAXoCz823+ZbDoyw0fFZaLqam7UjR/kYhgNNLHX71XWN88rl58qbOUiPg+181idqjSsetoApohhrvun2EFdvn4FABU1P4zjtHmW+41OyAy8kAKnawqeHVa8Rrz67Yvdu0/39sDw0npO5uP0fz2FKHIyMFLEPj9QcGN3j/eg17EwWFlwsNNyILfPSpOS5VHV5YeXnasRTCDx4e4RM34VkCwV8/Pcdde/tZtQNuHSli+yE//OB+APb25zA0hSSRfPiJGVpuzFzd5eBgjoypMJDLYGqpXqmqsG0ptu3A0DSenmlwZLTMM9MN9vXnN2SWegFLU9LKfk0FRUVRNe7e08dszaVg6azYPv9ve28eXslVnXv/Vs1nPkdHs9RqtXpud9ttd3se8IAdB0PAjCEQMIQQLiGEBG5y80FG7r0ZvgTulxDClEAShgsJISSQgE2wMY7teMLz3HbP3WrNw5lPnf39sUtqSa3WeKRW2/U+jx7Vqdq16621d+1atfbaa21ojnN8pDiZSu5sxEIm+PcC7wM6gr/3AlcDnxeRpfh+rRk81ztCqVzgtieO0zeap1TRCbAtEYbyZRzrpZdPajEoVXXqFYCoYzAwVqZvvLiojPbLhQIaohY/fu4ErikcHMhh4HPrEyd45GD9fajmgq+gJekyMF6mIzB3ZwPLWyzwV5kqm9MFR10tROrsvxNi8RhaZLRyJxhy8uUidzy9OooXrMwinuWgWlNsbU5Qrvqs8Iz5aVHjVGvqSqHqKxqjNj986gSuDSfGiyRcm4cPDTGQKzJSKE9Gvl/foEOZRG0hE7OIuTaOLZSCxRL19p7pGy0Qs6FvrEgmiCVor+C7cSJgcMH38WtVOoLUXaYhjJUqRGw9KzURTudsxUIsX1ngAqXUOICI/C7wj8BVwIPAn6wEsdUQq1+DQ0M+T/eOUvVrvPH8DhIxh6MjReKuRTbm0JA9Q0/+GkBXJkJH2uVtl3RxZCDP07162mjP+jStqeXHMpoPSQta0x6pqMfBgTx9uRIbs3EeOTzK4ZEippikojbdjSsf+dgE4jY0JV22tCbY2pJga2ti0pcqHXWIOharsB7hFLzn8iyPHizyJzd184e3H+e3rmmlr5agPR1l959b/Pr1m/nEbQsJzVd/vOOS9Xzv4QPUNyrdqXj97jb+6eFjJDm5pNpDTxs76Pj1v9IEf7H8+KdLwt6uKFdvasMzhKd6R3nDpa18457jfCY4/omfOYe79vfziZ/bC8B3Hu1lDRmjVgVx4Mu/fAlDYyU+8O0apmny6vPaGBorcs+zRzk+6DN0di9wmxVpT48fg7kqTx0fwzbgop5G9g+MU6nVODyUJ2pbRBwLzzb5wi0Xc8/z/XRmYjg29I2V+PfHjzMwMsbdB+s/tS8CI0XFxqY42bjNltY41ip8gTcnIpgCNXRkgnXpCLZtMJivIGIQcUw2z5Nrci1jIcpXF9MDqFeA9Uqpgois2Lxc0wo4Os7ExHOcL+s8ka5t4lkW1RlLWM01lFF9U1OcHeuT3H9gZSe0BJ1T0DJNsnGX3rGTEd0nxOGu8JeHYYLn6nAgE19DlmXoFUJVhbJ0aIXKSq3FnwILsGyhphQVv4ZhyKTiNZIvT3P4b0t5J3OLriAyEXjHZZu4sLuBj71GJ5j+7Lu6AegOynRlYwD87N5O/u8Ds+elWwkkBLIZLZ/fePVO3vbZ+l/Ds4Ska/KRG3dw774+bt7dDijecuF6TowVefTQMJZp8IotTVy6qRGADwPu336o/mTmwQWdDbxiRxtd2SipiLYeXNazjrs+meKBP7qJg/15Wpti3HffffzabX11DwK7EJyJUe51u9uI2CYf/qmtNMZPHfObEzrGXjKeQNVGGHoJal8CGJxcjTNXWB8Rncdzz4YGLMPANE6GgXAsA8fQ1vd69h8R7XJhWQYismrhmExDEBSIQtCLdlQQ9qhU9Yk45lmdaHshytdXgXtF5NvB79cAXxORGPDkShFLRiz+6p3n8/N/u3LL01VNW9iODuVJRx26mxJk4w4iQrnqM5QrM5Ark4raXNAe5aGjK+yluwDYlsEX3nkJ7/zre3j2yBgrwUiABlvHcdnSqr8strUkcAwDhU50PZwfI+FZNMb0kumV4JCrwDPHc3RnIlT9CF3pCEopdnQkGM7XSEcsRgpVnjk+tuIvjgqQKylyBZ8H9w/RltYvikcODfFCXx5E0dMYwzIN+sZKNK0wHwd4/9VbSUYcdrSdfnVTseKzsz1xSl64lcaYgrHBMvvvPcD21vp/nWY82N6e4ecv7aTs6zAoTx0bY102yobGCHHX4PuPH6daU1y3fXprWIa2ZK60YckDLEdoSbi888otxFxzUvGaimd6h3nPFx+kVFWz5td8KaPqQyLukHSmy8W2DK7Y3Ej/WInDg2P8y8PHyCkX7Y360sJQEfKVIlduamB7a5Kq8nm+b5zWuEcmruPn9TTFsAOl58RYkd6RErYlbG5OkIm6xD2TSjXCRd1p9g8VOTxUTzkJLSmb4VyZbGzlAlrPxGCuRMSxsMVkrFzh4UMj+L5ifTaKKQbZs9foBSwsyOrHgV9Ex+UaAd6nlPoDpVROKfW2xVxMRLpFpFdE7hCRW+cq69km65rjbGrSfyuBbNzFNKElFcW1LXKlMumoQypik4k6QWJZ6EhHcJ3V63RzwTKEVNTmn3/lKi7fVL90HVPRkY7gmxY9TYnJyOyGYbCpJUFzwpsM4tmWijC8AoqXJzDxjrItk6GSz5aWBPlKjS0tScpV2NWZJBPTKaKUgp11TF0yGywDoo7JQF73kcNB/J8Jp/bBXJliZXqA05VCT4PHlduaUcCO9hTF6tzWgEpNuHJTM3NkzVpRWKbJpqY4//qBK+pWZ7EKX37PJXRmkvQ0xslXfLa0JonYFp5j0T9eIR11gmXy033vsjGPm3bppMn1Vkk70xG2NMf41w9cwS9dt4n3XrWZ157fhWkwa0JigMcOjVCqqmk5FlcLmxpjJFyTznRkWhqomYiukIVhS0uCuGedEmrCMoSEZ7OhKU6uonAsk+LYyipel/ZkaU+5vHJbI1ua4+xoTXBpT3b+E+sA2zIZzPtcu72JYkXRHPcYLVU4tzNDNhYhGXEmFfcJZ/dKVVGu1hgplmmKR1jXkKC9Ic6b93TVlVtHJkauLHRkopPvRFg5S+nEhErcERzLoD9XoVJV+L7Cs00Gc2UyMYfyPOPeWsdCh+MIMKqU+j/AARHZsIxr3qaUulopdcN8BbuzSbqzESoLiIC8WCQd3cgXdKVpTbnsXZ/m3HUNk8ct06Al5RINAlb+/XsWFyxxNfD599TvZTYBF51G5/x1SYplHVJhKhKeRTpqE/e00fTdF3XUnUM8ahM1YV3KJht1uGZLI31jRS7ubiAVtTm/K82hoTzlapVjwwWeOlbfNFSzwa/pnGuuqbjvxQFE1Xi2d4z2lEcmZrOlKc6+vnGeP1GnDLNz4NodbZzTFucV25qIexaNcfe0ZQ1D6GqIcmKsyBUbG05bbqUQMXS2gkLF5/uP18/z66KuJF++dz81dIqVcztS9I0XSEUtUhGHvd0N9DTFWJeNcNXW6ZYvw4BNLSls6h+24NhwgYaISe9okb3rMzQlHc7pSJzWR3KsqPPLKuXj2rO/zlZKZ95uw94NGS7oStEYd6jOMX1frkNuydnQlHTY1ZmkOXl6H9KretIkHJPGFfTtjFng2gZXb24g4Tlc2J1i97oUPY0rF89qKsZLPqZZ5Qs/fpF1KY9s3OH67S1EXZOWpDvNubw5qd9LjQmHiGPSlvRY1xChI+PRkrB5rne0rn2mUK5wzSY99u7qPPmRu1LeONWabo+I69KccClWquw7MUY6qn1qL92YJeKc3TG+YAHTjoGD/V5gK/BFdIrELwOXL/Ga1wSxvv5JKfXJuQqOFMqc25nh3M5MXVed7OpIoWo+v3DlJkTgdefPrkA0JzyagxmdF/rzvO2iLkqVMt95/AQRy1z0SqaFIGqbFCo+TVGD0bLS6W2C3G4zXazuf2FAB5ikPivr4rZBOm7z5j3rOTZS4KINWWZGczAMYV3DyQHJjbvs6kjxWB1iy1iGVnLSMYtNTVlu2tXKNdtauO3JXgASnsm125q5+/l+1jfEOTKcx6nWSEZWblFEzAIlBinPxHUsxis11mdd7j84zMUbm7FM4eqtzTx4YIiIrftDNuaS8kxqShgrVTFFr5SsF0bGC3zsZ/csqKxrab+Q5oRHWybGT+2wefTwMGPFCqVKjYrSX7Ar8Q15aU+WwVyJm3a186e+tl4sF45AQ8JhqKiDc+7vy/Pa8zvY3z/OBV3aSpEvV4l7Fr9wZc+sdcQcS8eKi9sYGHWd6ou6Fi8MFGhJeojAlVua5yzv1xQPHhomFXXJeBWeHShPtkdz3GW8XGVHa5ynjo+Qq3PkkEoiwh+94bzJ37E/FCKWgFJUfKZlAd3eXp9nfCbeetH6ecscz9W4ZGMjw7kCz/aOY9QplMKEX2Zz3MWxhA9fv5VjI7rtDBF6mmLEXIs//eXlX2u2606Fa8JzvSWysQR9uTK/cdXG054fdaxp+VINw2BvdwPjhTKPHBphc4uN8cRxLJHJNF/LwdVbW4hHXa7dNr0vn9Oeon/ZtZ/EhFw2NcXJVSq865J17B8uk6/4WGLQmHTY2Z4mHbWnvYOWg6kx9lYbC1GQb0Yn184BKKWOAksNoXsM2AJcA7xSRM6denBqbse+vj7ijknMsxgr1k/JiQjkyxU2t+hbaE0uTHtuT0dJeBau7ZCNrFw6m7LvYwKFGliGVrwmUnXN/DDd2RYlETHx65DLC6Baq7G+IcJYsUJPo3bUnk8+e7sy1JRPug4imRhQq6UKfaMF2tMRxotlEoG8J6wHLcEXT0vSJeZaKxr6ogLU/Br5coXRQoUGzwSErc1xBsZLk+FImhIOY8UK5cBK2x0sB3eov3n+A5c2Lqp8IrBSntOaxDCgI+VhimJiJmklFC8HGMqVaA/aquz73L1v+UsNDaX92NrTFuOlKp0ZLefmoJ+mojbePAtBRKAzYZNwLWp1XhZRqfp0Z/WLIbmQhO8CnekYac/C9SJMqKcmepVXzDEQ5dMyh3VzqXjd7rZT9kUcA9eE2YxwZ8q1uTnuIKKwLAuhvqEUXNEW7fUNuv80J1wM0dNdK7WgaLbnrepD1FTsHxinI7O0leTxiEMiYjJerJD0rMncpsvFgwcGSa1EMtQZmGjWas2nNelRqhk0xpzAlcDENoTnT4zh12ocHylSXGPhURaLhbwyy0opJSIKIHC0XxKUUiV06j5E5DvATuDRKccnczvu3btXIQZ7u1IU2xM8e2KMR57tPzUh5CLQHhU2tyd5xdYOtrTG2bs+g7fAtDRxz+IjN2xmvFTlf71+F08eG+KLdx3kzicO01es38q2rc0RhoqKbEQYL/okg3n+g3054p5MSzZuOS4ff/U2+nIVvv3IcZ480MtSVxo3eHDhxiZ2d6a5oKuBtnSU5oQzr3x2dmb46Ku28/CBIT5/+/MUqlBZoqWnwYV8GRpSERKuySOHhnGsLNtb42Rj7iSXjU1xOlJeEHRQn/tx4EPXbeKLP3yekTqMOVGgZkHUhFwNLFOIuyZXbW7k56/oZjCvE3tPKMSOaXJORwpDoDHu8O0PvoLHjgxyYmCcHzw/wMP7TvDUwPKWILnoF+DYIh/BtlSEprjLzo4kr97dQblS5smjY4wWfcQv0FuAT9z23GRWgeVCgFTc5srNjXRlY9y8u53fq9ZQdUiE2xA32dSaZGd7hgt7GicV8XM702xpjuNYxin5NWfCs012b2jhj18HfTnFH33vKQZHi+SWefsJGy7ZlGVPd5btbYk5fagmkPJsfvai9bxlTzt9+TKdmQQ/fOoYG5qSPHF4iPF8kZIyOTqa48kDfTx3KM/xOr1zyjOaY2NTnG++/1IODOQZGi7zzw8+R65mcPX2dbzuglbe9Ol7OTZWH/Pbea0RLt7cuqCypmly5aZGRnMFvvUTm3K5yshM8guEBWRteNWeNrY0pnl2YAxfCdvbU5NtVvVreqVdnefVWiPQ3JDk0q40h0ZLvNg/TCFfxnVdlCEIQlsqQt/40nzb/JpiT1eaYpvi2FiR3qEx9g+WObHMYMuC4r9eHOJds3i5/M0tF/Jbf38/vXXqk64JH/3pczBNSEVsLFPoaohRLFW5Z/8gfk1x//5BtrWmGC9V2NRcv1RKq42FqPbfEJHPAmkR+UXgB8Dnl3IxEZkqqcuBfXOWByzLJOrYWIawaX16ruJzIiIQi0WJeXq+3DaNBSteE7Asi3RMD/Y72jI4ptDTniUVseqWkDbuedgCEdvGcx1sx8Z1bBIxj1R8us+DIUIk4tHZkMCxTHasX9hgNhtcx8I2TFzbwjAFQSuUtXlemKYhJDyXTNwhk47SmnFRCmJLCMIXiXhB25iYpokbeIjbpnlKW3mOhWEYWJb+A+2zsWNDfRxk4wlHr4a1TGxbMMREDINYxMW19NexaRiT+S0NAcc0sAxjMvn4ro4GMqkETfEoDakEy41LmIw7JBIOtrt4M6Nl6mXiqaiN6zrEow5NSY9YLMGW1iSqVpu0diz3leOagilCwnO00hrRK4jr4SQiplDxBcs2MURPqU5gok8sBJYheJEIzSkPoYa7zNyglujrJzwX1zQWpHiBFoljGbiuS2dGD4/Xbm/DEFjfmCAWi+BYBhHbJp1IkK1TDi1LIDXDgu9YBs2JGNlYlLbGOM1NjfS0ZnFtg85MAtsy6rJowwS2dmaxFhgUT0S/ByKOiSmC6yzdzaAjbdHemqIlk6CrOYFt2diWfh9MtNnEszJ5/SVf7SQsgXQqjmkoNrSlcCyDjoYkiWQCy7JwTBPT0GF0IlNykebLVfwFfrQIIGIiIlgCyVgU0xBa4s6y7kEhpw3pYJvC/3jD7mXUfhI65AZ4joES9KyPAtMAwxIMEQxDsI0gN+YaCgG1FCxkxCmhFa5RtN/X7yilblvi9a4UkY8Hdd6llJoz3ZBhCBub4uTLPjef18GPnu+j78QwB5bg3tTVFCHp2eztypKK2rSnl++s9+EbtvH9J45x445mvnLfQRSK507o4A8ugYlvkdjb3cDWZo9CVYi5Fk8cHaZcVVy5sYnRcoVvTSlrTpHPb964hYcODFMZ6+c/Di7ewtKU8MiXqziWUKooDg/nGS5UiHsWGxpPb2lJR/WLtSsbJRtzefbEOI+8OMBzA3lyg4v7grtkQ4YNjTFcyyLmmdywow3LlFmX58+GX7hsPa0Jj0xE+LcnFu6NYKEf+onvw6QF2ZhDZ8qmVBVcS4g4JoYpuLbJj57to6cxyrpsbHJKrymhnWJnvnQ3tcQ5OJCnpylGY9zhyQO9PLcE15kYcFF3hgu6MmxuWt7KTlOEqq8oVqscGS6gENIxm5F8Faui8E1QfpDXcoFwAMeCN+/toi9X4sPXbmCwbLClWfeddNRmb3fDZBLnxSJu6/ojts1QvhT4s9SWHINv4rSSX+PcdWkeOTTKULG6pClYB2iIO7xiSxOpqMOO9uVrSJ2ZKCNehca4w2OHR0hGbPxqjWSkg+fuO8JybBnrUg5tqQivv+BUf6uYa7GhKUa54vPTO9s4OJjnso16mvtPXruF3//3fZgGPH0sx1LsuI7AKzbE2NGa5LzOhcnJs016mmKUKhH+7E3ncdtTvdx+/0EOLJKACazLxMgkPNY3xKhSA1UjV6xhz6GeRB2TrcAzi7scAA1RIRv16ElZFMTl/K4kqajNTbtaeL4vD0rx2NFR/JqiIx3FVzUu2aCNDIeH8gzlKtiWsKU5MflRdzroPq0o+TV+6pw29vWNs6PR4e6DY7QkHZ4+Or7ofvOqna3kilWu3jz7Yp2LN2Q5NJTnf14AH3tokZVPgQPEPJOLetLsH8xjG+A1mBSrNfadyGFbBrvXpVAKWlMuhYoi6a2c+89qYCHsW4BfBR4C/gatiC0JSql/A/5tMed4tg6kZtsml21s4tFDw3S6PsdHisy20nSm83DUBMexsE2TnuY4Y6UqF6ajQlwlhQAAIABJREFUVOowH94Qd3jrxev5+n0HubA7ywv9Y9iGiWUaDIwX6crG+cnBQZKeQ/94iZhrMVaafcQw0NaTG3dqP4wd7Ule7Bun4jMZUK6nMT5N+ZoqH2IOHZkYtz3Zyy4/zzNHR06ZVoCTebOmXtc2oVzVCthooUoqYnN8pEDctSmU57cnTyhHN+xs56pilY8Pl2jOxOl7+DCOqRcmuCbMlw7slss3MjBeIuHZOIGj+OmW588Gx3G4ec86/u99B6Y5uWciNkOFCo6pHVCtKQ67FpCNa8Xgzuf6idgWpWqVC7oaePr4KOd0RBnMVWlJecRdi8F8mWzco1Cp0RA7yU1kdq7Fss/G5jj5cpU3XbiehxpifOKOk4mnJ5xMPVPHnYraQqmopkUzurQnS62meN/VmwGdesVZRij9UrVG1LGo+IpqTVtAREza0i5HhnN0pWMc6B/HBioz+lDUNqelorlyQ4JCzWJzU5y2dISLNzZwcWB97J5ynmeZ3LizjS/c9QKCUKzWJp9VQQdxjHsmac9k/1B52vXKVZ8L16c4OupjW0LUsTg+UuTiHpvSEh2A/JpCEFKeTcUXzulIU6oOEnUNDg0Up8UA8yzdX7a3pXjq6AgRZ/pzLAb6/EqN7W0pinXIN2caQkPM4ehwgbZ0hGPDBVrTUQwDmtMenm1NS1Q+8Vx7BlRq02OYNcddxopldnc1MDBW5NodLURti6FCmUz81D4bdy3KpkFTwqMp4U2+9GtWhPe+YjPfffQIfk14vnd8moI+wcFAt+t7L+vkH39yjIEgt6UJ7NmQxXAN9nQ3TLNazoeoYxF14PItzVy+pZmyr9ieq3DrE8dndfmY6FsT40DCtaj6NZIRl66GOLmyTzrqUMOgPe0yWj69JtfTFOfX3r6HZ4+P8akfPDtNgZkYSzqDNkoGY82kTGybd1+xkYcPDXNOJkqp6tOZjnJ8tMhlm5p48tgIPY0JqjUduHlzc5pCVctlwqepUlX4SmHMY7/SBjLdp/OlKldtaebHz/VxxaYI9+zrpzUToXeoMKtRYGrbWSb0NMa4emszx0cKbOtu4HTpSR1Lx9jb+OabePub4fe+/Rj/9lgvA+OlaX1wQk7NcZfBXAnXEgoVRS1oKzHhVed2MJwvE3csBnIl4q7JcKFGtaawFMQ9e3Jl91LXWJ1JB/uZmFf5Ukp9TER+G7gBeBfwKRH5BvDXSqk5pw3riXM7U+zrG+e/Xb2Rr99/mPUZlyeO5ShXq5Sq+gVmAzXRTrll9M11NyVwTWiOmwwXKtx8QTsJz6JlgY72C8F1O5oZL1XZ3hJl/0CeUg1STgP9hQqtiRYeOzpKZzrB4eESHtA3o/dP8N7ZEad3tEhb2sM0hO5sjOFChZpStKci+AvIIv/uK7r5m7v205W2uWvfEKJgrOSjguv4tRpRA/K1wOJjgmnCa3e341oGm5ri9I0V6WmKYxpCJra4Xu55Fj+1s4Unj43y1r3r+PG+ATY1exwZKqGqZU7k9VL/me8nE+0Y3hh3qNYUhiGko0uLrfapN23nxk8/QMWv0ZN1Kfgm7QmLI6NlGqMwWPCJWwSJuRXndsQo+Yr2lMPAeJXWpMvdL/SzMRtlc0sSzzSoKD0A7mxL6XyTMZsnj47SlHBpSpzeGboh5lCq1sjE9Lf1uoYof3XnCxSm3L8nkIw4WEaNXLmGbSsqFf0CPa8tyvpshEs3Zkl4FjHXWnZOs3TEJl+uko7apCIWY8Uqr9nVxv0HBmlJpHhxsEBjDHpn+A+2RECZJnFHMZiv0ZywacskycZcdnQmsQyD8ztmdw1QKE6MFbmsp4FHjoySiQj9OR+zBjVDK6E3bErjxmKceOAg+SqkHFACXc0xmlNx1jUak6t6z+9M0zdepD2ztOfYMg3a0x5jxSpbmqPc/mw/O1vjjFdqpGx4/HiRGvqL3BA4tz1B1DO5YUcTTx3PkfEUB0f06+XcVoeyX+P6HR2kYjY72pYfc244X+bYSBHPMkhFbBKeQeGwj2PGuWZrE4eGChzqG598kdZqNSKmfnHGbItqpYqPwaYmj1wZrtzcim2ZXLulkcakRzpq0zNH/ETHMlBK0TdeYkebtlCd066TN920q43P/Ggf6xtcnh/UDEz0CzbjwVgJGqIO15zTSXdblD/49rPUFFy/rZFULMKrzm0l4VmLHlum4g0XdHLrk8e5cXuWW58eoKp0HxL0c6PQria+QMyGcq1KyrN55fYmIp7LzvYECoNrtjVxbKTIxRvmDsNy6cYGShWf37ymhY/f3jt5z6JgQ9Yl6pi0JZK8OFSkyT05xp/fHuOJ46Nc1J1CGTosRO9okZaESypqc0lPI09HRvFVjdZEhLJfmxxb4p6JZRjEPQt7AdPYpiF0ZCKMFio0J9MUyj7X72jh8SMjpOLNfOXuQ7SkHA6OTLd/2YBrCQ2eUKyZOJbBOy9sIxqLc+GGDEP5Kpf2LGyRzweu3sizveOsb/B44OAICj0LpIBsFPyaT1vaoVSpETGqjJUBA27e1cq6bISf3tUCCKah+Mq9B0l4JhuyUSzLYv0SVzguReGaec7+P7ppSdeeCwuy2wUO98eB4+gVyBngH0XkNqXUqiTXbktHaAvCKrzugnU8fWyUp46N8fDBAf7j6X5cC6oK3nD+Ou57sZ/12Ti5UpWbz+/gxHiJF/tyeLZJruTTPcc02lLQGPdOu6z9iaMj1Grwk4NDJDybO58/wXCuTO9okb6xMnHXoOzD1Vuaqfg1WpI6iKlfU1iWXkK8GOzuauDPf66BE6NFekdL9I0XOTRYQETx9fsOkYw4HB3Oc8WmJu7Z14dnGZiWRVvK46d2tvP8Cf3GNQxZspyu2tLMVVOW2E+Yzx/cP8jjx0YpV3xOjBXZ2JTgHx48iGvp+C31ahczkuBL79Zx2RoTeorl8SMjKAW3PXEcyzQYL1a4uKeBXNnnyWOjEKyi29sd467n+2hPR8lVFG/ds45CTXF8RNuiWlIuTXGXx4/o9E7946U5lS/LNKYtiy6Wq/zvN2ofiS/d/SJRx2K0WOZn93Rxx3Mn2HdinBqKjVGHa7e10p7xeOOedXWRywQMQ+jMaE4T3JIRm5vO6+Br/3WA7sYkdzzTS3NS+/ytz0a5bGMjUc/isp5G/uvFAbIxV8de29CAYRiTy/JPB0GHu3jLRev59XSUhwKL8L8/eoShYgXLMDl/UxvXbWuZXETxYv84l/Q0Mlwo8+pdbRwaLrC95IMoaoZBU9wjV/TJLrHbZOMu2bhLyYfzOjOMFau8/5IufvRsP03pUcaLFcZKVdY1RIm5Jrdc1oNlCtvbkjx4YIiDA3leHBgnV6ySijh4rsEVm+uT26B/vETVV4z7PltaI+RLPj1BnKvLNzfSno7w+k/fRcWHQwM5trenODaSpznu0RB3eeWOZl63u4Onjum4c45lsLV14c7JpaqPiG6zXGAVSkUdLtvUyL8+coS93VmePj5CtuTjWiaWIbxxTxf3vjAw6aawrTXGJRuzvPXCzXWRyVTs6W5gT3cDD+wf5Ppdhcl2GC1VuP+FQRIRh3ypwmt3d/K9J46SiuhndFNrclo8x67swl7oqYjDa8/vYDDXxEXnFNjfP843HzqMZ1vYJrz3qk3c9uRxrjQM7t7XR2dFUVU1ijWT5riH69q8+twOnj4+SiWYslmXiWIYMs2tQyk1ObbkSj7b2xY3hd0Qc6ZZ5AE2tyS49cnjXLyhkaPDeWoyTtKzOD5aZGtrirFimV+4YiP7+3O0pFwitsUF69OsX8KD1ZiK8tX3Xkqh7E++Sz7/430kXJvHjw6zsz3N4aE8G5uiFCsKhaItFWVLa4Ibd570Wf7Mj57HNg2OjpTIRF06Mi5HRwokl/hBvhYxrzotIh8UkYkE2v8J7FJK/TdgD/CGFeY3iULZ5/BQnt7RAj85OESuXCFXqtKScIm5BqVqja2NcUaKZTa1aMUrE7M4MVZAgEK5St94ka46xQeZD8P5MkeGCxgIJ0aLZGM2BwbGaU3oGDKNMXfS9NqcsHmmd5T2tB4gEp61KJP8VFT8GkeGCxTLPvv6xhnOlSfjZ3U2RChV9FL4A4M52lIupRoINTIRh2d6R7ENQURbR5aLYsXnyHCBWq1G/3iJTNRktFBmrFihLeVSqFRIRSxKlSrZmM2R4QLD+eWvpoq7FpYpGMbJ5f6uZdA7VqSnKYYItKQcBvMlytUaB/pGefLYCFHb4OBQjg3ZiekBl3jMmWwP0xCSnq0d1wP5LNY6pxcO1Hihb5y2lKundx2D/UPjZGLaEqdqio2NMcZL5cmQHyuNifvZHQTV3dwUIVeqUKn6NHg2BwdzxB2Tp46P0hhzGMjrMBKmaeDZBpF5IqAbQb+aUPomQr1sbUvQP1pkYLzIltY4xUoFRHFwMEdPY5TRQoX2VISRYpW4a1Kp1aj6iraUgwgL9gecDSOFCkeGC2TjDgcGc6QiFp5rsaMtyuB4kXy5QkfaRUS4YF0GONnejXGHQ0M5LEOo1FTdx5aJKeyYa+KYBjHXwra0DCdWQLckXY6PFshETHpHC0QsoVqtMloss6s9jmUakz6JmUX2U31NcxqXCWxvSVLxfdqTLn6txkihQmPM4uFDQ3QFIRvWZSOTi5NWEi1Jl5FCmYQt9I4WGR4rko5aVH2f7S36fbA+E+XIYI6K77NtmYmY467FY0eGODY8ji3QO1qgLRXhyWMjtKd1bLedHUmiLmQiFp2ZKLlyBaXge48fpxJMkycj1qw+XMsZW+bCtpYY1VqNhGfg1/S4nI3ajBYqdGcjDOXKtCQdoo6B5xhzflAuBK5lEHEMRJi0nG5sivNs7yiebZCKWLQFWRVOjBVoDMb/50+M8u+PHSNmm/SPF4naQmvKwzaFtjMYVLX7f3x38q9eWIjlqxF4vVLqwNSdSqmaiLy6bkzmwaGhPKVKjSeOjmCbBvlyle5sDLIe8YiLY/gosdneGqc/pweDFwYK+H6N4XyFdQ1RkhFrWnqElUK5WptMaXJ8VAfte/xIkXUNUcZKVS7ZkCZfhUcPjVCplniuV/t1+ErY2ZFc1iqOY8NFRgoV9vePBz4DioaYS2vKpashSiZicvsz/QiKvrEKP71Tp+94cSBPqlBla1ucc9qWx2ECh4cKFMo+/eMl0lGb4XyZLc1JFFVakjF2dSQYLfioWgUMm8HxMoNAxDGXlbzVsQy2tyVRSk3eR8VXNMdd2lIerzmvjWd6x3n6+BjPnRgjV9G+IflKjb1daXwFV2/O4roOtZpOabGjfXp9XdnotN8LRblaQ8SguzHKC/3jXNSd5uhIiYhl4LseP3dxNxFTkU5EWZfxaFiFFxhoC1hnRrGrM8Xrz6/yV3e+wHjJp6oEwzJoT0V4oT/HOW0p7TfZlcE0DXa0JRa0wtC1DM5p1/1qQm61Wo2/v7fMxqYYiMmD+4fYvS5DzLG4oCuNQrh2WxMDuQoNMZvRYpXtrUk826Q97dEQc5bcT6t+jUODeZSC0UKFPV1pLNNkc2OM3pEC29vT+L7Ptee0cs3mLLZtT2vv4XyZjlSEoXyF7gar7mNLY9wlO+X+HEvY1jq9D3qWxbntCY6OlNjVnmAgV6Uz7ZJNRJlwO+pujC2pn4oIPU3xWc9NxRzeeuE6Hjo4zPMDBWrVCiOlGltaXRoTLh+6bhOWtTrO0KZhcP66NI8dGdF+YbbJ7u4sF69PMVxUNMZs/vbeA2xtjWOaFsdGK6xvXPp05/O9Y/SPVciVa8QjLtvbkgwUKtiGgWUJ79/TiWmalMtlSjVhf3+e8WKRHz49QMKz6Rsr8vZL1s/ZHksdW+ZC3HN5+yXdPPjiCR49MoZr1vAci3dc0kWuUuP8rjSGGGxpieHay287wxA2NSdQSrGzI0W1WuVzP96PYxqYhsGb93ZRE+G+F4YoVyscGCzg2hbffewoUdviyHCO67Y1YVs2r9iSpWGWpOtnOxbi8/U7cxx7qr50Tg/LEErolSdVX2GZRuD7YmCbBq5tYxgEIQp8TNPCs0zyNSZ9ZExDL1deaZiGtrrUahCxLQQh5uiI565pEHUcFD6WITiuS8QtYxr6S3O5D5wdxDOIOpbONQh4toEpBq5tYFs2UdeiUlVEnRqubVFVPlbwAo1Yy+cwycXUccnsYJlwxDX1snHDIuqaWKZF1DEp+wZOkPjZMFjyCraZmHofjiX4NdEPv2kSsU0EIe5YmKKnBx1bMAyTiC04jg6TMJXKTLksRU6Woa0KJaVXllmGQcTxMQ0Dx6zhWAaeaxGxDEzDXNWE2BP3Y1kWGc/Gth1qFZ+ooxeRJGy9BD/m6ZAOtjl/TK3Z6p/4bxgGDVEHy7LxazWSERvTFFxb37sX/HcsH0MMbONkaImZ4QAWC0N0n/SVIuZaVH2t9FuWkAgsDqZpknJtbNuexhvAtUwMw1jRsWW2+5u6L+HZFCo1Yq6Pbdm4dg3P1VzjU6aAlyOn2c51TAPL0mmcTMC0LOwg9ErUsVZN8QICC7dB3LMR0X0q7tq4jovnl3UbejaFcg3bgpi7vOdpIt2cZUDU03JIRrScorYZ+JHqxT+1io8IuJY9GTYn7loLao96h1GYGEcyEVdnSjFsPQZbFlHRz5dh6Dys9cTUMSXmasXLsvSzNvGtYgbvAdCzPr4PcdfGtvQ73VlCf1pLjvWng6gFOHGfCYhIHzqqfj0zGEygcZH1XgAcDLmEXM5SLstYBF43LmtNJiGXkEvIZflc1srYslAei73HxZRvBGJKqYU5fiql1uwf8MBaqTfkEnI5G7msFI+1xOVsbp+QS8jlbOWylsaWtXCPi617BbPihQgRIkSIECFChJiJUPkKESJEiBAhQoRYRax15etza6jekEv9zlmpekMuyy+/knWvFZks9ZyVqjfkUr9zVqrekMvyy6+FulfyHhdV95p1uA8RIkSIECFChHgpYq1bvkKECBEiRIgQIV5SCJWvECFChAgRIkSIVcTqRcNbAERkD3AJOnfkMHCvUuqBkEvIJeRydvEIuYRcQi4vLS5rhcdSICI7gZ3APqXU/WeaD6whny8R+SQ6AfoPgBEgCbwS8JVSH6xD/QvuOC8XLot9mEIua5vLy6XfhlzWPpez9RkKuaz9fruIOr+nlLpRRD4EXAd8F7gcOKKU+h/15LEU5W4tKV93KqWuWuj+Rda9qI7zcuCylIcp5LK2ubwc+m3IZe1zOZufoZDL2u+3i6j3h0qpa0XkR8A1SqlasP8updQVy+WxFOVuKtbStOMDIvIZ9I2Pom/8OuqTvmDPLB3kWyJy58uYy2J5hFzWPpeXQ78Nuax9LmfzMxRyWV0eS+GyUOwQkb8DNqKVqkKw/3RZuhfLYyJD+82cVO4+IyJ3LYTcmrF8AYjI+cClQBpt8rtHKfWTOtT7CSDKqR2npJT60MuRy1J4hFzWPpeXer8Nuax9Lmf7MxRyWfv9doH1rp/y86hSqiIiceBKpdS/L5eHiBwHbgWuBTYrpQrB/geUUnvn5beWlK+VxGwdB7AWOj/7UuSyVniEXEIuIZeXFpe1wiPkEnJZKR4zlLtjSqlyoNz9ulLqD+a91stB+RKR2UJqCPA9pdT1L0cua4VHyCXkEnJ5aXFZKzxCLiGXleSxXN5ryedrJTEO3DtjnwDnvoy5rBUeIZeQS8jlpcVlrfAIuYRcVpLHRHkB1ALKT8PLRfl6CrhZKTUydaeI3PYy5rJWeIRcQi4hl5cWl7XCI+QScllJHsvi/XKZdmwDBpRS5Rn7LaVU9eXIZa3wCLmEXEIuLy0ua4VHyCXkspI8lsv7ZaF8hQgRIkSIECFCrBWEuR1DhAgRIkSIECFWEaHyFSJEiBAhQoQIsYp4SSlfIvIlEXnjmeYBa4eLiPybiKRn2f97IvKRYPsWEWmfcmy/iDQu87rdIvL4LPv/QEReOc+5k9zONETkZ0Rk3lQRdbjOmugvcOa4iMhuEblHRJ4QkUdF5C1Tji27T56tXE6H4Ln91Cpf87RymeOc8dXgFlzrehF5UEQeC/5feyZ4hAgxH14uqx1ftlBKvWoBxW4BHgeOriwbUEr9zkpfo55QSv0L8C9nmsdcEBFTKeWfaR6wbC554B1KqeeCj4EHReT7SqnhZXJaiuPuWuKyIlhiW611ufQDr1FKHRWd7Pj7QMcZ4BEixJw4ayxfInJh8KXliUgs+PLaOUvRV4rIj0XkWRF5dXCuJyJfDL6GfiIi1wT7f11E/ibY3iUij4tIdAFcPi4ivzrl9/8SkdkSgK4Gl9+YuLaIfFJEfhhsXyciX576lS4iHxWRZ0TkB8DWYN8bgb3AV0TkYRGJBFX/iog8FPDcNh+P08AUkc8HbXWriESmWlVE5FUi8rSI3CUify4i35ly7g4RuUNEXjiNbOdFINPHg78PBda4p2ZyCsreISL/R0TuDspfFOyftC6IyLdF5B3B9i+JyFcWyGM5fbc72PdQ8HdZsP9qEbldRL4KPLYImSyn79aNy2wyARyl1HMASqmjwAmgacpp/11E7gv+NgX1vEZE/it4ln4gIi3B/t8Tkc+JyK3A3y1WJsCNZ4jLbH3lWyLy2illviIiPxP8XCci3wue69+dUuafRVt+nhCR907ZPy7a+vxf6Ejei+LCadpI9HjzrSnnXi8i/zTl958FfeY/RKQp2HeHiPxv0YmPf5XTYDEyUUr9JOAF8ATgiYhbDx5zcNk5o0yTiHxTRO4P/i6fsv+24PqfFZEDcnJsfnvQlx4OjplL4SEi/z245qMi8vtTyv+26LH2NhH5moh8RES2i8h9U8p0B+fN2Zan4TPvuLJKcpmVR53kkgqes4l359dE5Bfn4jMnlFJnzR/wP4E/Bf4S+K1Zjn8J+B5aqdwMHEYn0fww8MWgzDbgYLDfAO5EJ8Z8ALh8gTy6gYeCbQPYB2TPEJdLgH8Itn8M3AfYwO8CvwTsBxqBPegXYxSds+p54CPBeXcAe6fUuR/4lWD7/cAXltBW3UAV2B38/gbw9kAubwzu+RCwITj+NeA7wfbvAXejk6E2AgOAvcjrT9xvDIijB+LzZ+M0RQafD7avAh4Ptm8BPhVstwRyuxJ4FmhYhb4bBbygzGbggWD7aiA3Ib9FtstS+269uZxWJsBF6Dg6xpQ++dFg+x1T+kqGk6u23wP82ZQ+9CAQWa5MVpPLbHIBXgH8c3AsBbyInrW4BTgGZIEI2nq9NyjXEPyf2J8NfivgzfVuI0CAp4Gm4NhX0RaoiWu+Ldj+HU4+T3cAn66nTGac80bgB1N+L5vHAp/lrwJXBNtdwFPB9qcmygM3Bnwage3AvxKMccCn0dbFxcrkBuBzQVsYwHfQY9le4OGgLySA5zg59j8M9ATbvwl8bK62XOa4suJyOQ2Pt9RDLsH29eiUQz+LjmS/qPfi1L+zbdrxD4D7gSJwOmvIN5TOLv6ciLyAVnCuAP4CQCn1tIgcALYopR4VkVuAR4HPKqX+cyEklFL7RWRAdB6oFuAnSqmBM8EFPajvEZEEUEJnmd+LVhA+iH4oCX5/SymVBxCR+abSJr50HgRev0AuM/GiUurhKfV0Tzm2DXhBKfVi8PtrwHunHP+uUqoElETkBFrOhxdx7SvQ95sDCL7crpyH09cAlFJ3ikhSZvjKKaV6ReR3gNvRwfUGF8FnqX33ReBTIrIb8IEtU8rfN0V+C8Iy+25duXAamYiOn/P3wDsDDhP42pT/nwy2O4GvB+c4AccJ/IsKkt3OhblkstpcAkyTi1LKF5G/FJFm9LP4TaVUVUQAbpvC9Z/Q/f4B4IMicnNQ3zq0sjyAbrdvLpDHKVwmds4mFxH5e+DtIvJFtFXtHUHxGvD1YPvLnBxbmLJ/UTxOJ5Mp/M4B/hitkEygHjxO4TLL8VeiLfcTv5PB+HwF+uMapdT3RGQoOH4d+mPx/uCcCNqiuFgeE/c7kew6jm73BPBtdTLx879OqeMbwJuBP0IrKW9RSqk52nJWLHBcWXG5zMYDuLAecgnqv01E3oRWeM+bi8t8ONuUrwa04Gy0Ofn/AW4CUErtDsrMDFym0Brv6bAZnSagfY4ys+EL6C/PVuBvRE9VrDoXpTO17wfehbYWPQpcA2xEf5XOvP5CUQr++yy9n5SmbPvoh2cCc8lhtnMXy+F09c/Fabb2mold6JfYYvvLUvvurwG96AfdQA+0E8gtksMEltp3681lmkyAnIgkge+ivzRnpvpQs2z/BfAJpdS/iMjVaCvTUjhNkwnAGeRyilzQis7b0F/c7z4NDwAVXPuVwKVKqbyI3BHUA1BUi/PzWkwbfRFtqSiirfGn852aynmhclmwTESkE/gW2kqyb446l8LjFC6zPMsGWvbTlG2ZonXMgAB/q5T6rdMcXxCPoJ4/VEp9dsZ1f22OOr4O/EOguCsVTCmz8LacivnGldWSy8xn+TrqJBfR+Ry3AwW0/BdjEJiGs8bnK8DngN8GvgL8sVLqo0qp3VNeGABvEhFDRDYCPcAz6Om8twGIyBa0yfMZEUkB/x/aBJmVxa3w+hbaRHoh8P0zzOVO4CPB/x8D7wMeVoGddEqZm0X7XSWA10w5Nob+ClhNPA30iEh38HveVVOLxJ3A60QkKiIx9JfVj+c55y0AInIFMKJOTRtxEfDT6OnLj4jIhkXwWWrfTQHHAuvCzwNz+jwsEEvtu/XmMk0mIuIE3P5OKfUPs5R/y5T/9wTbKeBIsP3OZXCZJpMzzGWaXIJ9XwI+BKCUemJK2etFpEG07+LrgP8MeAwFitc2tGtCXbjMJRelfa2OoqeuvjTlkIGeAgT4OeCu5fII9n2JGTIJrNXfRU9jzZw9qAePU7jM8vzcCnxgonBgKSa43puDfTegp6kB/gN4Y2DFI2jP9YvlgV5c8G4RiQf1dAR13gW8RrR/WJxAIQIIlFM/qOfrU/afri3nwnzjymrJZRoP6igX9AfoU8Bb0QqmvQA+s+IuhO7xAAAC/klEQVSssXyJdnSuKqW+Ktrp7m4RuVYp9cMZRZ8BfoQ2Ob5PKVUUkU8DnxGRx9A+P7copUoi8lfouf5nReQXgNtF5E6l1LwmX6VUWURuB4bn+JJcFS5opeKjwD1KqZyIFJmhaCilHhKRr6Pnsg/MOP6lgFOBeZxw6wWlVEFE3g98T0T60b5q9az/IRH50pR6vwAMnf4MAIZE5G60T9xU6wKinXY/D7xL6ZVUH0Y/fNfOUHJPQR367jcDU/ftLN3aNYll9t26cJlNJmgLxsTHxy1B0VumTBO7oh3FDfTgB9q69A8icgSd5HYxCvEkZspERN56JrjM1VdE5Cngn2ecchfaArQJ+KpS6oFgbHmfiDyKbseZVrslc2H+NvoK2lfoySlV5YBzRORBYIRFfmgtUiYfQMvit0Xkt4N9NwTj6LJ4zMdlSrEPAn8ZyN9Cfwi+D/h94Guiw3P8CO2vN6aU6heRjwG3BpaVCvDL6HF6wTzQ06hfBe4JjEnjaJ/W+0W7mTwS1PlAcP8T+Drw/3Jqf52tLU+LBYwrKy6X0/C4VUS2L1cugbHkPcBFSqkxEbkTrZz+7kLkMxNheqElIugMDwFvmmKqDbEIiEhcKTUu+on4S+A5pdQn5ztvhbjcgXa2fOBMXH81EfbdU7HWZSJ65fNjwAUzLbJrCaJXBv9EKfXXq3Cts0ImEwg+4Hyl/fUuBf5qhrV5Ja89MdZG0UrPe5VSD81zzqLacqnPUL3lshgeS5FLvXC2TTuuCYjIDvSqt/9YiwP1WYRfFJGH0SsRU8Bn5ykfYpkI++6pWOsyER2U+GngL9aykhFYlM5FO7Ov9LXOCpnMQBfaefwR4M+BpYcpWDw+F4y1D6EXJ8yneC2qLZf5DNVNLkvgsSi51BOh5StEiBAhQoQIEWIVEVq+QoQIESJEiBAhVhGh8hUiRIgQIUKECLGKCJWvECFChAgRIkSIVUSofIUIESJEiBAhQqwiQuUrRIgQIUKECBFiFREqXyFChAgRIkSIEKuI/x+tRyuOQrYtY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 name="Picture 4" descr="download.png"/>
          <p:cNvPicPr>
            <a:picLocks noChangeAspect="1"/>
          </p:cNvPicPr>
          <p:nvPr/>
        </p:nvPicPr>
        <p:blipFill>
          <a:blip r:embed="rId3"/>
          <a:stretch>
            <a:fillRect/>
          </a:stretch>
        </p:blipFill>
        <p:spPr>
          <a:xfrm>
            <a:off x="1027981" y="576775"/>
            <a:ext cx="6906197" cy="538792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1;p17"/>
          <p:cNvSpPr txBox="1">
            <a:spLocks/>
          </p:cNvSpPr>
          <p:nvPr/>
        </p:nvSpPr>
        <p:spPr>
          <a:xfrm>
            <a:off x="457200" y="403274"/>
            <a:ext cx="8305800" cy="1173162"/>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4400"/>
              <a:buFont typeface="Calibri"/>
              <a:buNone/>
              <a:tabLst/>
              <a:defRPr/>
            </a:pPr>
            <a:r>
              <a:rPr kumimoji="0" lang="en-IN" sz="3200" b="0" i="0" u="none" strike="noStrike" kern="0" cap="none" spc="0" normalizeH="0" baseline="0" noProof="0" dirty="0" smtClean="0">
                <a:ln>
                  <a:noFill/>
                </a:ln>
                <a:solidFill>
                  <a:schemeClr val="dk1"/>
                </a:solidFill>
                <a:effectLst/>
                <a:uLnTx/>
                <a:uFillTx/>
                <a:latin typeface="Calibri"/>
                <a:ea typeface="Calibri"/>
                <a:cs typeface="Calibri"/>
                <a:sym typeface="Calibri"/>
              </a:rPr>
              <a:t/>
            </a:r>
            <a:br>
              <a:rPr kumimoji="0" lang="en-IN" sz="3200" b="0" i="0" u="none" strike="noStrike" kern="0" cap="none" spc="0" normalizeH="0" baseline="0" noProof="0" dirty="0" smtClean="0">
                <a:ln>
                  <a:noFill/>
                </a:ln>
                <a:solidFill>
                  <a:schemeClr val="dk1"/>
                </a:solidFill>
                <a:effectLst/>
                <a:uLnTx/>
                <a:uFillTx/>
                <a:latin typeface="Calibri"/>
                <a:ea typeface="Calibri"/>
                <a:cs typeface="Calibri"/>
                <a:sym typeface="Calibri"/>
              </a:rPr>
            </a:br>
            <a:r>
              <a:rPr kumimoji="0" lang="en-IN" sz="3200" b="1" i="0" u="none" strike="noStrike" kern="0" cap="none" spc="0" normalizeH="0" baseline="0" noProof="0" dirty="0" smtClean="0">
                <a:ln>
                  <a:noFill/>
                </a:ln>
                <a:solidFill>
                  <a:schemeClr val="dk1"/>
                </a:solidFill>
                <a:effectLst/>
                <a:uLnTx/>
                <a:uFillTx/>
                <a:latin typeface="Calibri"/>
                <a:ea typeface="Calibri"/>
                <a:cs typeface="Calibri"/>
                <a:sym typeface="Calibri"/>
              </a:rPr>
              <a:t>  Pre-processing</a:t>
            </a:r>
            <a:br>
              <a:rPr kumimoji="0" lang="en-IN" sz="3200" b="1" i="0" u="none" strike="noStrike" kern="0" cap="none" spc="0" normalizeH="0" baseline="0" noProof="0" dirty="0" smtClean="0">
                <a:ln>
                  <a:noFill/>
                </a:ln>
                <a:solidFill>
                  <a:schemeClr val="dk1"/>
                </a:solidFill>
                <a:effectLst/>
                <a:uLnTx/>
                <a:uFillTx/>
                <a:latin typeface="Calibri"/>
                <a:ea typeface="Calibri"/>
                <a:cs typeface="Calibri"/>
                <a:sym typeface="Calibri"/>
              </a:rPr>
            </a:br>
            <a:r>
              <a:rPr kumimoji="0" lang="en-IN" sz="3200" b="1" i="0" u="none" strike="noStrike" kern="0" cap="none" spc="0" normalizeH="0" baseline="0" noProof="0" dirty="0" smtClean="0">
                <a:ln>
                  <a:noFill/>
                </a:ln>
                <a:solidFill>
                  <a:schemeClr val="dk1"/>
                </a:solidFill>
                <a:effectLst/>
                <a:uLnTx/>
                <a:uFillTx/>
                <a:latin typeface="Calibri"/>
                <a:ea typeface="Calibri"/>
                <a:cs typeface="Calibri"/>
                <a:sym typeface="Calibri"/>
              </a:rPr>
              <a:t>to improve the analytics data. </a:t>
            </a:r>
            <a:br>
              <a:rPr kumimoji="0" lang="en-IN" sz="3200" b="1" i="0" u="none" strike="noStrike" kern="0" cap="none" spc="0" normalizeH="0" baseline="0" noProof="0" dirty="0" smtClean="0">
                <a:ln>
                  <a:noFill/>
                </a:ln>
                <a:solidFill>
                  <a:schemeClr val="dk1"/>
                </a:solidFill>
                <a:effectLst/>
                <a:uLnTx/>
                <a:uFillTx/>
                <a:latin typeface="Calibri"/>
                <a:ea typeface="Calibri"/>
                <a:cs typeface="Calibri"/>
                <a:sym typeface="Calibri"/>
              </a:rPr>
            </a:br>
            <a:r>
              <a:rPr kumimoji="0" lang="en-IN" sz="3200" b="0" i="0" u="none" strike="noStrike" kern="0" cap="none" spc="0" normalizeH="0" baseline="0" noProof="0" dirty="0" smtClean="0">
                <a:ln>
                  <a:noFill/>
                </a:ln>
                <a:solidFill>
                  <a:schemeClr val="dk1"/>
                </a:solidFill>
                <a:effectLst/>
                <a:uLnTx/>
                <a:uFillTx/>
                <a:latin typeface="Calibri"/>
                <a:ea typeface="Calibri"/>
                <a:cs typeface="Calibri"/>
                <a:sym typeface="Calibri"/>
              </a:rPr>
              <a:t/>
            </a:r>
            <a:br>
              <a:rPr kumimoji="0" lang="en-IN" sz="3200" b="0" i="0" u="none" strike="noStrike" kern="0" cap="none" spc="0" normalizeH="0" baseline="0" noProof="0" dirty="0" smtClean="0">
                <a:ln>
                  <a:noFill/>
                </a:ln>
                <a:solidFill>
                  <a:schemeClr val="dk1"/>
                </a:solidFill>
                <a:effectLst/>
                <a:uLnTx/>
                <a:uFillTx/>
                <a:latin typeface="Calibri"/>
                <a:ea typeface="Calibri"/>
                <a:cs typeface="Calibri"/>
                <a:sym typeface="Calibri"/>
              </a:rPr>
            </a:br>
            <a:endParaRPr kumimoji="0" lang="en-IN" sz="3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3" name="Rectangle 2"/>
          <p:cNvSpPr/>
          <p:nvPr/>
        </p:nvSpPr>
        <p:spPr>
          <a:xfrm>
            <a:off x="2419643" y="2534344"/>
            <a:ext cx="4740813" cy="307777"/>
          </a:xfrm>
          <a:prstGeom prst="rect">
            <a:avLst/>
          </a:prstGeom>
        </p:spPr>
        <p:txBody>
          <a:bodyPr wrap="square">
            <a:spAutoFit/>
          </a:bodyPr>
          <a:lstStyle/>
          <a:p>
            <a:pPr marL="342900" lvl="0" indent="-342900"/>
            <a:r>
              <a:rPr lang="en-IN" b="1" i="1" dirty="0" smtClean="0">
                <a:solidFill>
                  <a:schemeClr val="dk1"/>
                </a:solidFill>
                <a:latin typeface="Calibri"/>
                <a:ea typeface="Calibri"/>
                <a:cs typeface="Calibri"/>
                <a:sym typeface="Calibri"/>
              </a:rPr>
              <a:t>Removing the unnecessary independent </a:t>
            </a:r>
            <a:r>
              <a:rPr lang="en-IN" b="1" i="1" dirty="0" smtClean="0">
                <a:solidFill>
                  <a:schemeClr val="dk1"/>
                </a:solidFill>
                <a:latin typeface="Calibri"/>
                <a:ea typeface="Calibri"/>
                <a:cs typeface="Calibri"/>
                <a:sym typeface="Calibri"/>
              </a:rPr>
              <a:t>variables  ‘Id”</a:t>
            </a:r>
            <a:endParaRPr lang="en-IN" b="1" i="1"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idx="4294967295"/>
          </p:nvPr>
        </p:nvSpPr>
        <p:spPr>
          <a:xfrm>
            <a:off x="457200" y="304800"/>
            <a:ext cx="8305800" cy="1173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b="1" dirty="0" smtClean="0"/>
              <a:t> Model Selection </a:t>
            </a:r>
            <a:endParaRPr sz="3200" b="1"/>
          </a:p>
        </p:txBody>
      </p:sp>
      <p:sp>
        <p:nvSpPr>
          <p:cNvPr id="138" name="Google Shape;138;p19"/>
          <p:cNvSpPr/>
          <p:nvPr/>
        </p:nvSpPr>
        <p:spPr>
          <a:xfrm>
            <a:off x="457200" y="1772530"/>
            <a:ext cx="8382000" cy="2391507"/>
          </a:xfrm>
          <a:prstGeom prst="rect">
            <a:avLst/>
          </a:prstGeom>
          <a:noFill/>
          <a:ln>
            <a:noFill/>
          </a:ln>
        </p:spPr>
        <p:txBody>
          <a:bodyPr spcFirstLastPara="1" wrap="square" lIns="91425" tIns="45700" rIns="91425" bIns="45700" anchor="t" anchorCtr="0">
            <a:noAutofit/>
          </a:bodyPr>
          <a:lstStyle/>
          <a:p>
            <a:pPr lvl="0"/>
            <a:r>
              <a:rPr lang="en-IN" sz="2000" b="1" dirty="0" smtClean="0"/>
              <a:t>SVM </a:t>
            </a:r>
            <a:r>
              <a:rPr lang="en-IN" sz="2000" dirty="0" smtClean="0"/>
              <a:t> </a:t>
            </a:r>
            <a:r>
              <a:rPr lang="en-IN" sz="2000" dirty="0" smtClean="0"/>
              <a:t>is supervised binary classifiers</a:t>
            </a:r>
            <a:r>
              <a:rPr lang="en-IN" sz="2000" b="1" dirty="0" smtClean="0"/>
              <a:t> </a:t>
            </a:r>
            <a:r>
              <a:rPr lang="en-IN" sz="2000" dirty="0" smtClean="0"/>
              <a:t>which are very effective when you have higher number of features. The goal of SVM is to separate some subset of training data from rest called the support vectors (boundary of separating hyper-plane). The decision function of SVM model that predicts the class of the test data is based on support vectors and makes use of a kernel trick.</a:t>
            </a:r>
            <a:endParaRPr sz="2000" b="1"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idx="4294967295"/>
          </p:nvPr>
        </p:nvSpPr>
        <p:spPr>
          <a:xfrm>
            <a:off x="457200" y="304800"/>
            <a:ext cx="8305800" cy="1173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b="1" dirty="0" smtClean="0"/>
              <a:t>Model Prediction Accuracy Result</a:t>
            </a:r>
            <a:endParaRPr sz="3200" b="1"/>
          </a:p>
        </p:txBody>
      </p:sp>
      <p:graphicFrame>
        <p:nvGraphicFramePr>
          <p:cNvPr id="4" name="Table 3"/>
          <p:cNvGraphicFramePr>
            <a:graphicFrameLocks noGrp="1"/>
          </p:cNvGraphicFramePr>
          <p:nvPr/>
        </p:nvGraphicFramePr>
        <p:xfrm>
          <a:off x="1622474" y="2128520"/>
          <a:ext cx="6096000" cy="1854200"/>
        </p:xfrm>
        <a:graphic>
          <a:graphicData uri="http://schemas.openxmlformats.org/drawingml/2006/table">
            <a:tbl>
              <a:tblPr firstRow="1" bandRow="1">
                <a:tableStyleId>{5C22544A-7EE6-4342-B048-85BDC9FD1C3A}</a:tableStyleId>
              </a:tblPr>
              <a:tblGrid>
                <a:gridCol w="628357"/>
                <a:gridCol w="2532185"/>
                <a:gridCol w="2935458"/>
              </a:tblGrid>
              <a:tr h="370840">
                <a:tc>
                  <a:txBody>
                    <a:bodyPr/>
                    <a:lstStyle/>
                    <a:p>
                      <a:r>
                        <a:rPr lang="en-IN" dirty="0" smtClean="0"/>
                        <a:t>#</a:t>
                      </a:r>
                      <a:endParaRPr lang="en-IN" dirty="0"/>
                    </a:p>
                  </a:txBody>
                  <a:tcPr/>
                </a:tc>
                <a:tc>
                  <a:txBody>
                    <a:bodyPr/>
                    <a:lstStyle/>
                    <a:p>
                      <a:r>
                        <a:rPr lang="en-IN" dirty="0" smtClean="0"/>
                        <a:t>Algorithms Used</a:t>
                      </a:r>
                      <a:endParaRPr lang="en-IN" dirty="0"/>
                    </a:p>
                  </a:txBody>
                  <a:tcPr/>
                </a:tc>
                <a:tc>
                  <a:txBody>
                    <a:bodyPr/>
                    <a:lstStyle/>
                    <a:p>
                      <a:r>
                        <a:rPr lang="en-IN" dirty="0" smtClean="0"/>
                        <a:t>Accuracy</a:t>
                      </a:r>
                      <a:endParaRPr lang="en-IN" dirty="0"/>
                    </a:p>
                  </a:txBody>
                  <a:tcPr/>
                </a:tc>
              </a:tr>
              <a:tr h="370840">
                <a:tc>
                  <a:txBody>
                    <a:bodyPr/>
                    <a:lstStyle/>
                    <a:p>
                      <a:r>
                        <a:rPr lang="en-IN" dirty="0" smtClean="0"/>
                        <a:t>1</a:t>
                      </a:r>
                      <a:endParaRPr lang="en-IN" dirty="0"/>
                    </a:p>
                  </a:txBody>
                  <a:tcPr/>
                </a:tc>
                <a:tc>
                  <a:txBody>
                    <a:bodyPr/>
                    <a:lstStyle/>
                    <a:p>
                      <a:r>
                        <a:rPr lang="en-IN" dirty="0" smtClean="0"/>
                        <a:t>Random</a:t>
                      </a:r>
                      <a:r>
                        <a:rPr lang="en-IN" baseline="0" dirty="0" smtClean="0"/>
                        <a:t> Forest</a:t>
                      </a:r>
                      <a:endParaRPr lang="en-IN" dirty="0"/>
                    </a:p>
                  </a:txBody>
                  <a:tcPr/>
                </a:tc>
                <a:tc>
                  <a:txBody>
                    <a:bodyPr/>
                    <a:lstStyle/>
                    <a:p>
                      <a:r>
                        <a:rPr lang="en-IN" dirty="0" smtClean="0"/>
                        <a:t>96.21875</a:t>
                      </a:r>
                      <a:endParaRPr lang="en-IN" dirty="0"/>
                    </a:p>
                  </a:txBody>
                  <a:tcPr/>
                </a:tc>
              </a:tr>
              <a:tr h="370840">
                <a:tc>
                  <a:txBody>
                    <a:bodyPr/>
                    <a:lstStyle/>
                    <a:p>
                      <a:r>
                        <a:rPr lang="en-IN" dirty="0" smtClean="0"/>
                        <a:t>2</a:t>
                      </a:r>
                      <a:endParaRPr lang="en-IN" dirty="0"/>
                    </a:p>
                  </a:txBody>
                  <a:tcPr/>
                </a:tc>
                <a:tc>
                  <a:txBody>
                    <a:bodyPr/>
                    <a:lstStyle/>
                    <a:p>
                      <a:r>
                        <a:rPr lang="en-IN" dirty="0" smtClean="0"/>
                        <a:t>KNN</a:t>
                      </a:r>
                      <a:endParaRPr lang="en-IN" dirty="0"/>
                    </a:p>
                  </a:txBody>
                  <a:tcPr/>
                </a:tc>
                <a:tc>
                  <a:txBody>
                    <a:bodyPr/>
                    <a:lstStyle/>
                    <a:p>
                      <a:r>
                        <a:rPr lang="en-IN" dirty="0" smtClean="0"/>
                        <a:t>94.5625</a:t>
                      </a:r>
                      <a:endParaRPr lang="en-IN" dirty="0"/>
                    </a:p>
                  </a:txBody>
                  <a:tcPr/>
                </a:tc>
              </a:tr>
              <a:tr h="370840">
                <a:tc>
                  <a:txBody>
                    <a:bodyPr/>
                    <a:lstStyle/>
                    <a:p>
                      <a:r>
                        <a:rPr lang="en-IN" dirty="0" smtClean="0"/>
                        <a:t>3</a:t>
                      </a:r>
                      <a:endParaRPr lang="en-IN" dirty="0"/>
                    </a:p>
                  </a:txBody>
                  <a:tcPr/>
                </a:tc>
                <a:tc>
                  <a:txBody>
                    <a:bodyPr/>
                    <a:lstStyle/>
                    <a:p>
                      <a:r>
                        <a:rPr lang="en-IN" dirty="0" err="1" smtClean="0"/>
                        <a:t>XGBoost</a:t>
                      </a:r>
                      <a:endParaRPr lang="en-IN" dirty="0"/>
                    </a:p>
                  </a:txBody>
                  <a:tcPr/>
                </a:tc>
                <a:tc>
                  <a:txBody>
                    <a:bodyPr/>
                    <a:lstStyle/>
                    <a:p>
                      <a:r>
                        <a:rPr lang="en-IN" dirty="0" smtClean="0"/>
                        <a:t>83.97</a:t>
                      </a:r>
                      <a:endParaRPr lang="en-IN" dirty="0"/>
                    </a:p>
                  </a:txBody>
                  <a:tcPr/>
                </a:tc>
              </a:tr>
              <a:tr h="370840">
                <a:tc>
                  <a:txBody>
                    <a:bodyPr/>
                    <a:lstStyle/>
                    <a:p>
                      <a:r>
                        <a:rPr lang="en-IN" dirty="0" smtClean="0"/>
                        <a:t>4</a:t>
                      </a:r>
                      <a:endParaRPr lang="en-IN" dirty="0"/>
                    </a:p>
                  </a:txBody>
                  <a:tcPr/>
                </a:tc>
                <a:tc>
                  <a:txBody>
                    <a:bodyPr/>
                    <a:lstStyle/>
                    <a:p>
                      <a:r>
                        <a:rPr lang="en-IN" dirty="0" smtClean="0"/>
                        <a:t>SVC</a:t>
                      </a:r>
                      <a:endParaRPr lang="en-IN" dirty="0"/>
                    </a:p>
                  </a:txBody>
                  <a:tcPr/>
                </a:tc>
                <a:tc>
                  <a:txBody>
                    <a:bodyPr/>
                    <a:lstStyle/>
                    <a:p>
                      <a:r>
                        <a:rPr lang="en-IN" dirty="0" smtClean="0"/>
                        <a:t>97.28</a:t>
                      </a:r>
                      <a:endParaRPr lang="en-IN"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7087</TotalTime>
  <Words>193</Words>
  <PresentationFormat>On-screen Show (4:3)</PresentationFormat>
  <Paragraphs>48</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t:lpstr>
      <vt:lpstr>Introduction</vt:lpstr>
      <vt:lpstr>Distribution of Letters</vt:lpstr>
      <vt:lpstr>Data fields  </vt:lpstr>
      <vt:lpstr>various attributes distribution</vt:lpstr>
      <vt:lpstr>   Scatter and density   </vt:lpstr>
      <vt:lpstr>Slide 7</vt:lpstr>
      <vt:lpstr> Model Selection </vt:lpstr>
      <vt:lpstr>Model Prediction Accuracy 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susanta labala</cp:lastModifiedBy>
  <cp:revision>41</cp:revision>
  <dcterms:modified xsi:type="dcterms:W3CDTF">2019-05-04T03:51:22Z</dcterms:modified>
</cp:coreProperties>
</file>