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Top 10 Most Purchased Products</a:t>
            </a:r>
            <a:br>
              <a:rPr lang="en-IN" sz="1400" b="0" i="0" u="none" strike="noStrike" baseline="0"/>
            </a:b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Sheet3!$A$1</c:f>
              <c:strCache>
                <c:ptCount val="1"/>
                <c:pt idx="0">
                  <c:v># product_id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Sheet3!$A$2:$A$11</c:f>
              <c:numCache>
                <c:formatCode>General</c:formatCode>
                <c:ptCount val="10"/>
                <c:pt idx="0">
                  <c:v>1004856</c:v>
                </c:pt>
                <c:pt idx="1">
                  <c:v>1004767</c:v>
                </c:pt>
                <c:pt idx="2">
                  <c:v>1002544</c:v>
                </c:pt>
                <c:pt idx="3">
                  <c:v>1004833</c:v>
                </c:pt>
                <c:pt idx="4">
                  <c:v>1004870</c:v>
                </c:pt>
                <c:pt idx="5">
                  <c:v>1005115</c:v>
                </c:pt>
                <c:pt idx="6">
                  <c:v>4804056</c:v>
                </c:pt>
                <c:pt idx="7">
                  <c:v>1004873</c:v>
                </c:pt>
                <c:pt idx="8">
                  <c:v>1004750</c:v>
                </c:pt>
                <c:pt idx="9">
                  <c:v>1004741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5-4807-B81B-1B6ED1A38A48}"/>
            </c:ext>
          </c:extLst>
        </c:ser>
        <c:ser>
          <c:idx val="1"/>
          <c:order val="1"/>
          <c:tx>
            <c:strRef>
              <c:f>Sheet3!$B$1</c:f>
              <c:strCache>
                <c:ptCount val="1"/>
                <c:pt idx="0">
                  <c:v>purchase_count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Sheet3!$B$2:$B$11</c:f>
              <c:numCache>
                <c:formatCode>General</c:formatCode>
                <c:ptCount val="10"/>
                <c:pt idx="0">
                  <c:v>57</c:v>
                </c:pt>
                <c:pt idx="1">
                  <c:v>53</c:v>
                </c:pt>
                <c:pt idx="2">
                  <c:v>45</c:v>
                </c:pt>
                <c:pt idx="3">
                  <c:v>25</c:v>
                </c:pt>
                <c:pt idx="4">
                  <c:v>23</c:v>
                </c:pt>
                <c:pt idx="5">
                  <c:v>18</c:v>
                </c:pt>
                <c:pt idx="6">
                  <c:v>18</c:v>
                </c:pt>
                <c:pt idx="7">
                  <c:v>17</c:v>
                </c:pt>
                <c:pt idx="8">
                  <c:v>17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C5-4807-B81B-1B6ED1A38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5195472"/>
        <c:axId val="1338076896"/>
      </c:barChart>
      <c:catAx>
        <c:axId val="1205195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6896"/>
        <c:crosses val="autoZero"/>
        <c:auto val="1"/>
        <c:lblAlgn val="ctr"/>
        <c:lblOffset val="100"/>
        <c:noMultiLvlLbl val="0"/>
      </c:catAx>
      <c:valAx>
        <c:axId val="13380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19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B16D-4230-4E3E-832E-3C63BF3C0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F7A5-3BC2-438F-9B2A-E070C845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F871-D41B-431A-928E-B3892E16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35B6-96B8-4399-9C4B-3F146D2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8735-764A-4861-AA40-F00C67A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3BE6-6D8A-4C56-B5F8-818AE379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3F09-C680-40A7-960D-9EE1FBD3E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DAD8-FF1E-40BF-A637-BF8EC726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523E-75DC-457C-96F8-E6FD0A2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21B7-BD7A-46BF-BA77-ACEF082D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B195D-BE9C-4964-A1DC-F1FA2468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8587C-E84D-45A7-A4E2-030DF2DF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ACE5-6F79-49A5-B01E-97F477EA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88E0-7E05-4FCD-B23B-67999714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2C8D-4BD4-4B18-800B-A3B89436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9E2-1126-4804-89BA-90F82AF8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632E-EE10-4367-99A1-1A5DBD34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0181-F3CC-40C3-8B90-3DF4C20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31CC-1C5C-4200-A1B9-49593F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C5AB-A2C3-4609-BB9B-74C79BA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68B0-3619-4772-B364-B629058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EA3B-1B11-4E01-9E7E-4F59344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0CC4-E801-4966-9DF0-5559AE8A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1BAF-E4A9-47A5-8498-30F7BAC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80B3-C1CB-4D1A-AD2E-D3C0F673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311-7F19-4431-B688-4B1DF2F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2ABE-C3ED-4854-B439-84890E31F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8F14-98FF-44DE-A7E1-69E2D384B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37CE-D69F-4BED-B438-C79B1CA3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048A-CEF9-45B0-83E9-6CAC012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FAD8-5E95-4067-A5DB-51554F31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CF23-3FE4-4421-83BE-38C93380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0986-BE1C-42EA-80D1-BE3B335E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C8E2D-B7E9-4DC2-8ABC-9D0731EF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70725-95C1-46F4-ABFF-E6072EF5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7737D-C65D-49BB-B197-63A6CC0FA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21B74-49A4-4F09-9186-84F3E472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D669-B3E0-4618-90AD-783E1C57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BC285-01AA-44AF-8D21-75C7BCCE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1B9-942C-4943-AA78-F4D920A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B8C88-510C-4AFD-8BC6-B8528F09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A0AEE-B0B6-46A3-8FEC-2D8B2C6F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C3844-FCFF-4400-B331-036FDCA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64D5B-2E5E-45EC-BA81-CFA00149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FF521-0D4C-4B03-941D-28BB321A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102-D225-4882-A79F-B434292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6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AA03-AF79-4EAA-A019-A35F7C6F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0ABB-FDBB-4EE8-8139-2CB362BC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92CE-03C9-4560-825F-B3012644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3DEC-DC8F-4CF2-B292-EC98E5A2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65D1-5DD9-4688-BFF4-9B4A5F6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A371-EDE2-4D4B-86EC-33DE4DF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7D2-5422-40D7-8E42-E7BB0006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CFBA1-065D-4AEE-A3FC-9EC503DD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6C33-C265-4EE8-9048-7C29FF6F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FD4C-A44E-467C-B957-C555E70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6DC8-5B9A-4807-85B2-05525149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F6B9-2EA3-45E4-BE2A-D130D1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EBC3B-CA8E-4BA2-86D6-47FEB79E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9197-F2A4-4692-A8F0-0635D3C0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ED91-0067-4EB3-A21B-19F0A81AE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E47-808A-4003-8AFF-85903CB6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152D-8D4B-4B8D-B7CF-AC5AA11B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9C4E274-FAF0-4C47-BC5A-69091B8A9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034316"/>
              </p:ext>
            </p:extLst>
          </p:nvPr>
        </p:nvGraphicFramePr>
        <p:xfrm>
          <a:off x="944880" y="1097280"/>
          <a:ext cx="9804400" cy="511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7178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2025-10-09T15:13:09Z</dcterms:created>
  <dcterms:modified xsi:type="dcterms:W3CDTF">2025-10-09T15:18:25Z</dcterms:modified>
</cp:coreProperties>
</file>