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/>
              <a:t>Top 10 Brands by Total Revenue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Sheet6!$A$2:$A$11</c:f>
              <c:strCache>
                <c:ptCount val="10"/>
                <c:pt idx="0">
                  <c:v>apple</c:v>
                </c:pt>
                <c:pt idx="1">
                  <c:v>samsung</c:v>
                </c:pt>
                <c:pt idx="2">
                  <c:v>Unknown</c:v>
                </c:pt>
                <c:pt idx="3">
                  <c:v>xiaomi</c:v>
                </c:pt>
                <c:pt idx="4">
                  <c:v>huawei</c:v>
                </c:pt>
                <c:pt idx="5">
                  <c:v>lucente</c:v>
                </c:pt>
                <c:pt idx="6">
                  <c:v>acer</c:v>
                </c:pt>
                <c:pt idx="7">
                  <c:v>hp</c:v>
                </c:pt>
                <c:pt idx="8">
                  <c:v>mercury</c:v>
                </c:pt>
                <c:pt idx="9">
                  <c:v>lg</c:v>
                </c:pt>
              </c:strCache>
            </c:strRef>
          </c:cat>
          <c:val>
            <c:numRef>
              <c:f>Sheet6!$B$2:$B$11</c:f>
              <c:numCache>
                <c:formatCode>General</c:formatCode>
                <c:ptCount val="10"/>
                <c:pt idx="0">
                  <c:v>211842.88</c:v>
                </c:pt>
                <c:pt idx="1">
                  <c:v>99079.31</c:v>
                </c:pt>
                <c:pt idx="2">
                  <c:v>18235.05</c:v>
                </c:pt>
                <c:pt idx="3">
                  <c:v>17808.240000000002</c:v>
                </c:pt>
                <c:pt idx="4">
                  <c:v>13847.46</c:v>
                </c:pt>
                <c:pt idx="5">
                  <c:v>8435.18</c:v>
                </c:pt>
                <c:pt idx="6">
                  <c:v>5849.67</c:v>
                </c:pt>
                <c:pt idx="7">
                  <c:v>5131.05</c:v>
                </c:pt>
                <c:pt idx="8">
                  <c:v>4999.3599999999997</c:v>
                </c:pt>
                <c:pt idx="9">
                  <c:v>4689.28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68-4765-8244-E26E73D31308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total_purchases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Sheet6!$A$2:$A$11</c:f>
              <c:strCache>
                <c:ptCount val="10"/>
                <c:pt idx="0">
                  <c:v>apple</c:v>
                </c:pt>
                <c:pt idx="1">
                  <c:v>samsung</c:v>
                </c:pt>
                <c:pt idx="2">
                  <c:v>Unknown</c:v>
                </c:pt>
                <c:pt idx="3">
                  <c:v>xiaomi</c:v>
                </c:pt>
                <c:pt idx="4">
                  <c:v>huawei</c:v>
                </c:pt>
                <c:pt idx="5">
                  <c:v>lucente</c:v>
                </c:pt>
                <c:pt idx="6">
                  <c:v>acer</c:v>
                </c:pt>
                <c:pt idx="7">
                  <c:v>hp</c:v>
                </c:pt>
                <c:pt idx="8">
                  <c:v>mercury</c:v>
                </c:pt>
                <c:pt idx="9">
                  <c:v>lg</c:v>
                </c:pt>
              </c:strCache>
            </c:strRef>
          </c:cat>
          <c:val>
            <c:numRef>
              <c:f>Sheet6!$C$2:$C$11</c:f>
              <c:numCache>
                <c:formatCode>General</c:formatCode>
                <c:ptCount val="10"/>
                <c:pt idx="0">
                  <c:v>274</c:v>
                </c:pt>
                <c:pt idx="1">
                  <c:v>364</c:v>
                </c:pt>
                <c:pt idx="2">
                  <c:v>144</c:v>
                </c:pt>
                <c:pt idx="3">
                  <c:v>117</c:v>
                </c:pt>
                <c:pt idx="4">
                  <c:v>56</c:v>
                </c:pt>
                <c:pt idx="5">
                  <c:v>25</c:v>
                </c:pt>
                <c:pt idx="6">
                  <c:v>10</c:v>
                </c:pt>
                <c:pt idx="7">
                  <c:v>15</c:v>
                </c:pt>
                <c:pt idx="8">
                  <c:v>2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68-4765-8244-E26E73D313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8258464"/>
        <c:axId val="1209599936"/>
      </c:barChart>
      <c:catAx>
        <c:axId val="114825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599936"/>
        <c:crosses val="autoZero"/>
        <c:auto val="1"/>
        <c:lblAlgn val="ctr"/>
        <c:lblOffset val="100"/>
        <c:noMultiLvlLbl val="0"/>
      </c:catAx>
      <c:valAx>
        <c:axId val="120959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825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FB16D-4230-4E3E-832E-3C63BF3C0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2F7A5-3BC2-438F-9B2A-E070C8458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4F871-D41B-431A-928E-B3892E16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35B6-96B8-4399-9C4B-3F146D2D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8735-764A-4861-AA40-F00C67AC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63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3BE6-6D8A-4C56-B5F8-818AE379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13F09-C680-40A7-960D-9EE1FBD3E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9DAD8-FF1E-40BF-A637-BF8EC726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523E-75DC-457C-96F8-E6FD0A2B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21B7-BD7A-46BF-BA77-ACEF082D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4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B195D-BE9C-4964-A1DC-F1FA24688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8587C-E84D-45A7-A4E2-030DF2DF4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2ACE5-6F79-49A5-B01E-97F477EA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88E0-7E05-4FCD-B23B-67999714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22C8D-4BD4-4B18-800B-A3B89436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70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A9E2-1126-4804-89BA-90F82AF8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8632E-EE10-4367-99A1-1A5DBD347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0181-F3CC-40C3-8B90-3DF4C20A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31CC-1C5C-4200-A1B9-49593F0A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5C5AB-A2C3-4609-BB9B-74C79BA9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83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68B0-3619-4772-B364-B629058B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EA3B-1B11-4E01-9E7E-4F59344A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0CC4-E801-4966-9DF0-5559AE8AD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81BAF-E4A9-47A5-8498-30F7BAC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80B3-C1CB-4D1A-AD2E-D3C0F673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88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0311-7F19-4431-B688-4B1DF2FA7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12ABE-C3ED-4854-B439-84890E31F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F8F14-98FF-44DE-A7E1-69E2D384B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37CE-D69F-4BED-B438-C79B1CA3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7048A-CEF9-45B0-83E9-6CAC012C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EFAD8-5E95-4067-A5DB-51554F31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CF23-3FE4-4421-83BE-38C93380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30986-BE1C-42EA-80D1-BE3B335EA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C8E2D-B7E9-4DC2-8ABC-9D0731EF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70725-95C1-46F4-ABFF-E6072EF51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7737D-C65D-49BB-B197-63A6CC0FA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21B74-49A4-4F09-9186-84F3E472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1D669-B3E0-4618-90AD-783E1C57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BC285-01AA-44AF-8D21-75C7BCCE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8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C1B9-942C-4943-AA78-F4D920A3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B8C88-510C-4AFD-8BC6-B8528F09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A0AEE-B0B6-46A3-8FEC-2D8B2C6F1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C3844-FCFF-4400-B331-036FDCAF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25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64D5B-2E5E-45EC-BA81-CFA00149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FF521-0D4C-4B03-941D-28BB321A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9D102-D225-4882-A79F-B434292C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16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AA03-AF79-4EAA-A019-A35F7C6F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80ABB-FDBB-4EE8-8139-2CB362BCC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92CE-03C9-4560-825F-B30126449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63DEC-DC8F-4CF2-B292-EC98E5A2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065D1-5DD9-4688-BFF4-9B4A5F69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A371-EDE2-4D4B-86EC-33DE4DF2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7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E7D2-5422-40D7-8E42-E7BB00069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CFBA1-065D-4AEE-A3FC-9EC503DDF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D6C33-C265-4EE8-9048-7C29FF6F0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CFD4C-A44E-467C-B957-C555E70B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36DC8-5B9A-4807-85B2-05525149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6F6B9-2EA3-45E4-BE2A-D130D17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7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4EBC3B-CA8E-4BA2-86D6-47FEB79E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A9197-F2A4-4692-A8F0-0635D3C09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9ED91-0067-4EB3-A21B-19F0A81AE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02F5B-3FD8-48F2-A29E-921956D26508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BEE47-808A-4003-8AFF-85903CB65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152D-8D4B-4B8D-B7CF-AC5AA11B4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BDEF5-BF6C-4D26-A519-2ACF66DDE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56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F6FCAA7-87D2-410B-95C7-77DA6E22C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349129"/>
              </p:ext>
            </p:extLst>
          </p:nvPr>
        </p:nvGraphicFramePr>
        <p:xfrm>
          <a:off x="1168400" y="762000"/>
          <a:ext cx="9479280" cy="5527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752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2025-10-09T15:13:09Z</dcterms:created>
  <dcterms:modified xsi:type="dcterms:W3CDTF">2025-10-09T15:25:22Z</dcterms:modified>
</cp:coreProperties>
</file>