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Patrick Hand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PatrickHand-regular.fnt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d3bd1aa62_3_18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32d3bd1aa62_3_18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1" name="Google Shape;71;g32d3bd1aa62_3_18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d3bd1aa62_3_25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32d3bd1aa62_3_25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9" name="Google Shape;79;g32d3bd1aa62_3_25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d3bd1aa62_3_34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32d3bd1aa62_3_34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0" name="Google Shape;90;g32d3bd1aa62_3_34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d3bd1aa62_3_45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2d3bd1aa62_3_45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3" name="Google Shape;103;g32d3bd1aa62_3_45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100"/>
              <a:t>‹#›</a:t>
            </a:fld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4" name="Google Shape;54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8" name="Google Shape;58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2" name="Google Shape;62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6" name="Google Shape;66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/>
          <p:nvPr/>
        </p:nvSpPr>
        <p:spPr>
          <a:xfrm>
            <a:off x="540023" y="2016249"/>
            <a:ext cx="4085258" cy="385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974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atrick Hand"/>
              <a:buNone/>
            </a:pPr>
            <a:r>
              <a:rPr b="0" i="0" lang="ru" sz="2400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Создание Тетриса на Pygame</a:t>
            </a:r>
            <a:endParaRPr b="0" i="0" sz="2400" u="none" cap="none" strike="noStrike"/>
          </a:p>
        </p:txBody>
      </p:sp>
      <p:sp>
        <p:nvSpPr>
          <p:cNvPr id="74" name="Google Shape;74;p19"/>
          <p:cNvSpPr/>
          <p:nvPr/>
        </p:nvSpPr>
        <p:spPr>
          <a:xfrm>
            <a:off x="540023" y="2633365"/>
            <a:ext cx="8063954" cy="493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Patrick Hand"/>
              <a:buNone/>
            </a:pPr>
            <a:r>
              <a:rPr b="0" i="0" lang="ru" sz="1200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Добро пожаловать в мир Тетриса с помощью Pygame. В этом представлении мы рассмотрим поэтапное создание этой классической игры.</a:t>
            </a:r>
            <a:endParaRPr b="0" i="0" sz="1200" u="none" cap="none" strike="noStrike"/>
          </a:p>
        </p:txBody>
      </p:sp>
      <p:sp>
        <p:nvSpPr>
          <p:cNvPr id="75" name="Google Shape;75;p19"/>
          <p:cNvSpPr/>
          <p:nvPr/>
        </p:nvSpPr>
        <p:spPr>
          <a:xfrm>
            <a:off x="8069200" y="4876200"/>
            <a:ext cx="996950" cy="1950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/>
          <p:nvPr/>
        </p:nvSpPr>
        <p:spPr>
          <a:xfrm>
            <a:off x="540023" y="1696120"/>
            <a:ext cx="5375449" cy="385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974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atrick Hand"/>
              <a:buNone/>
            </a:pPr>
            <a:r>
              <a:rPr b="0" i="0" lang="ru" sz="2400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Основные правила и функции игры</a:t>
            </a:r>
            <a:endParaRPr b="0" i="0" sz="2400" u="none" cap="none" strike="noStrike"/>
          </a:p>
        </p:txBody>
      </p:sp>
      <p:sp>
        <p:nvSpPr>
          <p:cNvPr id="82" name="Google Shape;82;p20"/>
          <p:cNvSpPr/>
          <p:nvPr/>
        </p:nvSpPr>
        <p:spPr>
          <a:xfrm>
            <a:off x="540023" y="2467496"/>
            <a:ext cx="1543050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Patrick Hand"/>
              <a:buNone/>
            </a:pPr>
            <a:r>
              <a:rPr b="0" i="0" lang="ru" sz="1200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Цель игры</a:t>
            </a:r>
            <a:endParaRPr b="0" i="0" sz="1200" u="none" cap="none" strike="noStrike"/>
          </a:p>
        </p:txBody>
      </p:sp>
      <p:sp>
        <p:nvSpPr>
          <p:cNvPr id="83" name="Google Shape;83;p20"/>
          <p:cNvSpPr/>
          <p:nvPr/>
        </p:nvSpPr>
        <p:spPr>
          <a:xfrm>
            <a:off x="540023" y="2814638"/>
            <a:ext cx="3843784" cy="493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Patrick Hand"/>
              <a:buNone/>
            </a:pPr>
            <a:r>
              <a:rPr b="0" i="0" lang="ru" sz="1200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Укладывать падающие фигуры так, чтобы образовывались полные линии.</a:t>
            </a:r>
            <a:endParaRPr b="0" i="0" sz="1200" u="none" cap="none" strike="noStrike"/>
          </a:p>
        </p:txBody>
      </p:sp>
      <p:sp>
        <p:nvSpPr>
          <p:cNvPr id="84" name="Google Shape;84;p20"/>
          <p:cNvSpPr/>
          <p:nvPr/>
        </p:nvSpPr>
        <p:spPr>
          <a:xfrm>
            <a:off x="4764956" y="2467496"/>
            <a:ext cx="1543050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Patrick Hand"/>
              <a:buNone/>
            </a:pPr>
            <a:r>
              <a:rPr b="0" i="0" lang="ru" sz="1200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Фигуры</a:t>
            </a:r>
            <a:endParaRPr b="0" i="0" sz="1200" u="none" cap="none" strike="noStrike"/>
          </a:p>
        </p:txBody>
      </p:sp>
      <p:sp>
        <p:nvSpPr>
          <p:cNvPr id="85" name="Google Shape;85;p20"/>
          <p:cNvSpPr/>
          <p:nvPr/>
        </p:nvSpPr>
        <p:spPr>
          <a:xfrm>
            <a:off x="4764956" y="2814638"/>
            <a:ext cx="3843784" cy="493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Patrick Hand"/>
              <a:buNone/>
            </a:pPr>
            <a:r>
              <a:rPr b="0" i="0" lang="ru" sz="1200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В игре есть 7 основных фигур: линия, квадрат, уголок, «зигзаг», «Т», «S», «Z».</a:t>
            </a:r>
            <a:endParaRPr b="0" i="0" sz="1200" u="none" cap="none" strike="noStrike"/>
          </a:p>
        </p:txBody>
      </p:sp>
      <p:sp>
        <p:nvSpPr>
          <p:cNvPr id="86" name="Google Shape;86;p20"/>
          <p:cNvSpPr/>
          <p:nvPr/>
        </p:nvSpPr>
        <p:spPr>
          <a:xfrm>
            <a:off x="8069200" y="4876200"/>
            <a:ext cx="996950" cy="1950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/>
          <p:nvPr/>
        </p:nvSpPr>
        <p:spPr>
          <a:xfrm>
            <a:off x="540023" y="1256407"/>
            <a:ext cx="5862043" cy="385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974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atrick Hand"/>
              <a:buNone/>
            </a:pPr>
            <a:r>
              <a:rPr b="0" i="0" lang="ru" sz="2400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Реализация управления и логики игры</a:t>
            </a:r>
            <a:endParaRPr b="0" i="0" sz="2400" u="none" cap="none" strike="noStrike"/>
          </a:p>
        </p:txBody>
      </p:sp>
      <p:pic>
        <p:nvPicPr>
          <p:cNvPr descr="preencoded.png" id="93" name="Google Shape;9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23" y="1873523"/>
            <a:ext cx="771525" cy="92578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1"/>
          <p:cNvSpPr/>
          <p:nvPr/>
        </p:nvSpPr>
        <p:spPr>
          <a:xfrm>
            <a:off x="1542976" y="2027783"/>
            <a:ext cx="1543050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Patrick Hand"/>
              <a:buNone/>
            </a:pPr>
            <a:r>
              <a:rPr b="0" i="0" lang="ru" sz="1200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Управление</a:t>
            </a:r>
            <a:endParaRPr b="0" i="0" sz="1200" u="none" cap="none" strike="noStrike"/>
          </a:p>
        </p:txBody>
      </p:sp>
      <p:sp>
        <p:nvSpPr>
          <p:cNvPr id="95" name="Google Shape;95;p21"/>
          <p:cNvSpPr/>
          <p:nvPr/>
        </p:nvSpPr>
        <p:spPr>
          <a:xfrm>
            <a:off x="1542976" y="2313236"/>
            <a:ext cx="7061001" cy="2469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Patrick Hand"/>
              <a:buNone/>
            </a:pPr>
            <a:r>
              <a:rPr b="0" i="0" lang="ru" sz="1200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Игрок управляет фигурой, перемещая ее влево, вправо, поворачивая и ускоряя ее падение.</a:t>
            </a:r>
            <a:endParaRPr b="0" i="0" sz="1200" u="none" cap="none" strike="noStrike"/>
          </a:p>
        </p:txBody>
      </p:sp>
      <p:pic>
        <p:nvPicPr>
          <p:cNvPr descr="preencoded.png" id="96" name="Google Shape;9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023" y="2799308"/>
            <a:ext cx="771525" cy="108778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/>
          <p:nvPr/>
        </p:nvSpPr>
        <p:spPr>
          <a:xfrm>
            <a:off x="1542976" y="2953569"/>
            <a:ext cx="1543050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Patrick Hand"/>
              <a:buNone/>
            </a:pPr>
            <a:r>
              <a:rPr b="0" i="0" lang="ru" sz="1200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Логика</a:t>
            </a:r>
            <a:endParaRPr b="0" i="0" sz="1200" u="none" cap="none" strike="noStrike"/>
          </a:p>
        </p:txBody>
      </p:sp>
      <p:sp>
        <p:nvSpPr>
          <p:cNvPr id="98" name="Google Shape;98;p21"/>
          <p:cNvSpPr/>
          <p:nvPr/>
        </p:nvSpPr>
        <p:spPr>
          <a:xfrm>
            <a:off x="1542976" y="3239021"/>
            <a:ext cx="7061001" cy="493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Patrick Hand"/>
              <a:buNone/>
            </a:pPr>
            <a:r>
              <a:rPr b="0" i="0" lang="ru" sz="1200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Игра должна отслеживать позицию фигуры, проверять столкновения с другими фигурами и краями поля, удалять полные линии.</a:t>
            </a:r>
            <a:endParaRPr b="0" i="0" sz="1200" u="none" cap="none" strike="noStrike"/>
          </a:p>
        </p:txBody>
      </p:sp>
      <p:sp>
        <p:nvSpPr>
          <p:cNvPr id="99" name="Google Shape;99;p21"/>
          <p:cNvSpPr/>
          <p:nvPr/>
        </p:nvSpPr>
        <p:spPr>
          <a:xfrm>
            <a:off x="8069200" y="4876200"/>
            <a:ext cx="996950" cy="1950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/>
          <p:nvPr/>
        </p:nvSpPr>
        <p:spPr>
          <a:xfrm>
            <a:off x="540023" y="1480096"/>
            <a:ext cx="6426026" cy="385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974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400"/>
              <a:buFont typeface="Patrick Hand"/>
              <a:buNone/>
            </a:pPr>
            <a:r>
              <a:rPr b="0" i="0" lang="ru" sz="2400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Добавление графики и звуковых эффектов</a:t>
            </a:r>
            <a:endParaRPr b="0" i="0" sz="2400" u="none" cap="none" strike="noStrike"/>
          </a:p>
        </p:txBody>
      </p:sp>
      <p:pic>
        <p:nvPicPr>
          <p:cNvPr descr="preencoded.png" id="106" name="Google Shape;10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23" y="2097211"/>
            <a:ext cx="385763" cy="38576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/>
          <p:nvPr/>
        </p:nvSpPr>
        <p:spPr>
          <a:xfrm>
            <a:off x="540023" y="2637234"/>
            <a:ext cx="1543050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Patrick Hand"/>
              <a:buNone/>
            </a:pPr>
            <a:r>
              <a:rPr b="0" i="0" lang="ru" sz="1200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Звук</a:t>
            </a:r>
            <a:endParaRPr b="0" i="0" sz="1200" u="none" cap="none" strike="noStrike"/>
          </a:p>
        </p:txBody>
      </p:sp>
      <p:sp>
        <p:nvSpPr>
          <p:cNvPr id="108" name="Google Shape;108;p22"/>
          <p:cNvSpPr/>
          <p:nvPr/>
        </p:nvSpPr>
        <p:spPr>
          <a:xfrm>
            <a:off x="540023" y="2922687"/>
            <a:ext cx="3916263" cy="7407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Patrick Hand"/>
              <a:buNone/>
            </a:pPr>
            <a:r>
              <a:rPr b="0" i="0" lang="ru" sz="1200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Используйте звуковые эффекты для падения фигур, уничтожения линий, достижения нового уровня, игрового поражения.</a:t>
            </a:r>
            <a:endParaRPr b="0" i="0" sz="1200" u="none" cap="none" strike="noStrike"/>
          </a:p>
        </p:txBody>
      </p:sp>
      <p:pic>
        <p:nvPicPr>
          <p:cNvPr descr="preencoded.png" id="109" name="Google Shape;10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7714" y="2097211"/>
            <a:ext cx="385763" cy="38576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/>
          <p:nvPr/>
        </p:nvSpPr>
        <p:spPr>
          <a:xfrm>
            <a:off x="4687714" y="2637234"/>
            <a:ext cx="1543050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Patrick Hand"/>
              <a:buNone/>
            </a:pPr>
            <a:r>
              <a:rPr b="0" i="0" lang="ru" sz="1200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Графика</a:t>
            </a:r>
            <a:endParaRPr b="0" i="0" sz="1200" u="none" cap="none" strike="noStrike"/>
          </a:p>
        </p:txBody>
      </p:sp>
      <p:sp>
        <p:nvSpPr>
          <p:cNvPr id="111" name="Google Shape;111;p22"/>
          <p:cNvSpPr/>
          <p:nvPr/>
        </p:nvSpPr>
        <p:spPr>
          <a:xfrm>
            <a:off x="4687714" y="2922687"/>
            <a:ext cx="3916263" cy="493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Patrick Hand"/>
              <a:buNone/>
            </a:pPr>
            <a:r>
              <a:rPr b="0" i="0" lang="ru" sz="1200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Создайте яркие и привлекательные визуальные эффекты для фигур, фонового цвета, очков, уровня.</a:t>
            </a:r>
            <a:endParaRPr b="0" i="0" sz="1200" u="none" cap="none" strike="noStrike"/>
          </a:p>
        </p:txBody>
      </p:sp>
      <p:sp>
        <p:nvSpPr>
          <p:cNvPr id="112" name="Google Shape;112;p22"/>
          <p:cNvSpPr/>
          <p:nvPr/>
        </p:nvSpPr>
        <p:spPr>
          <a:xfrm>
            <a:off x="8069200" y="4876200"/>
            <a:ext cx="996950" cy="1950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