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0" r:id="rId3"/>
    <p:sldId id="264" r:id="rId4"/>
    <p:sldId id="269" r:id="rId5"/>
    <p:sldId id="265" r:id="rId6"/>
    <p:sldId id="268" r:id="rId7"/>
    <p:sldId id="272" r:id="rId8"/>
    <p:sldId id="270" r:id="rId9"/>
    <p:sldId id="257" r:id="rId10"/>
    <p:sldId id="25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C9F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3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7277934-7E07-4CE1-A74B-DF82D274044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694BF55-F968-419C-B533-459AC9189B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" y="16024"/>
            <a:ext cx="656842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Matched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9292"/>
            <a:ext cx="10235878" cy="24493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Sherman </a:t>
            </a:r>
            <a:r>
              <a:rPr lang="en-US" dirty="0" smtClean="0"/>
              <a:t>Leung</a:t>
            </a:r>
          </a:p>
          <a:p>
            <a:pPr algn="r"/>
            <a:r>
              <a:rPr lang="en-US" dirty="0" smtClean="0"/>
              <a:t>Sophia Chung</a:t>
            </a:r>
          </a:p>
          <a:p>
            <a:pPr algn="r"/>
            <a:r>
              <a:rPr lang="en-US" dirty="0" smtClean="0"/>
              <a:t>Ivan </a:t>
            </a:r>
            <a:r>
              <a:rPr lang="en-US" dirty="0" smtClean="0"/>
              <a:t>Wang</a:t>
            </a:r>
          </a:p>
          <a:p>
            <a:pPr algn="r"/>
            <a:r>
              <a:rPr lang="en-US" dirty="0" smtClean="0"/>
              <a:t>Kevin Casey</a:t>
            </a:r>
          </a:p>
          <a:p>
            <a:pPr algn="r"/>
            <a:r>
              <a:rPr lang="en-US" dirty="0" smtClean="0"/>
              <a:t>Don Mai</a:t>
            </a:r>
          </a:p>
          <a:p>
            <a:pPr algn="r"/>
            <a:r>
              <a:rPr lang="en-US" dirty="0" smtClean="0"/>
              <a:t>Pushkar </a:t>
            </a:r>
            <a:r>
              <a:rPr lang="en-US" dirty="0"/>
              <a:t>Prateek</a:t>
            </a:r>
          </a:p>
          <a:p>
            <a:pPr marL="342900" indent="-342900" algn="r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30505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b="1" dirty="0"/>
              <a:t>Be </a:t>
            </a:r>
            <a:r>
              <a:rPr lang="en-US" b="1" dirty="0" smtClean="0"/>
              <a:t>Extraordinary: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 smtClean="0"/>
              <a:t>An </a:t>
            </a:r>
            <a:r>
              <a:rPr lang="en-US" dirty="0"/>
              <a:t>extraordinary platform that’s never been done before geared towards extraordinary businesses. 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Join Forces:</a:t>
            </a:r>
            <a:endParaRPr lang="en-US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 smtClean="0"/>
              <a:t>We’re </a:t>
            </a:r>
            <a:r>
              <a:rPr lang="en-US" dirty="0"/>
              <a:t>building a network for business owners to join forces!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Own Outcomes:</a:t>
            </a:r>
            <a:endParaRPr lang="en-US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 smtClean="0"/>
              <a:t>Despite </a:t>
            </a:r>
            <a:r>
              <a:rPr lang="en-US" dirty="0"/>
              <a:t>mistakes, two huge pivots, and probably the most </a:t>
            </a:r>
            <a:r>
              <a:rPr lang="en-US" dirty="0" err="1"/>
              <a:t>hacky</a:t>
            </a:r>
            <a:r>
              <a:rPr lang="en-US" dirty="0"/>
              <a:t> code we’ve ever written, we owned our outcomes and are proud to own the product that we’ve shown today. 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Work Fearlessly:</a:t>
            </a:r>
            <a:endParaRPr lang="en-US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 smtClean="0"/>
              <a:t>A </a:t>
            </a:r>
            <a:r>
              <a:rPr lang="en-US" dirty="0"/>
              <a:t>fearless commitment towards a huge idea.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Live Passionately: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We’re </a:t>
            </a:r>
            <a:r>
              <a:rPr lang="en-US" dirty="0"/>
              <a:t>helping our users live passionately by connecting people who love what they do. </a:t>
            </a:r>
          </a:p>
        </p:txBody>
      </p:sp>
    </p:spTree>
    <p:extLst>
      <p:ext uri="{BB962C8B-B14F-4D97-AF65-F5344CB8AC3E}">
        <p14:creationId xmlns:p14="http://schemas.microsoft.com/office/powerpoint/2010/main" val="378245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200" b="1" i="1" dirty="0" smtClean="0"/>
              <a:t>We’re live!</a:t>
            </a:r>
          </a:p>
          <a:p>
            <a:pPr algn="ctr"/>
            <a:r>
              <a:rPr lang="en-US" sz="3200" dirty="0" smtClean="0"/>
              <a:t>http://get-matched.herokuapp.com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014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808849"/>
            <a:ext cx="10753725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Discover other </a:t>
            </a:r>
            <a:r>
              <a:rPr lang="en-US" sz="2600" dirty="0"/>
              <a:t>S</a:t>
            </a:r>
            <a:r>
              <a:rPr lang="en-US" sz="2600" dirty="0" smtClean="0"/>
              <a:t>mall Businesses who can fulfill my needs.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Simple mechanism to discover businesses who need my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Clutter free inbox/ search results.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Need a platform to communicate with other Small Businesses.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77171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797126"/>
            <a:ext cx="10882298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Potential Market: All </a:t>
            </a:r>
            <a:r>
              <a:rPr lang="en-US" dirty="0" smtClean="0"/>
              <a:t>S</a:t>
            </a:r>
            <a:r>
              <a:rPr lang="en-US" sz="2400" dirty="0" smtClean="0"/>
              <a:t>mall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Target Market: Small businesses + </a:t>
            </a:r>
            <a:r>
              <a:rPr lang="en-US" sz="2400" dirty="0" err="1" smtClean="0"/>
              <a:t>Locu</a:t>
            </a:r>
            <a:r>
              <a:rPr lang="en-US" sz="2400" dirty="0" smtClean="0"/>
              <a:t> + </a:t>
            </a:r>
            <a:r>
              <a:rPr lang="en-US" dirty="0"/>
              <a:t>D</a:t>
            </a:r>
            <a:r>
              <a:rPr lang="en-US" sz="2400" dirty="0" smtClean="0"/>
              <a:t>ependencies on other small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Competition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Yellow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Yelp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Groupon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Google Local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Local </a:t>
            </a:r>
            <a:r>
              <a:rPr lang="en-US" sz="2000" dirty="0" smtClean="0"/>
              <a:t>Newspapers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10029"/>
              </p:ext>
            </p:extLst>
          </p:nvPr>
        </p:nvGraphicFramePr>
        <p:xfrm>
          <a:off x="849923" y="2915870"/>
          <a:ext cx="10771208" cy="291488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8713"/>
                <a:gridCol w="2164130"/>
                <a:gridCol w="1585732"/>
                <a:gridCol w="2488557"/>
                <a:gridCol w="1794076"/>
              </a:tblGrid>
              <a:tr h="7480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 / 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Simple search</a:t>
                      </a:r>
                      <a:r>
                        <a:rPr lang="en-US" baseline="0" dirty="0" smtClean="0"/>
                        <a:t> to discover suppliers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Mutual interest m</a:t>
                      </a:r>
                      <a:r>
                        <a:rPr lang="en-US" dirty="0" smtClean="0"/>
                        <a:t>atching (No Spam)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Authentic rating / reviews</a:t>
                      </a:r>
                      <a:endParaRPr lang="en-US" dirty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Yellow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Yelp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Local/Search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Newspaper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7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Product, Promotion and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8" y="2738511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Product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discovery Platform </a:t>
            </a:r>
            <a:r>
              <a:rPr lang="en-US" dirty="0"/>
              <a:t>which </a:t>
            </a:r>
            <a:r>
              <a:rPr lang="en-US" dirty="0" smtClean="0"/>
              <a:t>brings Small </a:t>
            </a:r>
            <a:r>
              <a:rPr lang="en-US" dirty="0"/>
              <a:t>Businesses </a:t>
            </a:r>
            <a:r>
              <a:rPr lang="en-US" dirty="0" smtClean="0"/>
              <a:t>together.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Mutual interest matching of consumer and producer.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platform to communicate with other Small </a:t>
            </a:r>
            <a:r>
              <a:rPr lang="en-US" dirty="0" smtClean="0"/>
              <a:t>Businesses and yet have a clutter </a:t>
            </a:r>
            <a:r>
              <a:rPr lang="en-US" dirty="0"/>
              <a:t>free inbox/ search results</a:t>
            </a:r>
            <a:r>
              <a:rPr lang="en-US" dirty="0" smtClean="0"/>
              <a:t>.</a:t>
            </a:r>
          </a:p>
          <a:p>
            <a:pPr marL="4572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Price and Promotion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Sell it for free (bundled with </a:t>
            </a:r>
            <a:r>
              <a:rPr lang="en-US" dirty="0" err="1" smtClean="0"/>
              <a:t>Locu</a:t>
            </a:r>
            <a:r>
              <a:rPr lang="en-US" dirty="0" smtClean="0"/>
              <a:t>) for basic discovery features. Premium for other features.</a:t>
            </a:r>
          </a:p>
          <a:p>
            <a:pPr marL="4572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Place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Existing </a:t>
            </a:r>
            <a:r>
              <a:rPr lang="en-US" dirty="0" err="1"/>
              <a:t>Locu</a:t>
            </a:r>
            <a:r>
              <a:rPr lang="en-US" dirty="0"/>
              <a:t> customers </a:t>
            </a:r>
            <a:r>
              <a:rPr lang="en-US" dirty="0" smtClean="0"/>
              <a:t>online. Customer Care Center.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961249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/>
              <a:t>Jane </a:t>
            </a:r>
            <a:r>
              <a:rPr lang="en-US" dirty="0" smtClean="0"/>
              <a:t>owns a restaurant and needs a piano player to play at her restaurant. </a:t>
            </a:r>
          </a:p>
          <a:p>
            <a:r>
              <a:rPr lang="en-US" dirty="0" smtClean="0"/>
              <a:t>Jake is a musician who wants to find customers who would need his skills.</a:t>
            </a:r>
            <a:endParaRPr lang="en-US" dirty="0"/>
          </a:p>
          <a:p>
            <a:r>
              <a:rPr lang="en-US" dirty="0" smtClean="0"/>
              <a:t>Jane does not like the cluttered and non personalized look/feel of “Yellow Page” (and similar services) and does not want to publish her needs to non-targeted audience.</a:t>
            </a:r>
            <a:endParaRPr lang="en-US" dirty="0"/>
          </a:p>
          <a:p>
            <a:r>
              <a:rPr lang="en-US" dirty="0" smtClean="0"/>
              <a:t>Jake and Jane businesses are mutually beneficial and they now want to negotiate the business terms and conditions easily.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2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496560"/>
              </p:ext>
            </p:extLst>
          </p:nvPr>
        </p:nvGraphicFramePr>
        <p:xfrm>
          <a:off x="756139" y="2810362"/>
          <a:ext cx="10771208" cy="334825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8713"/>
                <a:gridCol w="2164130"/>
                <a:gridCol w="1585732"/>
                <a:gridCol w="2488557"/>
                <a:gridCol w="1794076"/>
              </a:tblGrid>
              <a:tr h="7480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 / 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Simple search</a:t>
                      </a:r>
                      <a:r>
                        <a:rPr lang="en-US" baseline="0" dirty="0" smtClean="0"/>
                        <a:t> to discover suppliers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Mutual interest m</a:t>
                      </a:r>
                      <a:r>
                        <a:rPr lang="en-US" dirty="0" smtClean="0"/>
                        <a:t>atching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Authentic rating / reviews</a:t>
                      </a:r>
                      <a:endParaRPr lang="en-US" dirty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Yellow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Yelp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Local/Search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Newspaper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3374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99FF33"/>
                          </a:solidFill>
                        </a:rPr>
                        <a:t>●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94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88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Modules </a:t>
            </a:r>
            <a:r>
              <a:rPr lang="en-US" sz="6000" dirty="0"/>
              <a:t>c</a:t>
            </a:r>
            <a:r>
              <a:rPr lang="en-US" sz="6000" dirty="0" smtClean="0"/>
              <a:t>urrently implemented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1" y="1527858"/>
            <a:ext cx="11470511" cy="493081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057" y="1704399"/>
            <a:ext cx="7309885" cy="784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/>
              <a:t>Business Data </a:t>
            </a:r>
          </a:p>
          <a:p>
            <a:pPr algn="ctr"/>
            <a:r>
              <a:rPr lang="en-US" sz="2000" dirty="0" smtClean="0"/>
              <a:t>[Profile, Needs, Services/Products Offered, Inventory, Conversations]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7360" y="3782132"/>
            <a:ext cx="2363119" cy="4770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/>
              <a:t>Match-Up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8727" y="3437437"/>
            <a:ext cx="954107" cy="1602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2500" dirty="0" smtClean="0"/>
              <a:t>Messaging / Contact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4707" y="5081989"/>
            <a:ext cx="1137208" cy="4770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13032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88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Road Ahead: High Level Design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1" y="1527858"/>
            <a:ext cx="11470511" cy="493081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057" y="1704399"/>
            <a:ext cx="7309885" cy="784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/>
              <a:t>Business Data </a:t>
            </a:r>
          </a:p>
          <a:p>
            <a:pPr algn="ctr"/>
            <a:r>
              <a:rPr lang="en-US" sz="2000" dirty="0" smtClean="0"/>
              <a:t>[Profile, Needs, Services/Products Offered, Inventory, Conversations]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7360" y="3782132"/>
            <a:ext cx="2363119" cy="4770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/>
              <a:t>Match-Up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8727" y="3437437"/>
            <a:ext cx="954107" cy="1602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2500" dirty="0" smtClean="0"/>
              <a:t>Messaging / 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4915" y="2847371"/>
            <a:ext cx="509286" cy="2782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 / Contact Service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984201" y="4224485"/>
            <a:ext cx="412639" cy="45719"/>
          </a:xfrm>
          <a:prstGeom prst="leftRightArrow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040958" y="4901437"/>
            <a:ext cx="3748505" cy="1482886"/>
            <a:chOff x="2040958" y="4901437"/>
            <a:chExt cx="3748505" cy="1482886"/>
          </a:xfrm>
        </p:grpSpPr>
        <p:sp>
          <p:nvSpPr>
            <p:cNvPr id="13" name="TextBox 12"/>
            <p:cNvSpPr txBox="1"/>
            <p:nvPr/>
          </p:nvSpPr>
          <p:spPr>
            <a:xfrm>
              <a:off x="3084862" y="4901437"/>
              <a:ext cx="1706414" cy="86177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dirty="0" smtClean="0"/>
                <a:t>Payment / Transaction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0958" y="6014991"/>
              <a:ext cx="374850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Payment / Transaction Service Layer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3915210" y="5769336"/>
              <a:ext cx="45719" cy="245655"/>
            </a:xfrm>
            <a:prstGeom prst="upDownArrow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19059" y="5081989"/>
            <a:ext cx="3748505" cy="1254932"/>
            <a:chOff x="6719059" y="5081989"/>
            <a:chExt cx="3748505" cy="1254932"/>
          </a:xfrm>
        </p:grpSpPr>
        <p:sp>
          <p:nvSpPr>
            <p:cNvPr id="8" name="TextBox 7"/>
            <p:cNvSpPr txBox="1"/>
            <p:nvPr/>
          </p:nvSpPr>
          <p:spPr>
            <a:xfrm>
              <a:off x="8024707" y="5081989"/>
              <a:ext cx="1137208" cy="4770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/>
                <a:t>UI core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9059" y="5967589"/>
              <a:ext cx="374850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UI Service Layer (Mobile, Web)</a:t>
              </a:r>
            </a:p>
          </p:txBody>
        </p:sp>
        <p:sp>
          <p:nvSpPr>
            <p:cNvPr id="20" name="Up-Down Arrow 19"/>
            <p:cNvSpPr/>
            <p:nvPr/>
          </p:nvSpPr>
          <p:spPr>
            <a:xfrm>
              <a:off x="8572775" y="5574710"/>
              <a:ext cx="45719" cy="377211"/>
            </a:xfrm>
            <a:prstGeom prst="upDownArrow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880203" y="1704399"/>
            <a:ext cx="415498" cy="4632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500" dirty="0" smtClean="0"/>
              <a:t>Other Service Layers ( </a:t>
            </a:r>
            <a:r>
              <a:rPr lang="en-US" sz="1500" dirty="0" err="1" smtClean="0"/>
              <a:t>eg</a:t>
            </a:r>
            <a:r>
              <a:rPr lang="en-US" sz="1500" dirty="0" smtClean="0"/>
              <a:t>. Social Media, Location Services)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5310555" y="3747431"/>
            <a:ext cx="2286000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Inventory 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36631" y="3736706"/>
            <a:ext cx="2363119" cy="4770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/>
              <a:t>Outright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950932" y="2489229"/>
            <a:ext cx="4391" cy="129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5" idx="0"/>
          </p:cNvCxnSpPr>
          <p:nvPr/>
        </p:nvCxnSpPr>
        <p:spPr>
          <a:xfrm flipV="1">
            <a:off x="6719059" y="3736706"/>
            <a:ext cx="2199132" cy="10725"/>
          </a:xfrm>
          <a:prstGeom prst="bentConnector4">
            <a:avLst>
              <a:gd name="adj1" fmla="val -1919"/>
              <a:gd name="adj2" fmla="val 223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1559</TotalTime>
  <Words>463</Words>
  <Application>Microsoft Macintosh PowerPoint</Application>
  <PresentationFormat>Custom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Metropolitan</vt:lpstr>
      <vt:lpstr>Get Matched</vt:lpstr>
      <vt:lpstr>Problems at hand</vt:lpstr>
      <vt:lpstr>Market</vt:lpstr>
      <vt:lpstr>Existing Services</vt:lpstr>
      <vt:lpstr>Product, Promotion and Place</vt:lpstr>
      <vt:lpstr>Product and User Stories</vt:lpstr>
      <vt:lpstr>Existing Services</vt:lpstr>
      <vt:lpstr>Modules currently implemented</vt:lpstr>
      <vt:lpstr>Road Ahead: High Level Design</vt:lpstr>
      <vt:lpstr>Our Tenets</vt:lpstr>
      <vt:lpstr>Thank You!</vt:lpstr>
    </vt:vector>
  </TitlesOfParts>
  <Company>Go Daddy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Pushkar  Prateek</dc:creator>
  <cp:lastModifiedBy>Sherman Leung</cp:lastModifiedBy>
  <cp:revision>222</cp:revision>
  <dcterms:created xsi:type="dcterms:W3CDTF">2014-07-09T17:49:30Z</dcterms:created>
  <dcterms:modified xsi:type="dcterms:W3CDTF">2014-07-11T23:33:47Z</dcterms:modified>
</cp:coreProperties>
</file>