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09" autoAdjust="0"/>
    <p:restoredTop sz="94660"/>
  </p:normalViewPr>
  <p:slideViewPr>
    <p:cSldViewPr>
      <p:cViewPr varScale="1">
        <p:scale>
          <a:sx n="68" d="100"/>
          <a:sy n="68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для проведення олімпіад з програмування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Скляр, Муравицький, Сівкович, Еленгаупт, Осадчий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Олімпіади з програмування представляють собою рішення задач, що вимагають написання програм на одній з запропонованих мов програмування</a:t>
            </a:r>
          </a:p>
          <a:p>
            <a:r>
              <a:rPr lang="uk-UA" dirty="0" smtClean="0"/>
              <a:t>Написані учасниками олімпіади програми компілюються та тестуються на наборі тестів</a:t>
            </a:r>
          </a:p>
          <a:p>
            <a:r>
              <a:rPr lang="uk-UA" dirty="0" smtClean="0"/>
              <a:t>Результати тестування доступні учаснику або одразу або по завершенні олімпіади в залежності від типу олімпіади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створення проекту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данний момент не існує досупних тестуючих систем, що надавали б не підготовленому користувачу можливість простого адміністрування тестуючої системи</a:t>
            </a:r>
          </a:p>
          <a:p>
            <a:r>
              <a:rPr lang="ru-RU" dirty="0" smtClean="0"/>
              <a:t>У порівнянні з існуючими системами, дана система буде надавати простий інтерфейс з підказками, що дозволить без додаткової підготовки працювати з нею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даної системи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Зручність та наочність інтерфейсу</a:t>
            </a:r>
          </a:p>
          <a:p>
            <a:r>
              <a:rPr lang="uk-UA" dirty="0" smtClean="0"/>
              <a:t>Можливість клієнт-серверної та автономної роботи системи</a:t>
            </a:r>
          </a:p>
          <a:p>
            <a:r>
              <a:rPr lang="uk-UA" dirty="0" smtClean="0"/>
              <a:t>Легкість встановлення системи</a:t>
            </a:r>
            <a:r>
              <a:rPr lang="ru-RU" dirty="0" smtClean="0"/>
              <a:t> та перенесенні інформації з бази даних</a:t>
            </a:r>
            <a:endParaRPr 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Складові системи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Серверна частина : </a:t>
            </a:r>
          </a:p>
          <a:p>
            <a:pPr lvl="1"/>
            <a:r>
              <a:rPr lang="uk-UA" dirty="0" smtClean="0"/>
              <a:t>програма перевірки рішень</a:t>
            </a:r>
          </a:p>
          <a:p>
            <a:r>
              <a:rPr lang="uk-UA" dirty="0" smtClean="0"/>
              <a:t>Клієнтська частина</a:t>
            </a:r>
            <a:endParaRPr lang="ru-RU" dirty="0" smtClean="0"/>
          </a:p>
          <a:p>
            <a:pPr lvl="1"/>
            <a:r>
              <a:rPr lang="uk-UA" dirty="0" smtClean="0"/>
              <a:t>Механізми відправки рішень та перегляду результатів</a:t>
            </a:r>
          </a:p>
          <a:p>
            <a:pPr lvl="1"/>
            <a:r>
              <a:rPr lang="uk-UA" dirty="0" smtClean="0"/>
              <a:t>Засоби спілкування з адміністратором та колективного обговорення задач</a:t>
            </a:r>
          </a:p>
          <a:p>
            <a:pPr lvl="1"/>
            <a:r>
              <a:rPr lang="uk-UA" dirty="0" smtClean="0"/>
              <a:t>Засоби регістрації, авторизації та безпеки адміністрування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Розподіл забов</a:t>
            </a:r>
            <a:r>
              <a:rPr lang="en-US" dirty="0" smtClean="0"/>
              <a:t>’</a:t>
            </a:r>
            <a:r>
              <a:rPr lang="uk-UA" dirty="0" smtClean="0"/>
              <a:t>язань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Розробка</a:t>
            </a:r>
            <a:endParaRPr lang="ru-RU" dirty="0" smtClean="0"/>
          </a:p>
          <a:p>
            <a:pPr lvl="1"/>
            <a:r>
              <a:rPr lang="ru-RU" dirty="0" smtClean="0"/>
              <a:t>Серверна частина </a:t>
            </a:r>
          </a:p>
          <a:p>
            <a:pPr lvl="1"/>
            <a:r>
              <a:rPr lang="ru-RU" dirty="0" smtClean="0"/>
              <a:t>Клієнтська частина</a:t>
            </a:r>
          </a:p>
          <a:p>
            <a:pPr lvl="2"/>
            <a:r>
              <a:rPr lang="uk-UA" dirty="0" smtClean="0"/>
              <a:t>Інтерфейс для участі в олімпіаді</a:t>
            </a:r>
          </a:p>
          <a:p>
            <a:pPr lvl="2"/>
            <a:r>
              <a:rPr lang="uk-UA" dirty="0" smtClean="0"/>
              <a:t>Чат з адміністратором</a:t>
            </a:r>
          </a:p>
          <a:p>
            <a:pPr lvl="2"/>
            <a:r>
              <a:rPr lang="uk-UA" dirty="0" smtClean="0"/>
              <a:t>Форум обговорення задач</a:t>
            </a:r>
          </a:p>
          <a:p>
            <a:pPr lvl="2"/>
            <a:endParaRPr lang="uk-UA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Етапи розробки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Проектування та розподіл забовязань у проекті</a:t>
            </a:r>
          </a:p>
          <a:p>
            <a:r>
              <a:rPr lang="uk-UA" dirty="0" smtClean="0"/>
              <a:t>Програмування</a:t>
            </a:r>
          </a:p>
          <a:p>
            <a:r>
              <a:rPr lang="uk-UA" dirty="0" smtClean="0"/>
              <a:t>Тестування</a:t>
            </a:r>
          </a:p>
          <a:p>
            <a:r>
              <a:rPr lang="uk-UA" dirty="0" smtClean="0"/>
              <a:t>Впровадження</a:t>
            </a:r>
          </a:p>
          <a:p>
            <a:r>
              <a:rPr lang="uk-UA" dirty="0" smtClean="0"/>
              <a:t>Підтримка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190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Система для проведення олімпіад з програмування</vt:lpstr>
      <vt:lpstr>Вступ</vt:lpstr>
      <vt:lpstr>Мета створення проекту</vt:lpstr>
      <vt:lpstr>Переваги даної системи</vt:lpstr>
      <vt:lpstr>Складові системи</vt:lpstr>
      <vt:lpstr>Розподіл забов’язань</vt:lpstr>
      <vt:lpstr>Етапи розробки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проведення олімпіад з програмування</dc:title>
  <dc:creator>Pawlo</dc:creator>
  <cp:lastModifiedBy>Pawlo</cp:lastModifiedBy>
  <cp:revision>21</cp:revision>
  <dcterms:created xsi:type="dcterms:W3CDTF">2006-08-16T00:00:00Z</dcterms:created>
  <dcterms:modified xsi:type="dcterms:W3CDTF">2010-09-09T08:34:52Z</dcterms:modified>
</cp:coreProperties>
</file>