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2CB7F-DF82-466E-BF5E-63A4854D5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FE06BE-AEFC-467F-9B96-54C69A863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E5EED1-4781-4D8B-82D3-77DF4CC9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478CD7-541C-400C-9A58-68DBBB93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22DB3C-D975-48A7-9EDE-B146A05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3971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74967-F6E7-4ABC-B8FC-03E94CEE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F94AA3-E7EE-4A6B-9AA8-4B63B70A1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F6CBFB-7FF0-4E3C-AC03-F9E3DB20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BC80C2-584B-48CC-A856-01C19F5B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6AC8F1-3B03-4229-93CF-0D8E476D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4850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DC6F97-F650-471C-AC8E-21F4BC831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DC624D-C6D2-475E-A298-D621B4DA6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BE52B8-76DE-4362-8577-7A323BA1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D8A6F2-6A78-4434-A312-6D748EB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AE4547-4F3C-476E-8DCF-E8AA36F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8531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CEF7CF-E5EF-4709-959C-973C08F1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661" y="2235200"/>
            <a:ext cx="9144000" cy="2387600"/>
          </a:xfrm>
        </p:spPr>
        <p:txBody>
          <a:bodyPr anchor="b"/>
          <a:lstStyle>
            <a:lvl1pPr algn="ctr">
              <a:defRPr sz="8000" b="1">
                <a:solidFill>
                  <a:srgbClr val="020167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204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204E8-26A8-4830-970A-6A1B92BE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B1441D-CEB2-432C-9C05-866104CB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85F527-6C19-4643-A499-7595A17B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A5BCD5-A338-4154-BA92-54347070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C10665-3266-4E53-B22C-D23CDBF0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095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86A91-78EF-4238-B28C-62339EFD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60669A-6F15-42A6-93CD-FDF39737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4DE097-4674-4B05-BE50-F79E03FB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9C20CD-CB10-40E9-9A2F-AB65E73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C85B28-DA22-4E00-BA17-B72B2D65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686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1FE8C8-E692-4536-9914-3D77CF1D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757337-936A-4CFF-9EF8-B9674D425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03144A-27FC-4ED7-9DF8-FB8FCA96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2F1213-6980-4D02-AEF8-22076982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D825C5-F6F0-440E-8BC9-71CE8AB1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368BE1-6E12-494E-B944-3874B99E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94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80640-DF24-4335-BC97-910C558A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AFA75B-0881-4162-B11B-82390A5C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E4CA89-DFF8-4BDD-B728-4337A036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5BAD4D5-3F0A-4091-918B-C9107D2E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557C4E-4251-432C-84D4-D9CEB52F3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8F8D583-6B49-4632-89FE-BCDD2E69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86A901F-392A-4978-B019-27CA5BAF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122C311-F525-435D-81B1-8F3D906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390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F4C83-09A8-4973-BCC5-A4FF3CBD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A4B620-15D6-410A-81D1-5447797C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E98BBA-EF10-4ECB-ACF0-BCA14A36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03D5E9-C9DF-4278-9AE3-ACDA7DDC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9823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390E36F-CBFD-4E99-AA87-C55FA1CC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04E6690-751B-4BBE-8886-14ADF928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936416-FE53-40A0-8C80-FF110EEB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5842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AAB13-F9A8-4D2A-ADF4-38629387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7E0CDC-790F-4B99-95CE-932863CE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5124780-3EF6-4091-8F0E-DAF740D6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555F3C-8409-48C1-BBDF-E2B8A848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3A630B-C7DC-4902-A75F-857A94A6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902092-F8EE-4804-A9DC-9DF6A591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5173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C63ED-6C18-431D-B74E-15FC5F20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710B67C-C168-4C6E-A4A6-39FDECCEE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162581-70D1-4C54-B079-5087244FF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EB2231-C22F-4FC9-8184-9CC3D41C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B539F9-ECA7-4F11-98B9-19722C7F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F46808-CA79-4D38-9958-A7C0393D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355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271753-50A4-447E-8BA5-7BD62F59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482FEB-091F-4128-9972-B579B9CD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7737D-4138-43F4-A12A-CE40C8D5E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D040-64FA-4E9B-BA1A-F1EB7BC0B115}" type="datetimeFigureOut">
              <a:rPr lang="en-GB" smtClean="0"/>
              <a:pPr/>
              <a:t>20/05/2018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BA4F7D-A75B-4EDA-A148-839FAC03E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665B5C-171A-4D5E-B8CB-60310AF91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63FD-431C-47E2-9B8D-5CBDAD9A3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9178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1978C-2D10-4839-A60F-BFE0EFFC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008" y="1496059"/>
            <a:ext cx="10343983" cy="3865881"/>
          </a:xfrm>
        </p:spPr>
        <p:txBody>
          <a:bodyPr>
            <a:noAutofit/>
          </a:bodyPr>
          <a:lstStyle/>
          <a:p>
            <a:r>
              <a:rPr lang="en-GB" sz="23900" i="1" dirty="0" err="1" smtClean="0">
                <a:solidFill>
                  <a:srgbClr val="00B050"/>
                </a:solidFill>
                <a:latin typeface="Tw Cen MT" panose="020B0602020104020603" pitchFamily="34" charset="0"/>
              </a:rPr>
              <a:t>secure</a:t>
            </a:r>
            <a:r>
              <a:rPr lang="en-GB" sz="23900" i="1" dirty="0" err="1" smtClean="0">
                <a:solidFill>
                  <a:srgbClr val="FF0000"/>
                </a:solidFill>
                <a:latin typeface="Tw Cen MT" panose="020B0602020104020603" pitchFamily="34" charset="0"/>
              </a:rPr>
              <a:t>X</a:t>
            </a:r>
            <a:endParaRPr lang="en-GB" sz="23900" i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4268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607130" y="0"/>
            <a:ext cx="6772001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44572" y="1167064"/>
            <a:ext cx="2169695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Welcome to </a:t>
            </a:r>
            <a:r>
              <a:rPr lang="en-GB" sz="1400" dirty="0" err="1"/>
              <a:t>farmnet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544572" y="1483894"/>
            <a:ext cx="2169695" cy="31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Check Balance (Savings)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544572" y="1800724"/>
            <a:ext cx="2322093" cy="2159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Confirm Deposit (Savings)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D2A9B9E-67EF-45CD-9AB1-A423A6EE5748}"/>
              </a:ext>
            </a:extLst>
          </p:cNvPr>
          <p:cNvSpPr/>
          <p:nvPr/>
        </p:nvSpPr>
        <p:spPr>
          <a:xfrm>
            <a:off x="3544572" y="2020569"/>
            <a:ext cx="2509863" cy="3128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3. Confirm Payment (Loan Acct)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96E45C5-5EB6-42FF-AB20-C59406E2E747}"/>
              </a:ext>
            </a:extLst>
          </p:cNvPr>
          <p:cNvSpPr/>
          <p:nvPr/>
        </p:nvSpPr>
        <p:spPr>
          <a:xfrm>
            <a:off x="3544572" y="2309689"/>
            <a:ext cx="2474497" cy="3128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4. Outstanding Loan Balance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638819" y="3386703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401949" y="3428264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>
            <a:cxnSpLocks/>
          </p:cNvCxnSpPr>
          <p:nvPr/>
        </p:nvCxnSpPr>
        <p:spPr>
          <a:xfrm flipV="1">
            <a:off x="3638819" y="3386702"/>
            <a:ext cx="241561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719029" y="3069872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865835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Confirm Payment (Loan)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enters “3” to indicate a choice to confirm loan repayment (s)</a:t>
            </a:r>
          </a:p>
          <a:p>
            <a:pPr algn="ctr"/>
            <a:endParaRPr lang="en-GB" sz="3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7DD175A-3FDE-46B7-A056-FB72B61574DC}"/>
              </a:ext>
            </a:extLst>
          </p:cNvPr>
          <p:cNvSpPr/>
          <p:nvPr/>
        </p:nvSpPr>
        <p:spPr>
          <a:xfrm>
            <a:off x="3544572" y="2581555"/>
            <a:ext cx="2474497" cy="3128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5. Cash Withdrawal</a:t>
            </a:r>
          </a:p>
        </p:txBody>
      </p:sp>
    </p:spTree>
    <p:extLst>
      <p:ext uri="{BB962C8B-B14F-4D97-AF65-F5344CB8AC3E}">
        <p14:creationId xmlns="" xmlns:p14="http://schemas.microsoft.com/office/powerpoint/2010/main" val="426589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779168" y="0"/>
            <a:ext cx="5962650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77387" y="1225072"/>
            <a:ext cx="2462464" cy="10900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Your last 3 loan deposits are:</a:t>
            </a:r>
          </a:p>
          <a:p>
            <a:endParaRPr lang="en-GB" sz="1400" dirty="0"/>
          </a:p>
          <a:p>
            <a:r>
              <a:rPr lang="en-GB" sz="1400" dirty="0"/>
              <a:t>1- Feb-23-18 – N2,500</a:t>
            </a:r>
          </a:p>
          <a:p>
            <a:r>
              <a:rPr lang="en-GB" sz="1400" dirty="0"/>
              <a:t>2- Mar-9-18 – N7,000</a:t>
            </a:r>
          </a:p>
          <a:p>
            <a:r>
              <a:rPr lang="en-GB" sz="1400" dirty="0"/>
              <a:t>3- Mar-19-18 – N10,000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956883" y="2675585"/>
            <a:ext cx="1790199" cy="283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956883" y="2392132"/>
            <a:ext cx="1790200" cy="3082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Main menu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583403" y="3442127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041731" y="3455978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/>
          <p:nvPr/>
        </p:nvCxnSpPr>
        <p:spPr>
          <a:xfrm>
            <a:off x="3583403" y="3442127"/>
            <a:ext cx="21636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663613" y="3125296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394781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Loan Payment Confirmation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can go back to the main menu or end the transaction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618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607130" y="0"/>
            <a:ext cx="6772001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44572" y="1167064"/>
            <a:ext cx="2169695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Welcome to </a:t>
            </a:r>
            <a:r>
              <a:rPr lang="en-GB" sz="1400" dirty="0" err="1"/>
              <a:t>farmnet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544572" y="1483894"/>
            <a:ext cx="2169695" cy="31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Check Balance (Savings)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544572" y="1800724"/>
            <a:ext cx="2322093" cy="2159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Confirm Deposit (Savings)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D2A9B9E-67EF-45CD-9AB1-A423A6EE5748}"/>
              </a:ext>
            </a:extLst>
          </p:cNvPr>
          <p:cNvSpPr/>
          <p:nvPr/>
        </p:nvSpPr>
        <p:spPr>
          <a:xfrm>
            <a:off x="3544572" y="2020569"/>
            <a:ext cx="2509863" cy="3128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3. Confirm Payment (Loan Acct)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96E45C5-5EB6-42FF-AB20-C59406E2E747}"/>
              </a:ext>
            </a:extLst>
          </p:cNvPr>
          <p:cNvSpPr/>
          <p:nvPr/>
        </p:nvSpPr>
        <p:spPr>
          <a:xfrm>
            <a:off x="3544572" y="2309689"/>
            <a:ext cx="2474497" cy="3128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4. Outstanding Loan Balance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638819" y="3386703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401949" y="3428264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>
            <a:cxnSpLocks/>
          </p:cNvCxnSpPr>
          <p:nvPr/>
        </p:nvCxnSpPr>
        <p:spPr>
          <a:xfrm flipV="1">
            <a:off x="3638819" y="3386702"/>
            <a:ext cx="241561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719029" y="3069872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865835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Outstanding Loan Balance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enters “4” to indicate a choice to confirm outstanding loan balance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7DD175A-3FDE-46B7-A056-FB72B61574DC}"/>
              </a:ext>
            </a:extLst>
          </p:cNvPr>
          <p:cNvSpPr/>
          <p:nvPr/>
        </p:nvSpPr>
        <p:spPr>
          <a:xfrm>
            <a:off x="3544572" y="2581555"/>
            <a:ext cx="2474497" cy="3128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5. Cash Withdrawal</a:t>
            </a:r>
          </a:p>
        </p:txBody>
      </p:sp>
    </p:spTree>
    <p:extLst>
      <p:ext uri="{BB962C8B-B14F-4D97-AF65-F5344CB8AC3E}">
        <p14:creationId xmlns="" xmlns:p14="http://schemas.microsoft.com/office/powerpoint/2010/main" val="2228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754608" y="26978"/>
            <a:ext cx="5962650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77387" y="1128087"/>
            <a:ext cx="2462464" cy="123633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Hello Musa: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Loan Amount: N12,000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Amount Paid: N 7,000</a:t>
            </a:r>
          </a:p>
          <a:p>
            <a:endParaRPr lang="en-GB" sz="1400" dirty="0"/>
          </a:p>
          <a:p>
            <a:r>
              <a:rPr lang="en-GB" sz="1400" dirty="0"/>
              <a:t>Outstanding Bal: N5,000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956883" y="2772570"/>
            <a:ext cx="1790199" cy="283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956883" y="2489117"/>
            <a:ext cx="1790200" cy="3082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Main menu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583403" y="3442127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041731" y="3455978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/>
          <p:nvPr/>
        </p:nvCxnSpPr>
        <p:spPr>
          <a:xfrm>
            <a:off x="3583403" y="3442127"/>
            <a:ext cx="21636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663613" y="3125296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394781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Loan Balance Confirmation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can go back to the main menu or end the transaction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9886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werbr.ca/wp-content/uploads/2012/09/thank_yo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11" y="1357745"/>
            <a:ext cx="8682617" cy="505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24595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>
            <a:extLst>
              <a:ext uri="{FF2B5EF4-FFF2-40B4-BE49-F238E27FC236}">
                <a16:creationId xmlns="" xmlns:a16="http://schemas.microsoft.com/office/drawing/2014/main" id="{C5692F6D-8448-4829-A431-F6C804B15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10" y="1600452"/>
            <a:ext cx="3248025" cy="3248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F5D09D-BB47-439D-A6BC-C4CDEE845629}"/>
              </a:ext>
            </a:extLst>
          </p:cNvPr>
          <p:cNvSpPr/>
          <p:nvPr/>
        </p:nvSpPr>
        <p:spPr>
          <a:xfrm>
            <a:off x="2081463" y="721896"/>
            <a:ext cx="4042611" cy="5354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HOW IT 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4F40D4DF-1B30-4FA6-94DA-D5045EC30DB9}"/>
              </a:ext>
            </a:extLst>
          </p:cNvPr>
          <p:cNvCxnSpPr/>
          <p:nvPr/>
        </p:nvCxnSpPr>
        <p:spPr>
          <a:xfrm>
            <a:off x="6412832" y="721896"/>
            <a:ext cx="0" cy="5354052"/>
          </a:xfrm>
          <a:prstGeom prst="line">
            <a:avLst/>
          </a:prstGeom>
          <a:ln w="38100">
            <a:solidFill>
              <a:srgbClr val="7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334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779169" y="0"/>
            <a:ext cx="5962650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675646" y="1935081"/>
            <a:ext cx="2169695" cy="79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*123#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394782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Start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dials USSD short code to commence </a:t>
            </a:r>
            <a:r>
              <a:rPr lang="en-GB" sz="3200" b="1" dirty="0" smtClean="0"/>
              <a:t>transaction</a:t>
            </a:r>
            <a:endParaRPr lang="en-GB" sz="3200" b="1" dirty="0"/>
          </a:p>
        </p:txBody>
      </p:sp>
      <p:pic>
        <p:nvPicPr>
          <p:cNvPr id="9218" name="Picture 2" descr="Related image">
            <a:hlinkClick r:id="rId3" action="ppaction://hlinksldjump"/>
            <a:extLst>
              <a:ext uri="{FF2B5EF4-FFF2-40B4-BE49-F238E27FC236}">
                <a16:creationId xmlns="" xmlns:a16="http://schemas.microsoft.com/office/drawing/2014/main" id="{6224938E-1A32-49E5-AC26-5C5E0E51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32" y="5684565"/>
            <a:ext cx="826921" cy="218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C12AC16-F293-434F-A2EB-4675F0448D2F}"/>
              </a:ext>
            </a:extLst>
          </p:cNvPr>
          <p:cNvSpPr/>
          <p:nvPr/>
        </p:nvSpPr>
        <p:spPr>
          <a:xfrm>
            <a:off x="-96982" y="5576453"/>
            <a:ext cx="2660072" cy="429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Click here to continue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F4FD109-7630-43CD-8B31-FA25E0DB00C4}"/>
              </a:ext>
            </a:extLst>
          </p:cNvPr>
          <p:cNvCxnSpPr>
            <a:cxnSpLocks/>
          </p:cNvCxnSpPr>
          <p:nvPr/>
        </p:nvCxnSpPr>
        <p:spPr>
          <a:xfrm>
            <a:off x="2618509" y="5791199"/>
            <a:ext cx="1524000" cy="0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19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C57412C-5AB2-4D5B-81AB-A7EB70FD6BB8}"/>
              </a:ext>
            </a:extLst>
          </p:cNvPr>
          <p:cNvGrpSpPr/>
          <p:nvPr/>
        </p:nvGrpSpPr>
        <p:grpSpPr>
          <a:xfrm>
            <a:off x="1779169" y="0"/>
            <a:ext cx="5962650" cy="6858000"/>
            <a:chOff x="1779169" y="195012"/>
            <a:chExt cx="5962650" cy="5962650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0FF0C161-713D-4C2B-B09F-A8EDEE12E3E5}"/>
                </a:ext>
              </a:extLst>
            </p:cNvPr>
            <p:cNvGrpSpPr/>
            <p:nvPr/>
          </p:nvGrpSpPr>
          <p:grpSpPr>
            <a:xfrm>
              <a:off x="1779169" y="195012"/>
              <a:ext cx="5962650" cy="5962650"/>
              <a:chOff x="3114675" y="447675"/>
              <a:chExt cx="5962650" cy="5962650"/>
            </a:xfrm>
          </p:grpSpPr>
          <p:pic>
            <p:nvPicPr>
              <p:cNvPr id="7" name="Picture 4" descr="Image result for feature phone icon">
                <a:extLst>
                  <a:ext uri="{FF2B5EF4-FFF2-40B4-BE49-F238E27FC236}">
                    <a16:creationId xmlns="" xmlns:a16="http://schemas.microsoft.com/office/drawing/2014/main" id="{659EEFDE-924F-4AF3-9EEE-6F409ED5C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4675" y="447675"/>
                <a:ext cx="5962650" cy="5962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E1A5CEC4-1C64-4B35-A76D-7FB373A2F7D3}"/>
                  </a:ext>
                </a:extLst>
              </p:cNvPr>
              <p:cNvSpPr/>
              <p:nvPr/>
            </p:nvSpPr>
            <p:spPr>
              <a:xfrm>
                <a:off x="4824663" y="1419727"/>
                <a:ext cx="2550695" cy="23341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5489DA57-DFDD-4FAD-89C7-723BD0BE6CC0}"/>
                </a:ext>
              </a:extLst>
            </p:cNvPr>
            <p:cNvSpPr/>
            <p:nvPr/>
          </p:nvSpPr>
          <p:spPr>
            <a:xfrm>
              <a:off x="3582400" y="1449055"/>
              <a:ext cx="2356183" cy="798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USSD Code Running…</a:t>
              </a:r>
            </a:p>
          </p:txBody>
        </p:sp>
      </p:grpSp>
      <p:sp>
        <p:nvSpPr>
          <p:cNvPr id="10" name="Flowchart: Or 9">
            <a:hlinkClick r:id="rId3" action="ppaction://hlinksldjump"/>
            <a:extLst>
              <a:ext uri="{FF2B5EF4-FFF2-40B4-BE49-F238E27FC236}">
                <a16:creationId xmlns="" xmlns:a16="http://schemas.microsoft.com/office/drawing/2014/main" id="{7972FDA6-1602-4BA8-923C-4D65743B7A17}"/>
              </a:ext>
            </a:extLst>
          </p:cNvPr>
          <p:cNvSpPr/>
          <p:nvPr/>
        </p:nvSpPr>
        <p:spPr>
          <a:xfrm>
            <a:off x="4400274" y="2334127"/>
            <a:ext cx="720436" cy="720436"/>
          </a:xfrm>
          <a:prstGeom prst="flowChar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29A690B-EC8C-4FE5-ACE5-199062D7B151}"/>
              </a:ext>
            </a:extLst>
          </p:cNvPr>
          <p:cNvSpPr/>
          <p:nvPr/>
        </p:nvSpPr>
        <p:spPr>
          <a:xfrm>
            <a:off x="6394782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Click on spinning circle to proceed</a:t>
            </a:r>
            <a:endParaRPr lang="en-GB" sz="3200" b="1" dirty="0"/>
          </a:p>
        </p:txBody>
      </p:sp>
    </p:spTree>
    <p:extLst>
      <p:ext uri="{BB962C8B-B14F-4D97-AF65-F5344CB8AC3E}">
        <p14:creationId xmlns="" xmlns:p14="http://schemas.microsoft.com/office/powerpoint/2010/main" val="24475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593283" y="0"/>
            <a:ext cx="6772001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30725" y="1167064"/>
            <a:ext cx="2169695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Welcome to </a:t>
            </a:r>
            <a:r>
              <a:rPr lang="en-GB" sz="1400" dirty="0" err="1" smtClean="0"/>
              <a:t>SecureX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569914" y="1549207"/>
            <a:ext cx="2169695" cy="31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</a:t>
            </a:r>
            <a:r>
              <a:rPr lang="en-GB" sz="1400" dirty="0" smtClean="0"/>
              <a:t>Report an issue</a:t>
            </a:r>
            <a:endParaRPr lang="en-GB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582976" y="2022792"/>
            <a:ext cx="2322093" cy="2159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</a:t>
            </a:r>
            <a:r>
              <a:rPr lang="en-GB" sz="1400" dirty="0" smtClean="0"/>
              <a:t>Give Feedback</a:t>
            </a:r>
            <a:endParaRPr lang="en-GB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D2A9B9E-67EF-45CD-9AB1-A423A6EE5748}"/>
              </a:ext>
            </a:extLst>
          </p:cNvPr>
          <p:cNvSpPr/>
          <p:nvPr/>
        </p:nvSpPr>
        <p:spPr>
          <a:xfrm>
            <a:off x="3556851" y="2438577"/>
            <a:ext cx="2509863" cy="3128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3. </a:t>
            </a:r>
            <a:r>
              <a:rPr lang="en-GB" sz="1400" dirty="0" smtClean="0"/>
              <a:t>Emergency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624972" y="3386703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388102" y="3428264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>
            <a:cxnSpLocks/>
          </p:cNvCxnSpPr>
          <p:nvPr/>
        </p:nvCxnSpPr>
        <p:spPr>
          <a:xfrm flipV="1">
            <a:off x="3624972" y="3386702"/>
            <a:ext cx="241561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851988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USSD Home Page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This menu list is the landing page where the user </a:t>
            </a:r>
            <a:r>
              <a:rPr lang="en-GB" sz="3200" b="1" dirty="0" smtClean="0"/>
              <a:t>type to proceed</a:t>
            </a:r>
            <a:endParaRPr lang="en-GB" sz="3200" b="1" dirty="0"/>
          </a:p>
        </p:txBody>
      </p:sp>
      <p:sp>
        <p:nvSpPr>
          <p:cNvPr id="2" name="Rectangle: Rounded Corners 1">
            <a:hlinkClick r:id="rId4" action="ppaction://hlinksldjump"/>
            <a:extLst>
              <a:ext uri="{FF2B5EF4-FFF2-40B4-BE49-F238E27FC236}">
                <a16:creationId xmlns="" xmlns:a16="http://schemas.microsoft.com/office/drawing/2014/main" id="{E13F6BE3-3DAB-44DE-99DD-CD70188BEA63}"/>
              </a:ext>
            </a:extLst>
          </p:cNvPr>
          <p:cNvSpPr/>
          <p:nvPr/>
        </p:nvSpPr>
        <p:spPr>
          <a:xfrm>
            <a:off x="4599708" y="6234544"/>
            <a:ext cx="760683" cy="2770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8CF199D-26E7-43EF-985F-7002B1E5787F}"/>
              </a:ext>
            </a:extLst>
          </p:cNvPr>
          <p:cNvSpPr/>
          <p:nvPr/>
        </p:nvSpPr>
        <p:spPr>
          <a:xfrm>
            <a:off x="0" y="6158344"/>
            <a:ext cx="2660072" cy="429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Click here to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5056DDD9-F750-4236-BEA3-60FE0710F09D}"/>
              </a:ext>
            </a:extLst>
          </p:cNvPr>
          <p:cNvCxnSpPr/>
          <p:nvPr/>
        </p:nvCxnSpPr>
        <p:spPr>
          <a:xfrm>
            <a:off x="2715491" y="6373090"/>
            <a:ext cx="1773382" cy="0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D2A9B9E-67EF-45CD-9AB1-A423A6EE5748}"/>
              </a:ext>
            </a:extLst>
          </p:cNvPr>
          <p:cNvSpPr/>
          <p:nvPr/>
        </p:nvSpPr>
        <p:spPr>
          <a:xfrm>
            <a:off x="3578622" y="2826108"/>
            <a:ext cx="2509863" cy="3128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4. Add Family &amp; Friends</a:t>
            </a: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22184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593283" y="0"/>
            <a:ext cx="6772001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30725" y="1167064"/>
            <a:ext cx="2169695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Welcome to </a:t>
            </a:r>
            <a:r>
              <a:rPr lang="en-GB" sz="1400" dirty="0" err="1" smtClean="0"/>
              <a:t>SecureX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582977" y="1523083"/>
            <a:ext cx="2169695" cy="31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</a:t>
            </a:r>
            <a:r>
              <a:rPr lang="en-GB" sz="1400" dirty="0" smtClean="0"/>
              <a:t>Report an Issue</a:t>
            </a:r>
            <a:endParaRPr lang="en-GB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569914" y="2061984"/>
            <a:ext cx="2322093" cy="2159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</a:t>
            </a:r>
            <a:r>
              <a:rPr lang="en-GB" sz="1400" dirty="0" smtClean="0"/>
              <a:t>Give a Feedback</a:t>
            </a:r>
            <a:endParaRPr lang="en-GB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D2A9B9E-67EF-45CD-9AB1-A423A6EE5748}"/>
              </a:ext>
            </a:extLst>
          </p:cNvPr>
          <p:cNvSpPr/>
          <p:nvPr/>
        </p:nvSpPr>
        <p:spPr>
          <a:xfrm>
            <a:off x="3530725" y="2543089"/>
            <a:ext cx="2509863" cy="3128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3. </a:t>
            </a:r>
            <a:r>
              <a:rPr lang="en-GB" sz="1400" dirty="0" smtClean="0"/>
              <a:t>Emergency</a:t>
            </a: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624972" y="3386703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388102" y="3428264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>
            <a:cxnSpLocks/>
          </p:cNvCxnSpPr>
          <p:nvPr/>
        </p:nvCxnSpPr>
        <p:spPr>
          <a:xfrm flipV="1">
            <a:off x="3624972" y="3386702"/>
            <a:ext cx="241561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705182" y="3069872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851988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Check Balance (Savings)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enters “1” to indicate a choice to check savings account balance</a:t>
            </a:r>
          </a:p>
        </p:txBody>
      </p:sp>
    </p:spTree>
    <p:extLst>
      <p:ext uri="{BB962C8B-B14F-4D97-AF65-F5344CB8AC3E}">
        <p14:creationId xmlns="" xmlns:p14="http://schemas.microsoft.com/office/powerpoint/2010/main" val="29782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765311" y="0"/>
            <a:ext cx="5962650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21970" y="1169653"/>
            <a:ext cx="2462464" cy="7954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4261690" y="2301502"/>
            <a:ext cx="1790199" cy="283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4261690" y="2018049"/>
            <a:ext cx="1790200" cy="3082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Main menu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888210" y="3068044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346538" y="3068044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/>
          <p:nvPr/>
        </p:nvCxnSpPr>
        <p:spPr>
          <a:xfrm>
            <a:off x="3888210" y="3068044"/>
            <a:ext cx="21636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968420" y="2751213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380924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 smtClean="0"/>
              <a:t>R</a:t>
            </a:r>
            <a:r>
              <a:rPr lang="en-GB" sz="4400" b="1" u="sng" dirty="0" smtClean="0"/>
              <a:t>eport A Crime Scene</a:t>
            </a:r>
            <a:endParaRPr lang="en-GB" sz="4400" b="1" u="sng" dirty="0"/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can go back to the main menu or end the transaction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425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579428" y="0"/>
            <a:ext cx="6772001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16870" y="1167064"/>
            <a:ext cx="2169695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Welcome to </a:t>
            </a:r>
            <a:r>
              <a:rPr lang="en-GB" sz="1400" dirty="0" err="1"/>
              <a:t>farmnet</a:t>
            </a:r>
            <a:endParaRPr lang="en-GB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516870" y="1483894"/>
            <a:ext cx="2169695" cy="31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Check Balance (Savings)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516870" y="1800724"/>
            <a:ext cx="2322093" cy="2159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Confirm Deposit (Savings)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D2A9B9E-67EF-45CD-9AB1-A423A6EE5748}"/>
              </a:ext>
            </a:extLst>
          </p:cNvPr>
          <p:cNvSpPr/>
          <p:nvPr/>
        </p:nvSpPr>
        <p:spPr>
          <a:xfrm>
            <a:off x="3516870" y="2020569"/>
            <a:ext cx="2509863" cy="3128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3. Confirm Payment (Loan Acct)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96E45C5-5EB6-42FF-AB20-C59406E2E747}"/>
              </a:ext>
            </a:extLst>
          </p:cNvPr>
          <p:cNvSpPr/>
          <p:nvPr/>
        </p:nvSpPr>
        <p:spPr>
          <a:xfrm>
            <a:off x="3516870" y="2309689"/>
            <a:ext cx="2474497" cy="3128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4. Outstanding Loan Balance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611117" y="3386703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374247" y="3428264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>
            <a:cxnSpLocks/>
          </p:cNvCxnSpPr>
          <p:nvPr/>
        </p:nvCxnSpPr>
        <p:spPr>
          <a:xfrm flipV="1">
            <a:off x="3611117" y="3386702"/>
            <a:ext cx="241561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691327" y="3069872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838133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Confirm Deposit (Savings)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enters “2” to indicate a choice to confirm deposit made into savings account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7DD175A-3FDE-46B7-A056-FB72B61574DC}"/>
              </a:ext>
            </a:extLst>
          </p:cNvPr>
          <p:cNvSpPr/>
          <p:nvPr/>
        </p:nvSpPr>
        <p:spPr>
          <a:xfrm>
            <a:off x="3516870" y="2581555"/>
            <a:ext cx="2474497" cy="3128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5. Cash Withdrawal</a:t>
            </a:r>
          </a:p>
        </p:txBody>
      </p:sp>
    </p:spTree>
    <p:extLst>
      <p:ext uri="{BB962C8B-B14F-4D97-AF65-F5344CB8AC3E}">
        <p14:creationId xmlns="" xmlns:p14="http://schemas.microsoft.com/office/powerpoint/2010/main" val="19799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E726B08-1EF6-4884-ACC9-32801FAD00A0}"/>
              </a:ext>
            </a:extLst>
          </p:cNvPr>
          <p:cNvGrpSpPr/>
          <p:nvPr/>
        </p:nvGrpSpPr>
        <p:grpSpPr>
          <a:xfrm>
            <a:off x="1779169" y="0"/>
            <a:ext cx="5962650" cy="6858000"/>
            <a:chOff x="3114675" y="447675"/>
            <a:chExt cx="5962650" cy="5962650"/>
          </a:xfrm>
        </p:grpSpPr>
        <p:pic>
          <p:nvPicPr>
            <p:cNvPr id="1028" name="Picture 4" descr="Image result for feature phone icon">
              <a:extLst>
                <a:ext uri="{FF2B5EF4-FFF2-40B4-BE49-F238E27FC236}">
                  <a16:creationId xmlns="" xmlns:a16="http://schemas.microsoft.com/office/drawing/2014/main" id="{C9665FF1-0C0A-4AF6-B2CF-88EC6DC3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15E5E2FC-B395-4D4F-A628-25D8C745E94D}"/>
                </a:ext>
              </a:extLst>
            </p:cNvPr>
            <p:cNvSpPr/>
            <p:nvPr/>
          </p:nvSpPr>
          <p:spPr>
            <a:xfrm>
              <a:off x="4824663" y="1419727"/>
              <a:ext cx="2550695" cy="23341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4EA5DD-F3FA-4A8E-B655-BFB9C44BD673}"/>
              </a:ext>
            </a:extLst>
          </p:cNvPr>
          <p:cNvSpPr/>
          <p:nvPr/>
        </p:nvSpPr>
        <p:spPr>
          <a:xfrm>
            <a:off x="3577388" y="1225072"/>
            <a:ext cx="2462464" cy="10900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Your last 3 savings deposit are:</a:t>
            </a:r>
          </a:p>
          <a:p>
            <a:endParaRPr lang="en-GB" sz="1400" dirty="0"/>
          </a:p>
          <a:p>
            <a:r>
              <a:rPr lang="en-GB" sz="1400" dirty="0"/>
              <a:t>1- Feb-23-18 – N2,500</a:t>
            </a:r>
          </a:p>
          <a:p>
            <a:r>
              <a:rPr lang="en-GB" sz="1400" dirty="0"/>
              <a:t>2- Mar-9-18 – N7,000</a:t>
            </a:r>
          </a:p>
          <a:p>
            <a:r>
              <a:rPr lang="en-GB" sz="1400" dirty="0"/>
              <a:t>3- Mar-19-18 – N10,000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34B29A-7A0F-4C64-8EDF-3D3F7676811A}"/>
              </a:ext>
            </a:extLst>
          </p:cNvPr>
          <p:cNvSpPr/>
          <p:nvPr/>
        </p:nvSpPr>
        <p:spPr>
          <a:xfrm>
            <a:off x="3956884" y="2675585"/>
            <a:ext cx="1790199" cy="283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2. 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978BE-A216-4B7F-818E-287D9826581E}"/>
              </a:ext>
            </a:extLst>
          </p:cNvPr>
          <p:cNvSpPr/>
          <p:nvPr/>
        </p:nvSpPr>
        <p:spPr>
          <a:xfrm>
            <a:off x="3956884" y="2392132"/>
            <a:ext cx="1790200" cy="3082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1. Main menu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5F8EBB0-A413-4C64-AC3B-D8FF213E48E8}"/>
              </a:ext>
            </a:extLst>
          </p:cNvPr>
          <p:cNvSpPr/>
          <p:nvPr/>
        </p:nvSpPr>
        <p:spPr>
          <a:xfrm>
            <a:off x="3583404" y="3442127"/>
            <a:ext cx="665748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Cancel</a:t>
            </a:r>
          </a:p>
        </p:txBody>
      </p:sp>
      <p:sp>
        <p:nvSpPr>
          <p:cNvPr id="20" name="Rectangle 19">
            <a:hlinkClick r:id="rId3" action="ppaction://hlinksldjump"/>
            <a:extLst>
              <a:ext uri="{FF2B5EF4-FFF2-40B4-BE49-F238E27FC236}">
                <a16:creationId xmlns="" xmlns:a16="http://schemas.microsoft.com/office/drawing/2014/main" id="{2BF176F7-6B66-4FA1-91E9-752D52C29A6B}"/>
              </a:ext>
            </a:extLst>
          </p:cNvPr>
          <p:cNvSpPr/>
          <p:nvPr/>
        </p:nvSpPr>
        <p:spPr>
          <a:xfrm>
            <a:off x="5041732" y="3455978"/>
            <a:ext cx="617120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Send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68B298-8C5F-4344-AD51-57AB5B62B58C}"/>
              </a:ext>
            </a:extLst>
          </p:cNvPr>
          <p:cNvCxnSpPr/>
          <p:nvPr/>
        </p:nvCxnSpPr>
        <p:spPr>
          <a:xfrm>
            <a:off x="3583404" y="3442127"/>
            <a:ext cx="21636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D8E61E1-D906-4709-9087-2C1457438FBD}"/>
              </a:ext>
            </a:extLst>
          </p:cNvPr>
          <p:cNvSpPr/>
          <p:nvPr/>
        </p:nvSpPr>
        <p:spPr>
          <a:xfrm>
            <a:off x="3663614" y="3125296"/>
            <a:ext cx="252664" cy="316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C481B6-F02B-408E-BE1C-D2107F01E79B}"/>
              </a:ext>
            </a:extLst>
          </p:cNvPr>
          <p:cNvSpPr/>
          <p:nvPr/>
        </p:nvSpPr>
        <p:spPr>
          <a:xfrm>
            <a:off x="6394782" y="549433"/>
            <a:ext cx="4042611" cy="5354052"/>
          </a:xfrm>
          <a:prstGeom prst="rect">
            <a:avLst/>
          </a:prstGeom>
          <a:solidFill>
            <a:srgbClr val="393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/>
              <a:t>Confirm Deposit Confirmation</a:t>
            </a:r>
          </a:p>
          <a:p>
            <a:pPr algn="ctr"/>
            <a:endParaRPr lang="en-GB" sz="4400" b="1" dirty="0"/>
          </a:p>
          <a:p>
            <a:pPr algn="ctr"/>
            <a:r>
              <a:rPr lang="en-GB" sz="3200" b="1" dirty="0"/>
              <a:t>User can go back to the main menu or end the transaction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33766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436</Words>
  <Application>Microsoft Office PowerPoint</Application>
  <PresentationFormat>Custom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secureX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farmnet</dc:title>
  <dc:creator>Emmanuel Obinne</dc:creator>
  <cp:lastModifiedBy>sk</cp:lastModifiedBy>
  <cp:revision>19</cp:revision>
  <dcterms:created xsi:type="dcterms:W3CDTF">2018-03-19T12:11:09Z</dcterms:created>
  <dcterms:modified xsi:type="dcterms:W3CDTF">2018-05-20T11:51:52Z</dcterms:modified>
</cp:coreProperties>
</file>