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C898BA-7B8D-470C-8B83-FC5AC85B9863}">
  <a:tblStyle styleId="{19C898BA-7B8D-470C-8B83-FC5AC85B98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bold.fntdata"/><Relationship Id="rId12" Type="http://schemas.openxmlformats.org/officeDocument/2006/relationships/slide" Target="slides/slide7.xml"/><Relationship Id="rId34" Type="http://schemas.openxmlformats.org/officeDocument/2006/relationships/font" Target="fonts/Economica-regular.fntdata"/><Relationship Id="rId15" Type="http://schemas.openxmlformats.org/officeDocument/2006/relationships/slide" Target="slides/slide10.xml"/><Relationship Id="rId37" Type="http://schemas.openxmlformats.org/officeDocument/2006/relationships/font" Target="fonts/Economica-boldItalic.fntdata"/><Relationship Id="rId14" Type="http://schemas.openxmlformats.org/officeDocument/2006/relationships/slide" Target="slides/slide9.xml"/><Relationship Id="rId36" Type="http://schemas.openxmlformats.org/officeDocument/2006/relationships/font" Target="fonts/Economica-italic.fntdata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81b2f893e_0_1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81b2f893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54dcd60bb_0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854dcd60b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81b2f893e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781b2f893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84ae110b7_5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784ae110b7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81b2f893e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81b2f89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54dcd60bb_0_1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854dcd60b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80fb66814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780fb668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54dcd60bb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854dcd60b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81b2f893e_0_1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781b2f893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54dcd60bb_0_2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854dcd60b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131eceb_0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6d8131ec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54dcd60bb_0_2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854dcd60b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54dcd60bb_0_3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854dcd60b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54dcd60bb_0_2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854dcd60b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4adf2e9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784adf2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80fb66814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780fb668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54dcd60bb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854dcd60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1b2f893e_0_1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781b2f893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81b2f893e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781b2f893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e107504d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6e10750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d8131eceb_0_3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6d8131eceb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81b2f893e_0_1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781b2f893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1b2f893e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781b2f893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1b2f893e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781b2f893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81b2f893e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781b2f893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8131eceb_0_2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6d8131ece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54dcd60bb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854dcd60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OH86oLzVzzw" TargetMode="External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www.dummies.com/programming/python/python-all-in-one-for-dummies-cheat-sheet/" TargetMode="External"/><Relationship Id="rId5" Type="http://schemas.openxmlformats.org/officeDocument/2006/relationships/hyperlink" Target="https://www.w3schools.com/python/python_datatypes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hyperlink" Target="https://www.codecademy.com/learn/learn-python-3/modules/learn-python3-strings/cheatshee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python/python_operators.asp" TargetMode="External"/><Relationship Id="rId4" Type="http://schemas.openxmlformats.org/officeDocument/2006/relationships/hyperlink" Target="https://www.codecademy.com/learn/learn-python-3/modules/learn-python3-syntax/cheatsheet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5450" y="20262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Welcome to Data Science Online Bootcamp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Day 0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2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Variables and Types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How to create Python variables and and intro to Python's basic data types. &#10;&#10;See full course at  https://www.datacamp.com/courses/intro-to-python-for-data-science" id="164" name="Google Shape;164;p22" title="Variables and Types in Pyth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425" y="1077725"/>
            <a:ext cx="7246452" cy="54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2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1" name="Google Shape;171;p23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72" name="Google Shape;172;p23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3" name="Google Shape;17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23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Data Types in Python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586650" y="1145100"/>
            <a:ext cx="8046000" cy="5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 we proceed to discuss what data types in Python are, there are some basic questions that we would discuss. What is data?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Let’s say you are going to meet a friend at her office. When you go to visit her office, the guard asks you to make an entry in the register before you enter the office. A typical entry register asks for the following information –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above information that you just provided is data.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6" name="Google Shape;176;p23"/>
          <p:cNvGraphicFramePr/>
          <p:nvPr/>
        </p:nvGraphicFramePr>
        <p:xfrm>
          <a:off x="622925" y="39505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{19C898BA-7B8D-470C-8B83-FC5AC85B9863}</a:tableStyleId>
              </a:tblPr>
              <a:tblGrid>
                <a:gridCol w="1788675"/>
                <a:gridCol w="2159575"/>
                <a:gridCol w="1974950"/>
                <a:gridCol w="1974950"/>
              </a:tblGrid>
              <a:tr h="4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Visitor’s name</a:t>
                      </a:r>
                      <a:endParaRPr sz="16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Visitor’s phone number</a:t>
                      </a:r>
                      <a:endParaRPr sz="16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Visitor’s address </a:t>
                      </a:r>
                      <a:endParaRPr sz="16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Entry time</a:t>
                      </a:r>
                      <a:endParaRPr sz="160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Karen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32 000 000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Leuven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8:30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" name="Google Shape;183;p2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84" name="Google Shape;184;p2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5" name="Google Shape;18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4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Data Types in Python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462750" y="1084063"/>
            <a:ext cx="8218500" cy="5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see that the data entry in the previous slide has different varieties: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are english letters,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are numerical digits, and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some special characters, dash (-) and colon ( : ). 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this example, our data is divided into 4 categories – name, phone number, address, and time.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categorisation of data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based on their characteristic &amp; our need, is called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types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4" name="Google Shape;194;p2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95" name="Google Shape;195;p2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6" name="Google Shape;19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" name="Google Shape;197;p25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Data Types in Python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62750" y="1236473"/>
            <a:ext cx="8218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of the data types in python include: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Integer: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whole numbers, positive or negative numbers. Eg: 100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Float: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Floating-point numbers are real numbers, rational or irrational. In most cases, this means numbers with decimal fractions. Example: 123.45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String: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Strings are sequences of characters, or text, enclosed in quotes. Example: "any text", “karen”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5" name="Google Shape;205;p26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06" name="Google Shape;206;p2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7" name="Google Shape;20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26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Data Types in Python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831750" y="1364250"/>
            <a:ext cx="7555800" cy="5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further reading about 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operators and data types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visit: </a:t>
            </a: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https://www.dummies.com/programming/python/python-all-in-one-for-dummies-cheat-sheet/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practice and different data type examples, visit: </a:t>
            </a: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https://www.w3schools.com/python/python_datatypes.asp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2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6" name="Google Shape;216;p2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17" name="Google Shape;217;p2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8" name="Google Shape;21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27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Getting the 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Data Type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0" y="858250"/>
            <a:ext cx="4599300" cy="5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can get the data type of any object by using the type( ) function: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250" y="1028263"/>
            <a:ext cx="3198125" cy="48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8" name="Google Shape;228;p28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29" name="Google Shape;229;p28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0" name="Google Shape;230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28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Python Strings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021400" y="1339775"/>
            <a:ext cx="71499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Strings are sequence of characters. 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 us see some examples of String: My name is Rahul, Rahul, Go home. All these are examples of String. 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Python, Strings are called </a:t>
            </a:r>
            <a:r>
              <a:rPr b="1"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</a:t>
            </a: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is a specific way of defining String in Python – it is defined within single quote (‘) or double quotes (“). 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9" name="Google Shape;239;p29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40" name="Google Shape;240;p29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1" name="Google Shape;241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29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Accessing 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String Elements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1507300" y="1414050"/>
            <a:ext cx="6677100" cy="4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Square brackets can be used to access elements of the string.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Remember that the first character has index 0.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a = "Hello, World!"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print(a[1])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Will give an output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. Can you understand why?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6197000" y="2909400"/>
            <a:ext cx="2862600" cy="1571400"/>
          </a:xfrm>
          <a:prstGeom prst="wedgeRoundRectCallout">
            <a:avLst>
              <a:gd fmla="val -70923" name="adj1"/>
              <a:gd fmla="val 2582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Index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refers to position of a character in a string. In python index number starts from 0.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3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1" name="Google Shape;251;p30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52" name="Google Shape;252;p30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3" name="Google Shape;253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30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Accessing String Elements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950" y="1384450"/>
            <a:ext cx="4138100" cy="27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1487275" y="4494875"/>
            <a:ext cx="64284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Hope you got the answer to the previous question now!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3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3" name="Google Shape;263;p31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64" name="Google Shape;264;p31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5" name="Google Shape;26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31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String Slicing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531100" y="1414050"/>
            <a:ext cx="8184000" cy="4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also call out a range of characters from the string using string slicing.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Specify the start index and the end index, separated by a colon, to return a part of the string. Note that the character of the end index is not included.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Suppose we want to print World from the string “Hello World”. We can do so as below: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25" y="4596156"/>
            <a:ext cx="7150750" cy="125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7" name="Google Shape;67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005500" y="1189275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Adding comments in Python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778492" y="1189275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Variables and Operators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005500" y="3104516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3. Input and Output in Python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778492" y="3104516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4. Data Types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391992" y="4424241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5. Numeric and String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 Types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3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5" name="Google Shape;275;p32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76" name="Google Shape;276;p32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7" name="Google Shape;277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32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Negative Indexing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531100" y="1074475"/>
            <a:ext cx="8184000" cy="4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we have a long string and we want to pinpoint an item towards the end, we can also count backwards from the end of the string, starting at the index number -1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Printing ‘r’ from the string 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a = "Hello, World!"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print(a[-4])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 the characters from position 5 to position 1, starting the count from the end of the string: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print(a[-5:-2])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Will give an output 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orl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3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6" name="Google Shape;286;p33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87" name="Google Shape;287;p33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8" name="Google Shape;288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33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String Concatenation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531100" y="1074475"/>
            <a:ext cx="8184000" cy="4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concatenation means adding strings together.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the + character to add a variable to another variable: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 	</a:t>
            </a: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x = "Python is "</a:t>
            </a:r>
            <a:endParaRPr sz="16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y = "awesome"</a:t>
            </a:r>
            <a:endParaRPr sz="16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z =  x + y</a:t>
            </a:r>
            <a:endParaRPr sz="16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print(z)</a:t>
            </a:r>
            <a:endParaRPr sz="16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 is awesome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100" y="2619075"/>
            <a:ext cx="46482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3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8" name="Google Shape;298;p3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99" name="Google Shape;299;p3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0" name="Google Shape;300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34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String Length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531100" y="1074475"/>
            <a:ext cx="8184000" cy="4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get the length of a string, use the len( ) function.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Getting length of the string a 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a = "Hello, World!"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print(len(a))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13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3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3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310" name="Google Shape;310;p3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1" name="Google Shape;31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2" name="Google Shape;312;p35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String Methods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941825" y="1074475"/>
            <a:ext cx="7388700" cy="4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●"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 has a set of built-in methods that you can use on strings.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Must learn: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Learn about important string methods from the below cheatsheet: </a:t>
            </a:r>
            <a:b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https://www.codecademy.com/learn/learn-python-3/modules/learn-python3-strings/cheatsheet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Tip: </a:t>
            </a:r>
            <a:r>
              <a:rPr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you are unable to follow, run the code and make out the difference</a:t>
            </a:r>
            <a:endParaRPr i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3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0" name="Google Shape;320;p36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321" name="Google Shape;321;p3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2" name="Google Shape;322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36"/>
          <p:cNvSpPr txBox="1"/>
          <p:nvPr/>
        </p:nvSpPr>
        <p:spPr>
          <a:xfrm>
            <a:off x="728200" y="149350"/>
            <a:ext cx="795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Input and Output in Python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700100"/>
            <a:ext cx="6333725" cy="22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6"/>
          <p:cNvSpPr txBox="1"/>
          <p:nvPr/>
        </p:nvSpPr>
        <p:spPr>
          <a:xfrm>
            <a:off x="384675" y="1078450"/>
            <a:ext cx="3051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Print Function</a:t>
            </a:r>
            <a:endParaRPr b="1" sz="5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903550" y="4104325"/>
            <a:ext cx="7602300" cy="19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You’ve already worked with the print function in your first Python program to print “Hello World”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Example: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print(“This is a print statement”)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print(2)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3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3" name="Google Shape;333;p3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334" name="Google Shape;334;p3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5" name="Google Shape;335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37"/>
          <p:cNvSpPr txBox="1"/>
          <p:nvPr/>
        </p:nvSpPr>
        <p:spPr>
          <a:xfrm>
            <a:off x="728200" y="149350"/>
            <a:ext cx="795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Input and Output in Python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384675" y="1078450"/>
            <a:ext cx="3051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Input</a:t>
            </a:r>
            <a:r>
              <a:rPr lang="en" sz="3500" u="sng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Function</a:t>
            </a:r>
            <a:endParaRPr b="1" sz="5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63" y="2300450"/>
            <a:ext cx="77628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3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5" name="Google Shape;345;p38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346" name="Google Shape;346;p38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7" name="Google Shape;347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" name="Google Shape;348;p38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Let’s Practice!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745350" y="1036450"/>
            <a:ext cx="7970100" cy="5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Write a program to take a number from the user using a prompt “Enter a number : “.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Print the number taken by the user in the previous question. </a:t>
            </a:r>
            <a:b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Hint:</a:t>
            </a: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assign your program to a variable in question 1</a:t>
            </a:r>
            <a:b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Print the square of that number.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string with value “Program” and print ‘o’ from it. </a:t>
            </a:r>
            <a:b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Hint:</a:t>
            </a: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recall indexing</a:t>
            </a: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Print the last 4 characters of the above string.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Check if the string contains all lowercase letters.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Print the type of the string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3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6" name="Google Shape;356;p39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357" name="Google Shape;357;p39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8" name="Google Shape;358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9" name="Google Shape;359;p39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Let’s Practice!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745350" y="1493650"/>
            <a:ext cx="7970100" cy="4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8. 	Take in first name and last name as input and store it in the             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variables firstname and lastname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Suppose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firstname = “abc”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lastname = “xyz”,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 task is to print the following: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Hello abc xyz! You just delved into python.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Hint: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Google how to print multiple arguments/variables in python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4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7" name="Google Shape;367;p40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368" name="Google Shape;368;p40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9" name="Google Shape;369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Google Shape;370;p40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the day.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40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in the #help channel on Slack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" name="Google Shape;81;p1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82" name="Google Shape;82;p1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5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Comments in Python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350" y="3532025"/>
            <a:ext cx="642937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895088" y="1197900"/>
            <a:ext cx="7272300" cy="26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When writing code in Python, it’s important to make sure that your code can be easily understood by others, say by your friend who wants to see your code.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Python ignores everything after the hash mark and up to the end of the line. You can insert them anywhere in your code!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 shortcut for adding comments is by using CTRL + /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Operators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03050" y="1047925"/>
            <a:ext cx="7733400" cy="4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Operators are used to perform operations on variables and values.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Python supports the following types of operators: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Let’s look at the commonly used types for now.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96" name="Google Shape;96;p1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450" y="2820809"/>
            <a:ext cx="3682000" cy="25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Operators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78575" y="1047925"/>
            <a:ext cx="4563300" cy="4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Arithmetic Operator</a:t>
            </a:r>
            <a:endParaRPr sz="3500" u="sng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 u="sng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Used with numeric values to perform common mathematical operations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addition and subtraction operations that you performed yesterday come under this category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Example: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 =2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y=3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 +  y # Addition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 * y  #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Multiplication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7" name="Google Shape;107;p1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08" name="Google Shape;108;p1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9" name="Google Shape;10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875" y="2553575"/>
            <a:ext cx="39624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Operators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03050" y="1047925"/>
            <a:ext cx="7733400" cy="4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Comparison Operator</a:t>
            </a:r>
            <a:endParaRPr sz="3500" u="sng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 u="sng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Used to compare two values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Gives a boolean result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(True/False)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20" name="Google Shape;120;p18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525" y="1046325"/>
            <a:ext cx="4398031" cy="485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Operators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42950" y="1564204"/>
            <a:ext cx="7733400" cy="3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 learn more about operators, visit: </a:t>
            </a:r>
            <a:r>
              <a:rPr lang="en" sz="22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https://www.w3schools.com/python/python_operators.asp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Cheat Sheet: </a:t>
            </a:r>
            <a:r>
              <a:rPr lang="en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https://www.codecademy.com/learn/learn-python-3/modules/learn-python3-syntax/cheatsheet</a:t>
            </a:r>
            <a:r>
              <a:rPr lang="en" sz="22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sz="22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Tip: </a:t>
            </a:r>
            <a:r>
              <a:rPr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you are unable to follow, try running the code and make out the difference</a:t>
            </a:r>
            <a:endParaRPr i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32" name="Google Shape;132;p19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" name="Google Shape;140;p20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41" name="Google Shape;141;p20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2" name="Google Shape;14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20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Variables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89775" y="1047925"/>
            <a:ext cx="8104800" cy="4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 variable can be considered a storage container for data.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Every variable will have a name.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 is a good way to store information while making it easy to refer to that information in our code later.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For instance, instead of working with the number 3.14, we can assign it to a variable pi and use it as many times as we want later.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888" y="3058725"/>
            <a:ext cx="4086724" cy="19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1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Variables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795900" y="1047925"/>
            <a:ext cx="7640700" cy="4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equal sign (=) is used to assign values to variables.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syntax for assigning values to a variable is as follows: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	Variable name = value or information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Example: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 = 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y = "John"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55" name="Google Shape;155;p21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6" name="Google Shape;15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