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fc472862caae27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afc472862caae2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11f772d9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711f772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fc472862caae27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4afc472862caae2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fc472862caae27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4afc472862caae2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8131eceb_0_2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6d8131ece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fc472862caae27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4afc472862caae2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fc472862caae27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4afc472862caae27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afc472862caae27_1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4afc472862caae27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11f772d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711f77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11f772d9_2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711f772d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334347a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833434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8131eceb_0_3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d8131ece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2983f1b7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782983f1b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2983f1b7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82983f1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fc472862caae27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afc472862caae2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pvZoOHh-mDQ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decademy.com/learn/learn-python-3/modules/learn-python3-lists/cheatshe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www.w3schools.com/python/python_list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XQOWZidQSnE" TargetMode="External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www.w3schools.com/python/python_tuples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Mt0eAXoEj_Y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oBEpWTSH3F8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1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 Manipulation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Learn how to manipulate a Python list.&#10;&#10;See full course at  https://www.datacamp.com/courses/intro-to-python-for-data-science" id="153" name="Google Shape;153;p22" title="How to do List Manipulation in Pyth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26" y="1037450"/>
            <a:ext cx="7512250" cy="5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 Methods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0" y="1286700"/>
            <a:ext cx="87018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has a set of built-in methods that you can use on lists.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Must learn: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Learn about important list methods from the below cheatsheet: </a:t>
            </a:r>
            <a:b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https://www.codecademy.com/learn/learn-python-3/modules/learn-python3-lists/cheatsheet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Tip: 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unable to follow, run the code and make out the difference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" name="Google Shape;168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9" name="Google Shape;169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40250" y="170000"/>
            <a:ext cx="7990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Interested to learn more about Lists?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071175" y="2241775"/>
            <a:ext cx="7559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learn more about lists, visit: </a:t>
            </a:r>
            <a:r>
              <a:rPr lang="en" sz="2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https://www.w3schools.com/python/python_lists.asp</a:t>
            </a:r>
            <a:r>
              <a:rPr lang="en" sz="2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Tuples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In this video I am going to show What are Tuples and How to use Tuples in python. Python Tuples are another kind of sequence that functions similar to a list - they have elements which are indexed starting at 0. But Tuples are &quot;immutable&quot;  i.e. Unlike a list, once you create a tuple, you cannot alter its contents.&#10;So Tuple is an an immutable sequence which is Very similar to a list but Tuple  is created it cannot be changed&#10;Format: tuple_name = (item1, item2)&#10;Tuples support operations as lists i.e.Subscript indexing for retrieving elements, Also Methods such as index, Built in functions such as len, min, max,  Slicing expressions, The in, +, and * operators. Tuples do not support the methods like append, remove&#10;insert, reverse, sort.&#10;Advantages for using tuples over lists:&#10;1)Processing tuples is faster than processing lists&#10;2)Tuples are safe&#10;3)Some operations in Python require use of tuples&#10;list(tuple_var) function: converts tuple to list&#10;tuple(list_var) function: converts list to tuple&#10;&#10;The list of all functions which can be use with Python Tuples:&#10;['__add__', '__class__', '__contains__', '__delattr__', '__dir__', '__doc__', '__eq__', '__format__', '__ge__', '__getattribute__', '__getitem__', '__getnewargs__', '__gt__', '__hash__', '__init__', '__iter__', '__le__', '__len__', '__lt__', '__mul__', '__ne__', '__new__', '__reduce__', '__reduce_ex__', '__repr__', '__rmul__', '__setattr__', '__sizeof__', '__str__', '__subclasshook__', 'count', 'index']&#10;&#10;#PythonTutorialforBeginners #ProgrammingKnowledge #LearnPython #PythonCourse&#10;★★★Top Online Courses From ProgrammingKnowledge ★★★&#10;Python Programming Course ➡️ http://bit.ly/2vsuMaS ⚫️ http://bit.ly/2GOaeQB&#10;Java Programming Course ➡️ http://bit.ly/2GEfQMf ⚫️ http://bit.ly/2Vvjy4a&#10;Bash Shell Scripting Course ➡️ http://bit.ly/2DBVF0C ⚫️ http://bit.ly/2UM06vF&#10;Linux Command Line Tutorials ➡️ http://bit.ly/2IXuil0 ⚫️ http://bit.ly/2IXukt8&#10;C Programming Course ➡️ http://bit.ly/2GQCiD1 ⚫️ http://bit.ly/2ZGN6ej&#10;C++ Programming Course ➡️ http://bit.ly/2V4oEVJ ⚫️ http://bit.ly/2XMvqMs&#10;PHP Programming Course ➡️ http://bit.ly/2XP71WH ⚫️ http://bit.ly/2vs3od6&#10;Android Development Course ➡️ http://bit.ly/2UHih5H ⚫️ http://bit.ly/2IMhVci&#10;C# Programming Course ➡️ http://bit.ly/2Vr7HEl ⚫️ http://bit.ly/2W6RXTU&#10;JavaFx Programming Course ➡️ http://bit.ly/2XMvZWA ⚫️ http://bit.ly/2V2CoAi&#10;NodeJs Programming Course ➡️ http://bit.ly/2GPg7gA ⚫️ http://bit.ly/2GQYTQ2&#10;Jenkins Course For Developers and DevOps ➡️ http://bit.ly/2Wd4l4W ⚫️ http://bit.ly/2J1B1ug&#10;Scala Programming Tutorial Course ➡️ http://bit.ly/2PysyA4 ⚫️ http://bit.ly/2PCaVj2&#10;Bootstrap Responsive Web Design Tutorial ➡️ http://bit.ly/2DFQ2yC ⚫️ http://bit.ly/2VoJWwH&#10;MongoDB Tutorial Course ➡️ http://bit.ly/2LaCJfP ⚫️ http://bit.ly/2WaI7Ap&#10;QT C++ GUI Tutorial For Beginners ➡️ http://bit.ly/2vwqHSZ&#10;&#10;★★★ Online Courses to learn ★★★&#10;Get 2 FREE Months of Unlimited Classes from skillshare - https://skillshare.eqcm.net/r1KEj&#10;Data Science - http://bit.ly/2lD9h5L | http://bit.ly/2lI8wIl&#10;Machine Learning - http://bit.ly/2WGGQpb | http://bit.ly/2GghLXX  &#10;Artificial Intelligence - http://bit.ly/2lYqaYx | http://bit.ly/2NmaPya&#10;MERN Stack E-Degree Program - http://bit.ly/2kx2NFe | http://bit.ly/2lWj4no&#10;DevOps E-degree - http://bit.ly/2k1PwUQ | http://bit.ly/2k8Ypfy&#10;Data Analytics with R - http://bit.ly/2lBKqz8 | http://bit.ly/2lAjos3&#10;AWS Certification Training - http://bit.ly/2kmLtTu | http://bit.ly/2lAkQL1&#10;Projects in Java - http://bit.ly/2kzn25d | http://bit.ly/2lBMffs&#10;Machine Learning With TensorFlow - http://bit.ly/2m1z3AF | http://bit.ly/2lBMhnA&#10;Angular 8 - Complete Essential Guide - http://bit.ly/2lYvYRP&#10;Kotlin Android Development Masterclass - http://bit.ly/2GcblsI&#10;Learn iOS Programming Building Advance Projects - http://bit.ly/2kyX7ue&#10;&#10;&#10;★★★ Follow ★★★&#10;My Website - http://www.codebind.com&#10;&#10;DISCLAIMER: This video and description contains affiliate links, which means that if you click on one of the product links, I’ll receive a small commission. This help support the channel and allows us to continue to make videos like this. Thank you for the support!" id="181" name="Google Shape;181;p25" title="Python Tutorial for Beginners 14 - Python Tup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1825325"/>
            <a:ext cx="6520817" cy="48906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799263" y="1092313"/>
            <a:ext cx="7304100" cy="61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tutor in this video used python console. Nothing to worry here, you can use the same code and run it on jupyter notebook too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26"/>
          <p:cNvGrpSpPr/>
          <p:nvPr/>
        </p:nvGrpSpPr>
        <p:grpSpPr>
          <a:xfrm>
            <a:off x="0" y="5938200"/>
            <a:ext cx="9144000" cy="919800"/>
            <a:chOff x="0" y="5976100"/>
            <a:chExt cx="9144000" cy="919800"/>
          </a:xfrm>
        </p:grpSpPr>
        <p:sp>
          <p:nvSpPr>
            <p:cNvPr id="190" name="Google Shape;190;p2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Tuples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308025" y="1430263"/>
            <a:ext cx="6933300" cy="4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Tuple is also an ordered sequence of items as List. Tuple also holds multiple data types.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only difference in Tuple &amp; List is that Tuple is immutable; once created it cannot be changed.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a tuple is as simple as putting different comma-separated values within round brackets.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 A = (‘Brush’, ‘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Leuven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’,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48851964400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3.14, ‘Mom’)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" name="Google Shape;200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01" name="Google Shape;201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640250" y="170000"/>
            <a:ext cx="7990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Interested to learn more about Tuples?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071175" y="2241775"/>
            <a:ext cx="7559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learn more about Tuples, visit: </a:t>
            </a:r>
            <a:r>
              <a:rPr lang="en" sz="2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https://www.w3schools.com/python/python_tuples.asp</a:t>
            </a:r>
            <a:r>
              <a:rPr lang="en" sz="2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" name="Google Shape;212;p2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13" name="Google Shape;213;p2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4" name="Google Shape;21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8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37750" y="1281400"/>
            <a:ext cx="84498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store the names of your following members of family: john, chan, yuen, matt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them in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list named list1.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the list.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Grab the 2nd element of the list and print it. ( Remember that the indexing starts from 0)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the 2nd element to the name of your friend and print the list again.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try to create a list of list named list2 with each element as [name, age] of the family members.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3" name="Google Shape;223;p2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24" name="Google Shape;224;p2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5" name="Google Shape;22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9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80175" y="1083500"/>
            <a:ext cx="8579400" cy="4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  Add item 7000 after 6000 in the following Python List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		list1 = [10, 20, [300, 400, [5000, 6000], 500], 30, 40]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output should look like this: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list1 = [10, 20, [300, 400, [5000, 6000, 7000], 500], 30, 40]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	Given a Python list, find value 20 in the list, and if it is present,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replace it with 200. Only update the first occurrence of a value.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list1 = [5, 10, 15, 20, 25, 50, 20]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Expected output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list1 = [5, 10, 15, 200, 25, 50, 20]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	 Create a tuple of 5 colours.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   Unpack the following tuple into 4 variables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aTuple = (10, 20, 30, 40)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3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35" name="Google Shape;235;p3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30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</a:t>
            </a:r>
            <a:r>
              <a:rPr b="1"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#help</a:t>
            </a: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611350" y="333452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352142" y="333452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352150" y="117883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Sequence Types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11350" y="123202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Structures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1" name="Google Shape;81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Structures and Data Types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4675" y="1468725"/>
            <a:ext cx="8489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If you’re learning Python from multiple sources, you might encounter the terms 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data structures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data types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being used interchangeably.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Definition: </a:t>
            </a:r>
            <a:br>
              <a:rPr b="1" lang="en" sz="1800"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Data structure is a general computer science concept. Its definition reads as follows on Wikipedia: 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Data structure is a data organization, management, and storage format that enables efficient access and modification.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More precisely, a data structure is a collection of data values, the relationships among them, and the functions or operations that can be applied to the data.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Google Shape;91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92" name="Google Shape;92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Structures and Data Types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84675" y="1240125"/>
            <a:ext cx="8489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Whereas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 is a concept specific to a programming language. In a way, it is a concrete implementation of a data structure in a particular programming language (be it python or any other language).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actual definition of what constitutes a "type" varies among programming languages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Talking about Python, there are basic data types like int, float, char etc. You can use the built-in types like list, set etc. which we will be covering in this session.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Calling these data types as data structures won’t be wrong because there is no major difference between the two in Python. 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let’s get started with learning the new data structures/types such: Sequence types, Lists and Tuples.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" name="Google Shape;102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3" name="Google Shape;103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Sequence Types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86100" y="1751213"/>
            <a:ext cx="70467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Sequences allow you to store multiple values in an 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organized and efficient way. 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There are seven sequence types: strings, Unicode strings, lists, tuples, bytearrays, buffers, and xrange objects.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We’ll discuss list and tuples in the following slides.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151775" y="4280050"/>
            <a:ext cx="1950000" cy="1454100"/>
          </a:xfrm>
          <a:prstGeom prst="wedgeRoundRectCallout">
            <a:avLst>
              <a:gd fmla="val -49153" name="adj1"/>
              <a:gd fmla="val -9432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Nothing to worry looking at this long list, you will get to know it gradually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" name="Google Shape;114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5" name="Google Shape;115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" name="Google Shape;1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68350" y="1197900"/>
            <a:ext cx="80832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As the name suggests,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List is an ordered sequence of data. In real life, if you could make a list of things that come to your mind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(or event for any specific purpose), it could be something like this – 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Brush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Leuven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48851964400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3.14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Mom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Well, this is my list. You could make your own list &amp; include whatever you want in it.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So, in my list, I have included what I do early in the morning, the city I live in, my mobile number, the value of pi to two digits, and mom. It has different types of data – strings, float, and integer.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1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26" name="Google Shape;126;p1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39975" y="1197900"/>
            <a:ext cx="86388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Well, this is the kind of flexibility Python List provides. It can hold different types of data types.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Declaring a List is fairly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straightforward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You use square bracket ([]) and separate the items by a comma.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Let me write an example -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=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["Brush", "Leuven", 48851964400, 3.14, "Mom"]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Lists are mutable.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Say if you want to change some item on a List, you can do that. For example, if I don’t like  ‘Brush’’, and want to replace this with ‘Morning Walk’, I can do it –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=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["Morning Walk", "Leuven", 48851964400, 3.14, "Mom"]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Some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essential features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Python lists are: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Collection of values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Can be of any data type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Can be a combination of different types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Learn to store, access and manipulate data in Python lists.&#10;&#10;See full course at  https://www.datacamp.com/courses/intro-to-python-for-data-science" id="137" name="Google Shape;137;p20" title="What is a Python List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00" y="1001525"/>
            <a:ext cx="7640400" cy="57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Accessing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List Elements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Learn how to subset a list in Python.&#10;&#10;See full course at  https://www.datacamp.com/courses/intro-to-python-for-data-science" id="145" name="Google Shape;145;p21" title="How to subset Python Lis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25" y="1053100"/>
            <a:ext cx="7542850" cy="5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