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131eceb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6d8131e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76f54f004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876f54f0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6f54f00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876f54f0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334349d3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8334349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8131eceb_0_3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d8131ece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6f54f004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876f54f0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afc0cb72_6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5afc0cb72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itbTtq73glBfaOvJBD4g-GQs6YRRwLHU/view?usp=sharing" TargetMode="External"/><Relationship Id="rId5" Type="http://schemas.openxmlformats.org/officeDocument/2006/relationships/hyperlink" Target="https://drive.google.com/file/d/1BYezBXag4xPomYA8kZqq8n3QOZf_uRSI/view?usp=sharing" TargetMode="External"/><Relationship Id="rId6" Type="http://schemas.openxmlformats.org/officeDocument/2006/relationships/hyperlink" Target="https://drive.google.com/file/d/10yDJXGv4KWfEwIvw7HdRXg90JBhzdvaP/view?usp=sharing" TargetMode="External"/><Relationship Id="rId7" Type="http://schemas.openxmlformats.org/officeDocument/2006/relationships/hyperlink" Target="https://drive.google.com/file/d/14LXgRw18kzVlPayllCikxTQeXYOMgdLM/view?usp=sharing" TargetMode="External"/><Relationship Id="rId8" Type="http://schemas.openxmlformats.org/officeDocument/2006/relationships/hyperlink" Target="https://drive.google.com/file/d/16IWEL6TlyQKjxEl8kQBnaK3r8hRk7MS_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7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739400" y="1855700"/>
            <a:ext cx="54090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Enjoying or tired of coding?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307050" y="3970025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look at the solutions for practice exercises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to do next?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68450" y="1611450"/>
            <a:ext cx="820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ry solving the practice exercises yourself (that were given during Day 0 to Day 5)</a:t>
            </a:r>
            <a:br>
              <a:rPr lang="en" sz="2200">
                <a:latin typeface="Open Sans"/>
                <a:ea typeface="Open Sans"/>
                <a:cs typeface="Open Sans"/>
                <a:sym typeface="Open Sans"/>
              </a:rPr>
            </a:b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If you are stuck then refer the solutions given in next page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" name="Google Shape;86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7" name="Google Shape;87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Solutions for Day#0 to Day #4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68600" y="1919250"/>
            <a:ext cx="82626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Practice Exercises for Day #0</a:t>
            </a:r>
            <a:endParaRPr b="1" sz="2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5"/>
              </a:rPr>
              <a:t>Practice Exercises for Day #1</a:t>
            </a:r>
            <a:endParaRPr b="1" sz="20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6"/>
              </a:rPr>
              <a:t>Practice Exercises for Day #2</a:t>
            </a:r>
            <a:endParaRPr b="1" sz="20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7"/>
              </a:rPr>
              <a:t>Practice Exercises for Day #3</a:t>
            </a:r>
            <a:endParaRPr b="1" sz="20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 u="sng">
                <a:solidFill>
                  <a:schemeClr val="hlink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  <a:hlinkClick r:id="rId8"/>
              </a:rPr>
              <a:t>Practice Exercises for Day #4</a:t>
            </a:r>
            <a:endParaRPr b="1" sz="20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452675" y="1517750"/>
            <a:ext cx="2904300" cy="1405500"/>
          </a:xfrm>
          <a:prstGeom prst="wedgeRoundRectCallout">
            <a:avLst>
              <a:gd fmla="val -40910" name="adj1"/>
              <a:gd fmla="val 781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Read through next set of slides to know how to access the notebooks</a:t>
            </a:r>
            <a:endParaRPr b="1" sz="18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" name="Google Shape;98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99" name="Google Shape;99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7"/>
          <p:cNvSpPr txBox="1"/>
          <p:nvPr/>
        </p:nvSpPr>
        <p:spPr>
          <a:xfrm>
            <a:off x="796500" y="145925"/>
            <a:ext cx="7551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to access Solution Notebooks?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9225" y="1627775"/>
            <a:ext cx="8262600" cy="5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Option 1: 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(If you are using it in Google Colab, just go to File → click “save a copy in drive” to start working on the notebook)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Option 2: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If you want to use Jupyter notebook. Click “File” → “Download .ipynb file”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243600" y="170000"/>
            <a:ext cx="8816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to use it? (If you are logged with Gmail)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401" y="1055150"/>
            <a:ext cx="4916498" cy="55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243600" y="170000"/>
            <a:ext cx="8816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Not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logged with Gmail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38" y="1280000"/>
            <a:ext cx="8408819" cy="4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Some tips!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74750" y="1169700"/>
            <a:ext cx="8207100" cy="57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Things are going great and you are learning great deal? 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- That’s nice, just try reading up additional material and talk to your coaches and be engaged.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Finding things difficult?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Don’t worry, we will get used all of it overtime. Drop us a message on #help channel on Slack, we will help you or you can get in touch with your personal assigned coaches.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Sessions are</a:t>
            </a: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 overwhelming?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- Yes, it could be. When we are doing something new there will be a friction, so please take it easy. With time things will be fine,</a:t>
            </a:r>
            <a:r>
              <a:rPr b="1" i="1" lang="en" sz="2000">
                <a:latin typeface="Open Sans"/>
                <a:ea typeface="Open Sans"/>
                <a:cs typeface="Open Sans"/>
                <a:sym typeface="Open Sans"/>
              </a:rPr>
              <a:t> our desire to learn data science should be stronger to overcome these challenges mid way!</a:t>
            </a:r>
            <a:endParaRPr b="1" i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" name="Google Shape;133;p21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34" name="Google Shape;134;p21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1"/>
          <p:cNvSpPr txBox="1"/>
          <p:nvPr/>
        </p:nvSpPr>
        <p:spPr>
          <a:xfrm>
            <a:off x="946800" y="2558925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Remember Google is your friend in need! And ofcourse #help channel and coaches on slack!</a:t>
            </a:r>
            <a:endParaRPr sz="2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