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654BD6-0861-41EA-ACEF-C080E3E5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5C60A186-1633-47C2-86CB-E65B83AC42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29356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6B5C4A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6C02E6-CE0D-4EAB-8CD8-D0E47EE04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467" y="3251199"/>
            <a:ext cx="5706533" cy="1947929"/>
          </a:xfrm>
        </p:spPr>
        <p:txBody>
          <a:bodyPr>
            <a:normAutofit/>
          </a:bodyPr>
          <a:lstStyle/>
          <a:p>
            <a:r>
              <a:rPr lang="en-US" altLang="zh-TW" sz="4000"/>
              <a:t>GitHub</a:t>
            </a:r>
            <a:r>
              <a:rPr lang="zh-TW" altLang="en-US" sz="4000"/>
              <a:t>基礎操作教學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6F8A80-973F-4666-A9A9-EE875EAD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467" y="5196177"/>
            <a:ext cx="5706534" cy="417223"/>
          </a:xfrm>
        </p:spPr>
        <p:txBody>
          <a:bodyPr>
            <a:normAutofit/>
          </a:bodyPr>
          <a:lstStyle/>
          <a:p>
            <a:r>
              <a:rPr lang="zh-TW" altLang="en-US"/>
              <a:t>報告人</a:t>
            </a:r>
            <a:r>
              <a:rPr lang="en-US" altLang="zh-TW"/>
              <a:t>:</a:t>
            </a:r>
            <a:r>
              <a:rPr lang="zh-TW" altLang="en-US"/>
              <a:t> 詹哲瑜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40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D81D2C-F59D-4094-8F6A-FC3905C3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/>
              <a:t>GitHub </a:t>
            </a:r>
            <a:r>
              <a:rPr lang="zh-TW" altLang="en-US" sz="5400"/>
              <a:t>網頁介面</a:t>
            </a:r>
          </a:p>
        </p:txBody>
      </p:sp>
    </p:spTree>
    <p:extLst>
      <p:ext uri="{BB962C8B-B14F-4D97-AF65-F5344CB8AC3E}">
        <p14:creationId xmlns:p14="http://schemas.microsoft.com/office/powerpoint/2010/main" val="328157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E39B6-0940-42F7-9F9D-1756F416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55FC3-E06A-4341-91A4-B4C2FACB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01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21</TotalTime>
  <Words>10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Century Gothic</vt:lpstr>
      <vt:lpstr>Wingdings 2</vt:lpstr>
      <vt:lpstr>至理名言</vt:lpstr>
      <vt:lpstr>GitHub基礎操作教學</vt:lpstr>
      <vt:lpstr>GitHub 網頁介面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GitHub基礎操作教學</dc:title>
  <dc:creator>asd195375@gmail.com</dc:creator>
  <cp:lastModifiedBy>asd195375@gmail.com</cp:lastModifiedBy>
  <cp:revision>3</cp:revision>
  <dcterms:created xsi:type="dcterms:W3CDTF">2018-06-04T12:55:10Z</dcterms:created>
  <dcterms:modified xsi:type="dcterms:W3CDTF">2018-06-04T13:16:13Z</dcterms:modified>
</cp:coreProperties>
</file>