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654BD6-0861-41EA-ACEF-C080E3E5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5C60A186-1633-47C2-86CB-E65B83AC42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6B5C4A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6C02E6-CE0D-4EAB-8CD8-D0E47EE04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467" y="3251199"/>
            <a:ext cx="5706533" cy="194792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GitHub</a:t>
            </a:r>
            <a:r>
              <a:rPr lang="zh-TW" altLang="en-US" sz="4000" dirty="0"/>
              <a:t>基礎操作教學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6F8A80-973F-4666-A9A9-EE875EAD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467" y="5196177"/>
            <a:ext cx="5706534" cy="417223"/>
          </a:xfrm>
        </p:spPr>
        <p:txBody>
          <a:bodyPr>
            <a:normAutofit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詹哲瑜</a:t>
            </a:r>
          </a:p>
        </p:txBody>
      </p:sp>
    </p:spTree>
    <p:extLst>
      <p:ext uri="{BB962C8B-B14F-4D97-AF65-F5344CB8AC3E}">
        <p14:creationId xmlns:p14="http://schemas.microsoft.com/office/powerpoint/2010/main" val="245840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FA1B97-98F1-4B4E-816D-27FA0E0627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F16949-8DEB-4DAC-9D9B-F77173F9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5" y="484633"/>
            <a:ext cx="5111929" cy="28754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6307E7-F294-4CB5-AD69-041A5FF0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00" y="484633"/>
            <a:ext cx="4152289" cy="287546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B2BF06-97B5-459D-A2C0-49B160F57B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9A3B48-8E56-4881-9474-7138CB4B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4320"/>
            <a:ext cx="10572000" cy="1275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/>
              <a:t>好麻煩阿</a:t>
            </a:r>
            <a:r>
              <a:rPr lang="en-US" altLang="zh-TW" sz="5400"/>
              <a:t>! ! ! ! </a:t>
            </a:r>
            <a:r>
              <a:rPr lang="zh-TW" altLang="en-US" sz="5400"/>
              <a:t>有沒有更快的方法</a:t>
            </a:r>
          </a:p>
        </p:txBody>
      </p:sp>
    </p:spTree>
    <p:extLst>
      <p:ext uri="{BB962C8B-B14F-4D97-AF65-F5344CB8AC3E}">
        <p14:creationId xmlns:p14="http://schemas.microsoft.com/office/powerpoint/2010/main" val="87105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CF272-ADA0-4762-9D81-07DD64CF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桌面板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417E9-0047-40FF-BBBB-7F79E7F3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6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D81D2C-F59D-4094-8F6A-FC3905C3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操作環境簡介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2AD9ECD-C760-4FCE-827A-FEDA25E4E6A2}"/>
              </a:ext>
            </a:extLst>
          </p:cNvPr>
          <p:cNvSpPr txBox="1"/>
          <p:nvPr/>
        </p:nvSpPr>
        <p:spPr>
          <a:xfrm>
            <a:off x="6777831" y="1659284"/>
            <a:ext cx="5040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B0F0"/>
                </a:solidFill>
              </a:rPr>
              <a:t>Gits</a:t>
            </a:r>
            <a:r>
              <a:rPr lang="zh-TW" altLang="en-US" sz="3200" dirty="0">
                <a:solidFill>
                  <a:srgbClr val="00B0F0"/>
                </a:solidFill>
              </a:rPr>
              <a:t>版本</a:t>
            </a:r>
            <a:r>
              <a:rPr lang="en-US" altLang="zh-TW" sz="3200" dirty="0">
                <a:solidFill>
                  <a:srgbClr val="00B0F0"/>
                </a:solidFill>
              </a:rPr>
              <a:t>:  </a:t>
            </a:r>
          </a:p>
          <a:p>
            <a:r>
              <a:rPr lang="de-DE" altLang="zh-TW" sz="3200" dirty="0"/>
              <a:t>	git version 		2.17.0.windows.1</a:t>
            </a:r>
            <a:endParaRPr lang="en-US" altLang="zh-TW" sz="3200" dirty="0"/>
          </a:p>
          <a:p>
            <a:r>
              <a:rPr lang="zh-TW" altLang="en-US" sz="3200" dirty="0">
                <a:solidFill>
                  <a:srgbClr val="00B0F0"/>
                </a:solidFill>
              </a:rPr>
              <a:t>作業軟體</a:t>
            </a:r>
            <a:r>
              <a:rPr lang="en-US" altLang="zh-TW" sz="32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TW" sz="3200" dirty="0"/>
              <a:t>	windows10</a:t>
            </a:r>
          </a:p>
          <a:p>
            <a:r>
              <a:rPr lang="zh-TW" altLang="en-US" sz="3200" dirty="0">
                <a:solidFill>
                  <a:srgbClr val="00B0F0"/>
                </a:solidFill>
              </a:rPr>
              <a:t>使用軟體</a:t>
            </a:r>
            <a:r>
              <a:rPr lang="en-US" altLang="zh-TW" sz="3200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TW" sz="3200" dirty="0"/>
              <a:t>  1.  </a:t>
            </a:r>
            <a:r>
              <a:rPr lang="en-US" altLang="zh-TW" sz="3200" dirty="0" err="1"/>
              <a:t>VScode</a:t>
            </a:r>
            <a:endParaRPr lang="en-US" altLang="zh-TW" sz="3200" dirty="0"/>
          </a:p>
          <a:p>
            <a:r>
              <a:rPr lang="zh-TW" altLang="en-US" sz="3200" dirty="0"/>
              <a:t>  </a:t>
            </a:r>
            <a:r>
              <a:rPr lang="en-US" altLang="zh-TW" sz="3200" dirty="0"/>
              <a:t>2.</a:t>
            </a:r>
            <a:r>
              <a:rPr lang="zh-TW" altLang="en-US" sz="3200" dirty="0"/>
              <a:t>  </a:t>
            </a:r>
            <a:r>
              <a:rPr lang="en-US" altLang="zh-TW" sz="3200" dirty="0"/>
              <a:t>Windows </a:t>
            </a:r>
            <a:r>
              <a:rPr lang="en-US" altLang="zh-TW" sz="3200" dirty="0" err="1"/>
              <a:t>Powershell</a:t>
            </a:r>
            <a:endParaRPr lang="en-US" altLang="zh-TW" sz="3200" dirty="0"/>
          </a:p>
          <a:p>
            <a:r>
              <a:rPr lang="zh-TW" altLang="en-US" sz="3200" dirty="0"/>
              <a:t>  </a:t>
            </a:r>
            <a:r>
              <a:rPr lang="en-US" altLang="zh-TW" sz="3200" dirty="0"/>
              <a:t>3.</a:t>
            </a:r>
            <a:r>
              <a:rPr lang="zh-TW" altLang="en-US" sz="3200" dirty="0"/>
              <a:t>  </a:t>
            </a:r>
            <a:r>
              <a:rPr lang="en-US" altLang="zh-TW" sz="3200" dirty="0"/>
              <a:t>GitHub</a:t>
            </a:r>
            <a:r>
              <a:rPr lang="zh-TW" altLang="en-US" sz="3200" dirty="0"/>
              <a:t>桌面版</a:t>
            </a:r>
            <a:endParaRPr lang="en-US" altLang="zh-TW" sz="3200" dirty="0"/>
          </a:p>
          <a:p>
            <a:pPr marL="514350" indent="-514350">
              <a:buAutoNum type="arabicPeriod" startAt="3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8157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089D8-125E-42B1-BD22-0DC0D1DE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/>
                </a:solidFill>
              </a:rPr>
              <a:t>Git</a:t>
            </a:r>
            <a:r>
              <a:rPr lang="zh-TW" altLang="en-US" dirty="0">
                <a:solidFill>
                  <a:schemeClr val="bg2"/>
                </a:solidFill>
              </a:rPr>
              <a:t> 安裝教學 </a:t>
            </a:r>
            <a:r>
              <a:rPr lang="en-US" altLang="zh-TW" dirty="0">
                <a:solidFill>
                  <a:schemeClr val="bg2"/>
                </a:solidFill>
              </a:rPr>
              <a:t>: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FFF336-8176-401C-AFFC-F175EAD27729}"/>
              </a:ext>
            </a:extLst>
          </p:cNvPr>
          <p:cNvSpPr txBox="1"/>
          <p:nvPr/>
        </p:nvSpPr>
        <p:spPr>
          <a:xfrm>
            <a:off x="355953" y="2150416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前往官方網站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https://git-scm.com/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100641-2319-48A4-BB0E-430BEB27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" y="2598156"/>
            <a:ext cx="6270338" cy="352706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5341B6-4E05-448E-8758-4040ECB29C00}"/>
              </a:ext>
            </a:extLst>
          </p:cNvPr>
          <p:cNvSpPr txBox="1"/>
          <p:nvPr/>
        </p:nvSpPr>
        <p:spPr>
          <a:xfrm>
            <a:off x="6886378" y="215041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看你的系統版本下載</a:t>
            </a:r>
            <a:r>
              <a:rPr lang="en-US" altLang="zh-TW" dirty="0"/>
              <a:t>Git</a:t>
            </a:r>
            <a:r>
              <a:rPr lang="zh-TW" altLang="en-US" dirty="0"/>
              <a:t> 然後安裝他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E58500-DF28-4761-8B33-AEFF9827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04" y="2598155"/>
            <a:ext cx="4312504" cy="352706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800F972-0B83-44DB-BEF9-F7D1445BA395}"/>
              </a:ext>
            </a:extLst>
          </p:cNvPr>
          <p:cNvSpPr/>
          <p:nvPr/>
        </p:nvSpPr>
        <p:spPr>
          <a:xfrm>
            <a:off x="3800213" y="4353886"/>
            <a:ext cx="1459684" cy="1375795"/>
          </a:xfrm>
          <a:prstGeom prst="round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1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E39B6-0940-42F7-9F9D-1756F416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2"/>
                </a:solidFill>
              </a:rPr>
              <a:t>Git</a:t>
            </a:r>
            <a:r>
              <a:rPr lang="zh-TW" altLang="en-US" dirty="0">
                <a:solidFill>
                  <a:schemeClr val="bg2"/>
                </a:solidFill>
              </a:rPr>
              <a:t>基礎指令介紹 </a:t>
            </a:r>
            <a:r>
              <a:rPr lang="en-US" altLang="zh-TW" dirty="0">
                <a:solidFill>
                  <a:schemeClr val="bg2"/>
                </a:solidFill>
              </a:rPr>
              <a:t>: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55FC3-E06A-4341-91A4-B4C2FACB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2222287"/>
            <a:ext cx="5740266" cy="4114718"/>
          </a:xfrm>
        </p:spPr>
        <p:txBody>
          <a:bodyPr numCol="1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Git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init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</a:rPr>
              <a:t> Git</a:t>
            </a:r>
            <a:r>
              <a:rPr lang="en-US" altLang="zh-TW" sz="2800" dirty="0"/>
              <a:t> config “</a:t>
            </a:r>
            <a:r>
              <a:rPr lang="zh-TW" altLang="en-US" sz="2800" dirty="0"/>
              <a:t>參數名稱</a:t>
            </a:r>
            <a:r>
              <a:rPr lang="en-US" altLang="zh-TW" sz="2800" dirty="0"/>
              <a:t>”</a:t>
            </a:r>
            <a:r>
              <a:rPr lang="zh-TW" altLang="en-US" sz="2800" dirty="0"/>
              <a:t> </a:t>
            </a:r>
            <a:r>
              <a:rPr lang="en-US" altLang="zh-TW" sz="2800" dirty="0"/>
              <a:t>“</a:t>
            </a:r>
            <a:r>
              <a:rPr lang="zh-TW" altLang="en-US" sz="2800" dirty="0"/>
              <a:t>值</a:t>
            </a:r>
            <a:r>
              <a:rPr lang="en-US" altLang="zh-TW" sz="2800" dirty="0"/>
              <a:t>”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Git</a:t>
            </a:r>
            <a:r>
              <a:rPr lang="en-US" altLang="zh-TW" sz="2800" dirty="0"/>
              <a:t> add .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Git</a:t>
            </a:r>
            <a:r>
              <a:rPr lang="en-US" altLang="zh-TW" sz="2800" dirty="0"/>
              <a:t> commit –m “</a:t>
            </a:r>
            <a:r>
              <a:rPr lang="zh-TW" altLang="en-US" sz="2800" dirty="0"/>
              <a:t>訊息內容</a:t>
            </a:r>
            <a:r>
              <a:rPr lang="en-US" altLang="zh-TW" sz="2800" dirty="0"/>
              <a:t>”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Git</a:t>
            </a:r>
            <a:r>
              <a:rPr lang="en-US" altLang="zh-TW" sz="2800" dirty="0"/>
              <a:t> push “</a:t>
            </a:r>
            <a:r>
              <a:rPr lang="zh-TW" altLang="en-US" sz="2800" dirty="0"/>
              <a:t>儲存庫名稱</a:t>
            </a:r>
            <a:r>
              <a:rPr lang="en-US" altLang="zh-TW" sz="2800" dirty="0"/>
              <a:t>”</a:t>
            </a:r>
            <a:r>
              <a:rPr lang="zh-TW" altLang="en-US" sz="2800" dirty="0"/>
              <a:t> </a:t>
            </a:r>
            <a:r>
              <a:rPr lang="en-US" altLang="zh-TW" sz="2800" dirty="0"/>
              <a:t>“</a:t>
            </a:r>
            <a:r>
              <a:rPr lang="zh-TW" altLang="en-US" sz="2800" dirty="0"/>
              <a:t>分支名稱</a:t>
            </a:r>
            <a:r>
              <a:rPr lang="en-US" altLang="zh-TW" sz="2800" dirty="0"/>
              <a:t>”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C1F2DEE-0FDC-4E6F-BD98-9A95AFB88CFF}"/>
              </a:ext>
            </a:extLst>
          </p:cNvPr>
          <p:cNvSpPr txBox="1">
            <a:spLocks/>
          </p:cNvSpPr>
          <p:nvPr/>
        </p:nvSpPr>
        <p:spPr>
          <a:xfrm>
            <a:off x="5901837" y="2344836"/>
            <a:ext cx="5740266" cy="8602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numCol="1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Git</a:t>
            </a:r>
            <a:r>
              <a:rPr lang="en-US" altLang="zh-TW" sz="2800" dirty="0"/>
              <a:t> clone “</a:t>
            </a:r>
            <a:r>
              <a:rPr lang="zh-TW" altLang="en-US" sz="2800" dirty="0"/>
              <a:t>你的儲存庫位置</a:t>
            </a:r>
            <a:r>
              <a:rPr lang="en-US" altLang="zh-TW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5B3A2-46B9-4AB6-AA67-21FF26D0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如何在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上開一個儲存庫</a:t>
            </a:r>
            <a:r>
              <a:rPr lang="en-US" altLang="zh-TW" dirty="0">
                <a:solidFill>
                  <a:schemeClr val="bg1"/>
                </a:solidFill>
              </a:rPr>
              <a:t>?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F64067-F3F1-4219-8304-80ADDD252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3" r="102" b="62527"/>
          <a:stretch/>
        </p:blipFill>
        <p:spPr>
          <a:xfrm>
            <a:off x="92278" y="2027915"/>
            <a:ext cx="6820251" cy="1740961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5B1E6951-48FF-48AB-A0E4-DA3D4587F5C8}"/>
              </a:ext>
            </a:extLst>
          </p:cNvPr>
          <p:cNvSpPr/>
          <p:nvPr/>
        </p:nvSpPr>
        <p:spPr>
          <a:xfrm>
            <a:off x="3502403" y="2801921"/>
            <a:ext cx="587229" cy="19294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FDCFC4F-7A17-4DD2-B379-80A34A96E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0" t="20671" r="29679" b="9847"/>
          <a:stretch/>
        </p:blipFill>
        <p:spPr>
          <a:xfrm>
            <a:off x="7311462" y="2027915"/>
            <a:ext cx="4605556" cy="405583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00783E5-A6F8-44E7-A74F-79C9AA6B2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2" t="18471" r="17845" b="13517"/>
          <a:stretch/>
        </p:blipFill>
        <p:spPr>
          <a:xfrm>
            <a:off x="92278" y="3854528"/>
            <a:ext cx="4834856" cy="2847648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D95E17D-4F89-43BE-AA96-B36CA3BC7B54}"/>
              </a:ext>
            </a:extLst>
          </p:cNvPr>
          <p:cNvCxnSpPr>
            <a:cxnSpLocks/>
          </p:cNvCxnSpPr>
          <p:nvPr/>
        </p:nvCxnSpPr>
        <p:spPr>
          <a:xfrm flipV="1">
            <a:off x="964734" y="3122465"/>
            <a:ext cx="7357145" cy="8035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2B523B8-8B45-4612-B6AE-4BB6724D6F96}"/>
              </a:ext>
            </a:extLst>
          </p:cNvPr>
          <p:cNvCxnSpPr>
            <a:cxnSpLocks/>
          </p:cNvCxnSpPr>
          <p:nvPr/>
        </p:nvCxnSpPr>
        <p:spPr>
          <a:xfrm flipV="1">
            <a:off x="704675" y="3854528"/>
            <a:ext cx="6606787" cy="25043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CE45848-DF7D-4A16-B626-60DBE3BD9FCE}"/>
              </a:ext>
            </a:extLst>
          </p:cNvPr>
          <p:cNvCxnSpPr>
            <a:cxnSpLocks/>
          </p:cNvCxnSpPr>
          <p:nvPr/>
        </p:nvCxnSpPr>
        <p:spPr>
          <a:xfrm flipV="1">
            <a:off x="704675" y="5020598"/>
            <a:ext cx="6606787" cy="4707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E4B6E3-4C04-4021-8E5E-1F922B791F3C}"/>
              </a:ext>
            </a:extLst>
          </p:cNvPr>
          <p:cNvSpPr/>
          <p:nvPr/>
        </p:nvSpPr>
        <p:spPr>
          <a:xfrm>
            <a:off x="7239699" y="5696125"/>
            <a:ext cx="1182848" cy="398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B6C46-D110-4BA7-B91D-1DFBA50E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把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上面的儲存庫拉下來吧</a:t>
            </a:r>
            <a:r>
              <a:rPr lang="en-US" altLang="zh-TW" dirty="0">
                <a:solidFill>
                  <a:schemeClr val="bg1"/>
                </a:solidFill>
              </a:rPr>
              <a:t>!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566802-A94B-4A3E-BDDE-8ADDCCF924FF}"/>
              </a:ext>
            </a:extLst>
          </p:cNvPr>
          <p:cNvSpPr txBox="1"/>
          <p:nvPr/>
        </p:nvSpPr>
        <p:spPr>
          <a:xfrm>
            <a:off x="0" y="2245514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首先</a:t>
            </a:r>
            <a:r>
              <a:rPr lang="en-US" altLang="zh-TW" dirty="0"/>
              <a:t>:</a:t>
            </a:r>
            <a:r>
              <a:rPr lang="zh-TW" altLang="en-US" dirty="0"/>
              <a:t> 要先設定你本地的</a:t>
            </a:r>
            <a:r>
              <a:rPr lang="en-US" altLang="zh-TW" dirty="0"/>
              <a:t>Git</a:t>
            </a:r>
            <a:r>
              <a:rPr lang="zh-TW" altLang="en-US" dirty="0"/>
              <a:t>參數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968BAA-7674-44E8-898B-4DC3178D6110}"/>
              </a:ext>
            </a:extLst>
          </p:cNvPr>
          <p:cNvSpPr txBox="1"/>
          <p:nvPr/>
        </p:nvSpPr>
        <p:spPr>
          <a:xfrm>
            <a:off x="145331" y="2669704"/>
            <a:ext cx="573965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git config --global user.name “</a:t>
            </a:r>
            <a:r>
              <a:rPr lang="zh-TW" altLang="en-US" dirty="0">
                <a:solidFill>
                  <a:schemeClr val="tx1"/>
                </a:solidFill>
              </a:rPr>
              <a:t>毫無反應就是個名子</a:t>
            </a:r>
            <a:r>
              <a:rPr lang="en-US" altLang="zh-TW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git config --global </a:t>
            </a:r>
            <a:r>
              <a:rPr lang="en-US" altLang="zh-TW" dirty="0" err="1">
                <a:solidFill>
                  <a:schemeClr val="tx1"/>
                </a:solidFill>
              </a:rPr>
              <a:t>user.email</a:t>
            </a:r>
            <a:r>
              <a:rPr lang="en-US" altLang="zh-TW" dirty="0">
                <a:solidFill>
                  <a:schemeClr val="tx1"/>
                </a:solidFill>
              </a:rPr>
              <a:t>  “</a:t>
            </a:r>
            <a:r>
              <a:rPr lang="zh-TW" altLang="en-US" dirty="0">
                <a:solidFill>
                  <a:schemeClr val="tx1"/>
                </a:solidFill>
              </a:rPr>
              <a:t>你的</a:t>
            </a:r>
            <a:r>
              <a:rPr lang="en-US" altLang="zh-TW" dirty="0" err="1">
                <a:solidFill>
                  <a:schemeClr val="tx1"/>
                </a:solidFill>
              </a:rPr>
              <a:t>malil</a:t>
            </a:r>
            <a:r>
              <a:rPr lang="en-US" altLang="zh-TW" dirty="0">
                <a:solidFill>
                  <a:schemeClr val="tx1"/>
                </a:solidFill>
              </a:rPr>
              <a:t>"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B39E46-3AF8-470E-963A-39C70CF2DBA3}"/>
              </a:ext>
            </a:extLst>
          </p:cNvPr>
          <p:cNvSpPr txBox="1"/>
          <p:nvPr/>
        </p:nvSpPr>
        <p:spPr>
          <a:xfrm>
            <a:off x="98439" y="3424092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接著我們輸入</a:t>
            </a:r>
            <a:r>
              <a:rPr lang="en-US" altLang="zh-TW" dirty="0"/>
              <a:t>git config –list</a:t>
            </a:r>
            <a:r>
              <a:rPr lang="zh-TW" altLang="en-US" dirty="0"/>
              <a:t> 看看有沒有輸入進去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35CADC5-F3FB-4503-A148-8C1091203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23" r="64308" b="47916"/>
          <a:stretch/>
        </p:blipFill>
        <p:spPr>
          <a:xfrm>
            <a:off x="145331" y="3875731"/>
            <a:ext cx="5575567" cy="5505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291531-9E19-4FB7-8649-EC3533445D9D}"/>
              </a:ext>
            </a:extLst>
          </p:cNvPr>
          <p:cNvSpPr txBox="1"/>
          <p:nvPr/>
        </p:nvSpPr>
        <p:spPr>
          <a:xfrm>
            <a:off x="0" y="5636862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最後我們輸入 </a:t>
            </a:r>
            <a:r>
              <a:rPr lang="en-US" altLang="zh-TW" dirty="0"/>
              <a:t>git clone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你的儲存庫位置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EC444A-965F-488E-B0B2-BE971B558798}"/>
              </a:ext>
            </a:extLst>
          </p:cNvPr>
          <p:cNvSpPr txBox="1"/>
          <p:nvPr/>
        </p:nvSpPr>
        <p:spPr>
          <a:xfrm>
            <a:off x="145331" y="6095270"/>
            <a:ext cx="5739654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git clone https://github.com/sklonely/github-t.git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32C2193-D4D2-4721-9BCC-CA2654E64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69" t="20405" r="16881" b="25333"/>
          <a:stretch/>
        </p:blipFill>
        <p:spPr>
          <a:xfrm>
            <a:off x="6002559" y="2245514"/>
            <a:ext cx="6189441" cy="280898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EBB0B05-761D-423D-AFB5-E972EF9D83BD}"/>
              </a:ext>
            </a:extLst>
          </p:cNvPr>
          <p:cNvSpPr/>
          <p:nvPr/>
        </p:nvSpPr>
        <p:spPr>
          <a:xfrm>
            <a:off x="9577633" y="3608758"/>
            <a:ext cx="2614367" cy="149667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E4B0599-CB40-49FC-83ED-5D62F8122042}"/>
              </a:ext>
            </a:extLst>
          </p:cNvPr>
          <p:cNvSpPr txBox="1"/>
          <p:nvPr/>
        </p:nvSpPr>
        <p:spPr>
          <a:xfrm>
            <a:off x="0" y="461571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在我們下載儲存庫前我們先選好一個位置並進去當前位置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C0C714A-FCA9-4A08-8778-65CED6B8F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4" t="55314" r="67163" b="40338"/>
          <a:stretch/>
        </p:blipFill>
        <p:spPr>
          <a:xfrm>
            <a:off x="145331" y="5047168"/>
            <a:ext cx="4886974" cy="59394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7DF3126-5889-41DB-8FAE-004909BED3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" r="32887" b="71947"/>
          <a:stretch/>
        </p:blipFill>
        <p:spPr>
          <a:xfrm>
            <a:off x="6030316" y="5243285"/>
            <a:ext cx="5767545" cy="12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1" grpId="0"/>
      <p:bldP spid="14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6955D-0E5E-4590-8D33-10AD1FC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版本控制基本操作教學</a:t>
            </a:r>
            <a:r>
              <a:rPr lang="en-US" altLang="zh-TW" dirty="0"/>
              <a:t>(</a:t>
            </a:r>
            <a:r>
              <a:rPr lang="zh-TW" altLang="en-US" dirty="0"/>
              <a:t>本地 </a:t>
            </a:r>
            <a:r>
              <a:rPr lang="en-US" altLang="zh-TW" dirty="0"/>
              <a:t>… 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4B4836-2A0A-4D6F-901D-363C3DA56E3D}"/>
              </a:ext>
            </a:extLst>
          </p:cNvPr>
          <p:cNvSpPr txBox="1"/>
          <p:nvPr/>
        </p:nvSpPr>
        <p:spPr>
          <a:xfrm>
            <a:off x="94268" y="216816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我們可以輸入 </a:t>
            </a:r>
            <a:r>
              <a:rPr lang="en-US" altLang="zh-TW" dirty="0"/>
              <a:t>git status</a:t>
            </a:r>
            <a:r>
              <a:rPr lang="zh-TW" altLang="en-US" dirty="0"/>
              <a:t> 來觀看我們現在的狀態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CC369-F488-423B-848A-B1002DB5F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790" r="35218" b="18901"/>
          <a:stretch/>
        </p:blipFill>
        <p:spPr>
          <a:xfrm>
            <a:off x="408994" y="2537497"/>
            <a:ext cx="5218808" cy="7070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2A42758-46DE-45D6-B729-98BA43055E77}"/>
              </a:ext>
            </a:extLst>
          </p:cNvPr>
          <p:cNvSpPr txBox="1"/>
          <p:nvPr/>
        </p:nvSpPr>
        <p:spPr>
          <a:xfrm>
            <a:off x="94268" y="37303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嘗試新增檔案來更新版本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CC3793-06E5-4E81-A457-25ECBA604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3" t="9072" r="35605" b="57663"/>
          <a:stretch/>
        </p:blipFill>
        <p:spPr>
          <a:xfrm>
            <a:off x="408994" y="4198301"/>
            <a:ext cx="5218808" cy="17861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AC92ACB-64E4-4FA2-B595-F1F28D50A602}"/>
              </a:ext>
            </a:extLst>
          </p:cNvPr>
          <p:cNvSpPr txBox="1"/>
          <p:nvPr/>
        </p:nvSpPr>
        <p:spPr>
          <a:xfrm>
            <a:off x="6095999" y="2168165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我們再輸入 </a:t>
            </a:r>
            <a:r>
              <a:rPr lang="en-US" altLang="zh-TW" dirty="0"/>
              <a:t>git status</a:t>
            </a:r>
            <a:r>
              <a:rPr lang="zh-TW" altLang="en-US" dirty="0"/>
              <a:t> 來觀看我們現在的狀態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3F2732D-6ED1-419A-B297-B973586CC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740" r="24100"/>
          <a:stretch/>
        </p:blipFill>
        <p:spPr>
          <a:xfrm>
            <a:off x="6153746" y="2575642"/>
            <a:ext cx="5624160" cy="134110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29C2538-78EF-4186-904A-6A24D48A9C15}"/>
              </a:ext>
            </a:extLst>
          </p:cNvPr>
          <p:cNvSpPr txBox="1"/>
          <p:nvPr/>
        </p:nvSpPr>
        <p:spPr>
          <a:xfrm>
            <a:off x="6095999" y="391505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我們使用 下面兩個指令來新增我們的變更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A43256-B5ED-42CC-B26A-CEC8B96B3884}"/>
              </a:ext>
            </a:extLst>
          </p:cNvPr>
          <p:cNvSpPr txBox="1"/>
          <p:nvPr/>
        </p:nvSpPr>
        <p:spPr>
          <a:xfrm>
            <a:off x="6095999" y="4320848"/>
            <a:ext cx="573965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git add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git commit –m “</a:t>
            </a:r>
            <a:r>
              <a:rPr lang="zh-TW" altLang="en-US" dirty="0">
                <a:solidFill>
                  <a:schemeClr val="tx1"/>
                </a:solidFill>
              </a:rPr>
              <a:t>版本內容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C9AFB8-7BA3-4155-80A2-24BC59E45BCA}"/>
              </a:ext>
            </a:extLst>
          </p:cNvPr>
          <p:cNvSpPr txBox="1"/>
          <p:nvPr/>
        </p:nvSpPr>
        <p:spPr>
          <a:xfrm>
            <a:off x="6153746" y="553024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恭喜你完成在本地的第一次版本更新了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2853CF5-1A03-40C8-B16E-167A7049B8F4}"/>
              </a:ext>
            </a:extLst>
          </p:cNvPr>
          <p:cNvSpPr txBox="1"/>
          <p:nvPr/>
        </p:nvSpPr>
        <p:spPr>
          <a:xfrm>
            <a:off x="6268825" y="5118755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add</a:t>
            </a:r>
            <a:r>
              <a:rPr lang="zh-TW" altLang="en-US" dirty="0"/>
              <a:t> 跟 </a:t>
            </a:r>
            <a:r>
              <a:rPr lang="en-US" altLang="zh-TW" dirty="0"/>
              <a:t>commit</a:t>
            </a:r>
            <a:r>
              <a:rPr lang="zh-TW" altLang="en-US" dirty="0"/>
              <a:t>的時候都可以查詢狀態</a:t>
            </a:r>
          </a:p>
        </p:txBody>
      </p:sp>
    </p:spTree>
    <p:extLst>
      <p:ext uri="{BB962C8B-B14F-4D97-AF65-F5344CB8AC3E}">
        <p14:creationId xmlns:p14="http://schemas.microsoft.com/office/powerpoint/2010/main" val="4713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 animBg="1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6A9245-43C9-4439-BD27-B77B257A1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7" b="858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9D1A3D83-39F0-4366-BB12-3C5732003D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5AEFCC-A00F-428A-8E86-8ADEF3B8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467" y="3251199"/>
            <a:ext cx="5706533" cy="19479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/>
              <a:t>add commit</a:t>
            </a:r>
            <a:r>
              <a:rPr lang="zh-TW" altLang="en-US" dirty="0"/>
              <a:t>狀態圖補充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28D189-F4B5-4D5C-9B92-0571C66FB48A}"/>
              </a:ext>
            </a:extLst>
          </p:cNvPr>
          <p:cNvSpPr/>
          <p:nvPr/>
        </p:nvSpPr>
        <p:spPr>
          <a:xfrm>
            <a:off x="0" y="3108960"/>
            <a:ext cx="5288437" cy="18288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5A6A9-27A5-411F-B106-BEDD39464836}"/>
              </a:ext>
            </a:extLst>
          </p:cNvPr>
          <p:cNvSpPr/>
          <p:nvPr/>
        </p:nvSpPr>
        <p:spPr>
          <a:xfrm>
            <a:off x="0" y="5750351"/>
            <a:ext cx="5288437" cy="92382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4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8F29D-197D-462A-85FE-52DAFEF8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將本地的版本更新到</a:t>
            </a:r>
            <a:r>
              <a:rPr lang="en-US" altLang="zh-TW" dirty="0"/>
              <a:t>GitHub</a:t>
            </a:r>
            <a:r>
              <a:rPr lang="zh-TW" altLang="en-US" dirty="0"/>
              <a:t>上面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E559D5-0EEC-4D5D-9A2F-1684746F6487}"/>
              </a:ext>
            </a:extLst>
          </p:cNvPr>
          <p:cNvSpPr txBox="1"/>
          <p:nvPr/>
        </p:nvSpPr>
        <p:spPr>
          <a:xfrm>
            <a:off x="187831" y="2102177"/>
            <a:ext cx="391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先來看看現在</a:t>
            </a:r>
            <a:r>
              <a:rPr lang="en-US" altLang="zh-TW" dirty="0"/>
              <a:t>GitHub</a:t>
            </a:r>
            <a:r>
              <a:rPr lang="zh-TW" altLang="en-US" dirty="0"/>
              <a:t>上面的狀況吧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FE64C7-BF52-4B97-A65C-2DD480583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4" t="47955" r="17654" b="9047"/>
          <a:stretch/>
        </p:blipFill>
        <p:spPr>
          <a:xfrm>
            <a:off x="187831" y="2697753"/>
            <a:ext cx="5835897" cy="22890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D37322B-5202-4729-AC61-C4D52119DC3C}"/>
              </a:ext>
            </a:extLst>
          </p:cNvPr>
          <p:cNvSpPr txBox="1"/>
          <p:nvPr/>
        </p:nvSpPr>
        <p:spPr>
          <a:xfrm>
            <a:off x="6230412" y="2073896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git push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4D77D19-0F5D-424A-A35D-8D7DD62DC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" t="82434" r="48213"/>
          <a:stretch/>
        </p:blipFill>
        <p:spPr>
          <a:xfrm>
            <a:off x="6230412" y="2556351"/>
            <a:ext cx="5906311" cy="171567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2AB251A-7453-4137-968B-FF8D04456A60}"/>
              </a:ext>
            </a:extLst>
          </p:cNvPr>
          <p:cNvSpPr txBox="1"/>
          <p:nvPr/>
        </p:nvSpPr>
        <p:spPr>
          <a:xfrm>
            <a:off x="187830" y="5213024"/>
            <a:ext cx="391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再來看看現在</a:t>
            </a:r>
            <a:r>
              <a:rPr lang="en-US" altLang="zh-TW" dirty="0"/>
              <a:t>GitHub</a:t>
            </a:r>
            <a:r>
              <a:rPr lang="zh-TW" altLang="en-US" dirty="0"/>
              <a:t>上面的狀況吧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BF981C-036C-4C4B-887E-F391CB95C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01" t="48370" r="17500" b="5442"/>
          <a:stretch/>
        </p:blipFill>
        <p:spPr>
          <a:xfrm>
            <a:off x="6230412" y="4385152"/>
            <a:ext cx="5591894" cy="2188132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1389563-1186-49E1-8389-384D81D82F79}"/>
              </a:ext>
            </a:extLst>
          </p:cNvPr>
          <p:cNvCxnSpPr>
            <a:stCxn id="10" idx="3"/>
          </p:cNvCxnSpPr>
          <p:nvPr/>
        </p:nvCxnSpPr>
        <p:spPr>
          <a:xfrm>
            <a:off x="4100659" y="5397690"/>
            <a:ext cx="19953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381</TotalTime>
  <Words>326</Words>
  <Application>Microsoft Office PowerPoint</Application>
  <PresentationFormat>寬螢幕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Century Gothic</vt:lpstr>
      <vt:lpstr>Wingdings 2</vt:lpstr>
      <vt:lpstr>至理名言</vt:lpstr>
      <vt:lpstr>GitHub基礎操作教學</vt:lpstr>
      <vt:lpstr>操作環境簡介</vt:lpstr>
      <vt:lpstr>Git 安裝教學 :</vt:lpstr>
      <vt:lpstr>Git基礎指令介紹 :</vt:lpstr>
      <vt:lpstr>如何在GitHub上開一個儲存庫?</vt:lpstr>
      <vt:lpstr>把GitHub上面的儲存庫拉下來吧!</vt:lpstr>
      <vt:lpstr>版本控制基本操作教學(本地 … )</vt:lpstr>
      <vt:lpstr>add commit狀態圖補充</vt:lpstr>
      <vt:lpstr>將本地的版本更新到GitHub上面</vt:lpstr>
      <vt:lpstr>好麻煩阿! ! ! ! 有沒有更快的方法</vt:lpstr>
      <vt:lpstr>GitHub桌面板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GitHub基礎操作教學</dc:title>
  <dc:creator>asd195375@gmail.com</dc:creator>
  <cp:lastModifiedBy>詹哲瑜</cp:lastModifiedBy>
  <cp:revision>28</cp:revision>
  <dcterms:created xsi:type="dcterms:W3CDTF">2018-06-04T12:55:10Z</dcterms:created>
  <dcterms:modified xsi:type="dcterms:W3CDTF">2018-06-06T07:05:03Z</dcterms:modified>
</cp:coreProperties>
</file>