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3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8681-C169-4CBA-A738-BFE19E994B23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35C1-56FF-4579-8CD2-B7EF1C4E5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92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pp.powerbi.com/groups/me/reports/44b2ee3f-510b-4dd5-a1ae-9bac58e8ec7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powerbi.com/groups/me/reports/6712372f-06d5-4abf-b029-9b860bae6cab?pbi_source=PowerPoint" TargetMode="External"/><Relationship Id="rId5" Type="http://schemas.openxmlformats.org/officeDocument/2006/relationships/hyperlink" Target="https://app.powerbi.com/groups/me/reports/2edfe096-0efd-4be8-98b1-2a376365ddc2?pbi_source=PowerPoin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app.powerbi.com/groups/me/reports/6712372f-06d5-4abf-b029-9b860bae6cab/?pbi_source=PowerPoin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pp.powerbi.com/groups/me/reports/44b2ee3f-510b-4dd5-a1ae-9bac58e8ec74/?pbi_source=PowerPoin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app.powerbi.com/groups/me/reports/2edfe096-0efd-4be8-98b1-2a376365ddc2/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89884" y="1413358"/>
            <a:ext cx="2264815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116590"/>
            <a:ext cx="162027" cy="15302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C470A8B-A36F-4257-4436-F3F19044F541}"/>
              </a:ext>
            </a:extLst>
          </p:cNvPr>
          <p:cNvSpPr txBox="1">
            <a:spLocks/>
          </p:cNvSpPr>
          <p:nvPr/>
        </p:nvSpPr>
        <p:spPr>
          <a:xfrm>
            <a:off x="3946893" y="1333822"/>
            <a:ext cx="1639992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srgbClr val="F3C910"/>
                </a:solidFill>
              </a:rPr>
              <a:t>IMDB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C24F4C-BF93-BE24-2883-8EC26080FF1F}"/>
              </a:ext>
            </a:extLst>
          </p:cNvPr>
          <p:cNvSpPr txBox="1">
            <a:spLocks/>
          </p:cNvSpPr>
          <p:nvPr/>
        </p:nvSpPr>
        <p:spPr>
          <a:xfrm>
            <a:off x="3946893" y="207622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cs typeface="Segoe UI" charset="0"/>
                <a:hlinkClick r:id="rId5"/>
              </a:rPr>
              <a:t>View in Power BI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03D67-31EE-32FF-21E0-2552A9E9A5A2}"/>
              </a:ext>
            </a:extLst>
          </p:cNvPr>
          <p:cNvSpPr txBox="1"/>
          <p:nvPr/>
        </p:nvSpPr>
        <p:spPr>
          <a:xfrm>
            <a:off x="3946893" y="2678337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5/14/2022 3:57:17 AM UTC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58EDA-8772-8CFB-1A74-CAE7D76793EF}"/>
              </a:ext>
            </a:extLst>
          </p:cNvPr>
          <p:cNvSpPr txBox="1"/>
          <p:nvPr/>
        </p:nvSpPr>
        <p:spPr>
          <a:xfrm>
            <a:off x="3946893" y="328901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5/14/2022 4:06:36 AM UTC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592CA25-367F-BFC6-2100-D5B9E854C34D}"/>
              </a:ext>
            </a:extLst>
          </p:cNvPr>
          <p:cNvSpPr txBox="1">
            <a:spLocks/>
          </p:cNvSpPr>
          <p:nvPr/>
        </p:nvSpPr>
        <p:spPr>
          <a:xfrm>
            <a:off x="6378595" y="1270413"/>
            <a:ext cx="1942664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srgbClr val="F3C910"/>
                </a:solidFill>
              </a:rPr>
              <a:t>Yelp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FAD11D3-0C77-347F-469E-FC8F0F0221D5}"/>
              </a:ext>
            </a:extLst>
          </p:cNvPr>
          <p:cNvSpPr txBox="1">
            <a:spLocks/>
          </p:cNvSpPr>
          <p:nvPr/>
        </p:nvSpPr>
        <p:spPr>
          <a:xfrm>
            <a:off x="6479079" y="207622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cs typeface="Segoe UI" charset="0"/>
                <a:hlinkClick r:id="rId6"/>
              </a:rPr>
              <a:t>View in Power BI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FD394D-273E-E7D6-4B5C-3C4170DCF384}"/>
              </a:ext>
            </a:extLst>
          </p:cNvPr>
          <p:cNvSpPr txBox="1"/>
          <p:nvPr/>
        </p:nvSpPr>
        <p:spPr>
          <a:xfrm>
            <a:off x="6479079" y="264159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5/14/2022 4:10:38 AM UTC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CB67D-E59D-074B-3695-0C66195384F1}"/>
              </a:ext>
            </a:extLst>
          </p:cNvPr>
          <p:cNvSpPr txBox="1"/>
          <p:nvPr/>
        </p:nvSpPr>
        <p:spPr>
          <a:xfrm>
            <a:off x="6503758" y="3216659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5/14/2022 4:20:12 AM UTC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B38EA6D-9E24-4FF5-F041-13C3BE5D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7" y="2108220"/>
            <a:ext cx="162027" cy="153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C2516A-A586-66DF-AD64-AF5482103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05" y="2098170"/>
            <a:ext cx="162027" cy="153025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9E8397-1C85-7D83-462C-402B66ACB7C4}"/>
              </a:ext>
            </a:extLst>
          </p:cNvPr>
          <p:cNvSpPr txBox="1">
            <a:spLocks/>
          </p:cNvSpPr>
          <p:nvPr/>
        </p:nvSpPr>
        <p:spPr>
          <a:xfrm>
            <a:off x="853448" y="2091217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7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F29FC-E3F7-DA90-7BED-D11949BDCB54}"/>
              </a:ext>
            </a:extLst>
          </p:cNvPr>
          <p:cNvSpPr txBox="1"/>
          <p:nvPr/>
        </p:nvSpPr>
        <p:spPr>
          <a:xfrm>
            <a:off x="828512" y="2755142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5/14/2022 4:40:02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52F78-2CD0-EE7C-FE08-2C1D83BD2898}"/>
              </a:ext>
            </a:extLst>
          </p:cNvPr>
          <p:cNvSpPr txBox="1"/>
          <p:nvPr/>
        </p:nvSpPr>
        <p:spPr>
          <a:xfrm>
            <a:off x="832315" y="3291360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5/14/2022 4:43:20 AM UTC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, funnel ch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AFC5B3-2D34-AB63-88C8-FD784B99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84" y="643467"/>
            <a:ext cx="2870322" cy="24756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pie ch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7EA330E2-5548-4AEE-0A8C-FEC9C8D1D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022" y="3748194"/>
            <a:ext cx="3128647" cy="2471631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244B971B-61C1-74DF-7D27-40BBFA70B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92" y="790206"/>
            <a:ext cx="570627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10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Amazon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Ir. Mah Siew Kien</cp:lastModifiedBy>
  <cp:revision>6</cp:revision>
  <dcterms:created xsi:type="dcterms:W3CDTF">2016-09-04T11:54:55Z</dcterms:created>
  <dcterms:modified xsi:type="dcterms:W3CDTF">2022-05-14T04:46:16Z</dcterms:modified>
</cp:coreProperties>
</file>