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3" r:id="rId5"/>
  </p:sldMasterIdLst>
  <p:notesMasterIdLst>
    <p:notesMasterId r:id="rId7"/>
  </p:notesMasterIdLst>
  <p:handoutMasterIdLst>
    <p:handoutMasterId r:id="rId8"/>
  </p:handoutMasterIdLst>
  <p:sldIdLst>
    <p:sldId id="259" r:id="rId6"/>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448" userDrawn="1">
          <p15:clr>
            <a:srgbClr val="A4A3A4"/>
          </p15:clr>
        </p15:guide>
        <p15:guide id="3" orient="horz"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3A071-0789-4117-8944-8C647B5749BB}" v="758" dt="2024-02-21T13:28:57.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3792" autoAdjust="0"/>
  </p:normalViewPr>
  <p:slideViewPr>
    <p:cSldViewPr snapToGrid="0" showGuides="1">
      <p:cViewPr>
        <p:scale>
          <a:sx n="75" d="100"/>
          <a:sy n="75" d="100"/>
        </p:scale>
        <p:origin x="1176" y="36"/>
      </p:cViewPr>
      <p:guideLst>
        <p:guide pos="2448"/>
        <p:guide orient="horz" pos="3168"/>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193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DF0C42-8226-4523-B11E-7C13978E6CFD}" type="datetimeFigureOut">
              <a:rPr lang="en-US" smtClean="0"/>
              <a:t>3/21/2024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E0F56A-0C86-4ACC-9CF4-1B63F756A4B0}" type="slidenum">
              <a:rPr lang="en-US" smtClean="0"/>
              <a:t>‹#›</a:t>
            </a:fld>
            <a:endParaRPr lang="en-US" dirty="0"/>
          </a:p>
        </p:txBody>
      </p:sp>
    </p:spTree>
    <p:extLst>
      <p:ext uri="{BB962C8B-B14F-4D97-AF65-F5344CB8AC3E}">
        <p14:creationId xmlns:p14="http://schemas.microsoft.com/office/powerpoint/2010/main" val="337438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A8818-56B1-4EAC-B5D3-7BFFD2C4E1DE}" type="datetimeFigureOut">
              <a:rPr lang="en-US" smtClean="0"/>
              <a:t>3/21/2024</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046C0-8A92-4E40-B931-77A8EEB71F69}" type="slidenum">
              <a:rPr lang="en-US" smtClean="0"/>
              <a:t>‹#›</a:t>
            </a:fld>
            <a:endParaRPr lang="en-US" dirty="0"/>
          </a:p>
        </p:txBody>
      </p:sp>
    </p:spTree>
    <p:extLst>
      <p:ext uri="{BB962C8B-B14F-4D97-AF65-F5344CB8AC3E}">
        <p14:creationId xmlns:p14="http://schemas.microsoft.com/office/powerpoint/2010/main" val="366948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6046C0-8A92-4E40-B931-77A8EEB71F69}" type="slidenum">
              <a:rPr lang="en-US" smtClean="0"/>
              <a:t>1</a:t>
            </a:fld>
            <a:endParaRPr lang="en-US" dirty="0"/>
          </a:p>
        </p:txBody>
      </p:sp>
    </p:spTree>
    <p:extLst>
      <p:ext uri="{BB962C8B-B14F-4D97-AF65-F5344CB8AC3E}">
        <p14:creationId xmlns:p14="http://schemas.microsoft.com/office/powerpoint/2010/main" val="166781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071C-1927-62E7-F9B6-138EA45EBDAB}"/>
              </a:ext>
            </a:extLst>
          </p:cNvPr>
          <p:cNvSpPr>
            <a:spLocks noGrp="1"/>
          </p:cNvSpPr>
          <p:nvPr>
            <p:ph type="ctrTitle"/>
          </p:nvPr>
        </p:nvSpPr>
        <p:spPr>
          <a:xfrm>
            <a:off x="971550" y="1646133"/>
            <a:ext cx="5829300" cy="3501813"/>
          </a:xfrm>
          <a:prstGeom prst="rect">
            <a:avLst/>
          </a:prstGeom>
        </p:spPr>
        <p:txBody>
          <a:bodyPr anchor="b"/>
          <a:lstStyle>
            <a:lvl1pPr algn="ctr">
              <a:defRPr sz="3825"/>
            </a:lvl1pPr>
          </a:lstStyle>
          <a:p>
            <a:r>
              <a:rPr lang="en-US"/>
              <a:t>Click to edit Master title style</a:t>
            </a:r>
            <a:endParaRPr lang="en-IN"/>
          </a:p>
        </p:txBody>
      </p:sp>
      <p:sp>
        <p:nvSpPr>
          <p:cNvPr id="3" name="Subtitle 2">
            <a:extLst>
              <a:ext uri="{FF2B5EF4-FFF2-40B4-BE49-F238E27FC236}">
                <a16:creationId xmlns:a16="http://schemas.microsoft.com/office/drawing/2014/main" id="{7439EB3B-AD82-CE57-3911-049A056A8A0C}"/>
              </a:ext>
            </a:extLst>
          </p:cNvPr>
          <p:cNvSpPr>
            <a:spLocks noGrp="1"/>
          </p:cNvSpPr>
          <p:nvPr>
            <p:ph type="subTitle" idx="1"/>
          </p:nvPr>
        </p:nvSpPr>
        <p:spPr>
          <a:xfrm>
            <a:off x="971550" y="5282989"/>
            <a:ext cx="5829300" cy="2428451"/>
          </a:xfrm>
          <a:prstGeom prst="rect">
            <a:avLst/>
          </a:prstGeo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BD36D4-44A5-E90D-5D38-8C051BF6F2C8}"/>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5" name="Footer Placeholder 4">
            <a:extLst>
              <a:ext uri="{FF2B5EF4-FFF2-40B4-BE49-F238E27FC236}">
                <a16:creationId xmlns:a16="http://schemas.microsoft.com/office/drawing/2014/main" id="{A86329B4-09CE-2283-BFF9-8E623EE1341D}"/>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597F176-1B91-B070-0CC0-88D6F1F2FADA}"/>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7" name="hcSlideMaster.Title SlideHeader" descr="Classification: Confidential">
            <a:extLst>
              <a:ext uri="{FF2B5EF4-FFF2-40B4-BE49-F238E27FC236}">
                <a16:creationId xmlns:a16="http://schemas.microsoft.com/office/drawing/2014/main" id="{D56BBFE3-20F5-6AE5-C222-30BF1F6FB67B}"/>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5248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37A7-D8C6-2DB3-5B28-DE5DB331EEB6}"/>
              </a:ext>
            </a:extLst>
          </p:cNvPr>
          <p:cNvSpPr>
            <a:spLocks noGrp="1"/>
          </p:cNvSpPr>
          <p:nvPr>
            <p:ph type="title"/>
          </p:nvPr>
        </p:nvSpPr>
        <p:spPr>
          <a:xfrm>
            <a:off x="534353" y="535517"/>
            <a:ext cx="6703695" cy="194415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8061D-3229-BF8D-B858-15E2B5DD6106}"/>
              </a:ext>
            </a:extLst>
          </p:cNvPr>
          <p:cNvSpPr>
            <a:spLocks noGrp="1"/>
          </p:cNvSpPr>
          <p:nvPr>
            <p:ph type="body" orient="vert" idx="1"/>
          </p:nvPr>
        </p:nvSpPr>
        <p:spPr>
          <a:xfrm>
            <a:off x="534353" y="2677584"/>
            <a:ext cx="6703695" cy="63819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6C795-28AD-113A-DCF3-D0C7BF127A58}"/>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5" name="Footer Placeholder 4">
            <a:extLst>
              <a:ext uri="{FF2B5EF4-FFF2-40B4-BE49-F238E27FC236}">
                <a16:creationId xmlns:a16="http://schemas.microsoft.com/office/drawing/2014/main" id="{55F18203-268B-432D-2B4B-4A2A2DD34595}"/>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C83A40B-2A46-26CB-27A4-459E16D8D51E}"/>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7" name="hcSlideMaster.Title and Vertical TextHeader" descr="Classification: Confidential">
            <a:extLst>
              <a:ext uri="{FF2B5EF4-FFF2-40B4-BE49-F238E27FC236}">
                <a16:creationId xmlns:a16="http://schemas.microsoft.com/office/drawing/2014/main" id="{9829FCEB-F4BC-4820-C60E-6A5F2DD93803}"/>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281860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A6C06-42FA-5771-4043-D43F699F4DFD}"/>
              </a:ext>
            </a:extLst>
          </p:cNvPr>
          <p:cNvSpPr>
            <a:spLocks noGrp="1"/>
          </p:cNvSpPr>
          <p:nvPr>
            <p:ph type="title" orient="vert"/>
          </p:nvPr>
        </p:nvSpPr>
        <p:spPr>
          <a:xfrm>
            <a:off x="5562124" y="535517"/>
            <a:ext cx="1675924" cy="8524029"/>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F791E-B0FB-118C-8DFB-254BBA2E05C5}"/>
              </a:ext>
            </a:extLst>
          </p:cNvPr>
          <p:cNvSpPr>
            <a:spLocks noGrp="1"/>
          </p:cNvSpPr>
          <p:nvPr>
            <p:ph type="body" orient="vert" idx="1"/>
          </p:nvPr>
        </p:nvSpPr>
        <p:spPr>
          <a:xfrm>
            <a:off x="534353" y="535517"/>
            <a:ext cx="4930616" cy="852402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9145F-24B1-BAAF-2275-4F3AAF67AAA8}"/>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5" name="Footer Placeholder 4">
            <a:extLst>
              <a:ext uri="{FF2B5EF4-FFF2-40B4-BE49-F238E27FC236}">
                <a16:creationId xmlns:a16="http://schemas.microsoft.com/office/drawing/2014/main" id="{0AB05F6E-3D70-19A5-B323-C3F6078A3396}"/>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2F006CE-95DE-21A3-2447-E1383C437C77}"/>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7" name="hcSlideMaster.Vertical Title and TextHeader" descr="Classification: Confidential">
            <a:extLst>
              <a:ext uri="{FF2B5EF4-FFF2-40B4-BE49-F238E27FC236}">
                <a16:creationId xmlns:a16="http://schemas.microsoft.com/office/drawing/2014/main" id="{574D6568-01C3-C790-1B90-127432FAEF55}"/>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82671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99" name="Text Placeholder 2"/>
          <p:cNvSpPr>
            <a:spLocks noGrp="1"/>
          </p:cNvSpPr>
          <p:nvPr>
            <p:ph type="body" sz="quarter" idx="84" hasCustomPrompt="1"/>
          </p:nvPr>
        </p:nvSpPr>
        <p:spPr>
          <a:xfrm>
            <a:off x="1248828" y="717653"/>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00" name="Text Placeholder 2"/>
          <p:cNvSpPr>
            <a:spLocks noGrp="1"/>
          </p:cNvSpPr>
          <p:nvPr>
            <p:ph type="body" sz="quarter" idx="85" hasCustomPrompt="1"/>
          </p:nvPr>
        </p:nvSpPr>
        <p:spPr>
          <a:xfrm>
            <a:off x="1248828" y="894131"/>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01" name="Text Placeholder 2"/>
          <p:cNvSpPr>
            <a:spLocks noGrp="1"/>
          </p:cNvSpPr>
          <p:nvPr>
            <p:ph type="body" sz="quarter" idx="86" hasCustomPrompt="1"/>
          </p:nvPr>
        </p:nvSpPr>
        <p:spPr>
          <a:xfrm>
            <a:off x="1248828" y="115978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02" name="Text Placeholder 2"/>
          <p:cNvSpPr>
            <a:spLocks noGrp="1"/>
          </p:cNvSpPr>
          <p:nvPr>
            <p:ph type="body" sz="quarter" idx="87" hasCustomPrompt="1"/>
          </p:nvPr>
        </p:nvSpPr>
        <p:spPr>
          <a:xfrm>
            <a:off x="1248828" y="129003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03" name="Text Placeholder 2"/>
          <p:cNvSpPr>
            <a:spLocks noGrp="1"/>
          </p:cNvSpPr>
          <p:nvPr>
            <p:ph type="body" sz="quarter" idx="88" hasCustomPrompt="1"/>
          </p:nvPr>
        </p:nvSpPr>
        <p:spPr>
          <a:xfrm>
            <a:off x="1517440" y="1554723"/>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04" name="Text Placeholder 2"/>
          <p:cNvSpPr>
            <a:spLocks noGrp="1"/>
          </p:cNvSpPr>
          <p:nvPr>
            <p:ph type="body" sz="quarter" idx="89" hasCustomPrompt="1"/>
          </p:nvPr>
        </p:nvSpPr>
        <p:spPr>
          <a:xfrm>
            <a:off x="4449228" y="717653"/>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05" name="Text Placeholder 2"/>
          <p:cNvSpPr>
            <a:spLocks noGrp="1"/>
          </p:cNvSpPr>
          <p:nvPr>
            <p:ph type="body" sz="quarter" idx="90" hasCustomPrompt="1"/>
          </p:nvPr>
        </p:nvSpPr>
        <p:spPr>
          <a:xfrm>
            <a:off x="4449228" y="894131"/>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06" name="Text Placeholder 2"/>
          <p:cNvSpPr>
            <a:spLocks noGrp="1"/>
          </p:cNvSpPr>
          <p:nvPr>
            <p:ph type="body" sz="quarter" idx="91" hasCustomPrompt="1"/>
          </p:nvPr>
        </p:nvSpPr>
        <p:spPr>
          <a:xfrm>
            <a:off x="4449228" y="115978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07" name="Text Placeholder 2"/>
          <p:cNvSpPr>
            <a:spLocks noGrp="1"/>
          </p:cNvSpPr>
          <p:nvPr>
            <p:ph type="body" sz="quarter" idx="92" hasCustomPrompt="1"/>
          </p:nvPr>
        </p:nvSpPr>
        <p:spPr>
          <a:xfrm>
            <a:off x="4449228" y="129003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08" name="Text Placeholder 2"/>
          <p:cNvSpPr>
            <a:spLocks noGrp="1"/>
          </p:cNvSpPr>
          <p:nvPr>
            <p:ph type="body" sz="quarter" idx="93" hasCustomPrompt="1"/>
          </p:nvPr>
        </p:nvSpPr>
        <p:spPr>
          <a:xfrm>
            <a:off x="4717840" y="1554722"/>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111" name="Text Placeholder 2"/>
          <p:cNvSpPr>
            <a:spLocks noGrp="1"/>
          </p:cNvSpPr>
          <p:nvPr>
            <p:ph type="body" sz="quarter" idx="74" hasCustomPrompt="1"/>
          </p:nvPr>
        </p:nvSpPr>
        <p:spPr>
          <a:xfrm>
            <a:off x="1248828" y="2553298"/>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112" name="Text Placeholder 2"/>
          <p:cNvSpPr>
            <a:spLocks noGrp="1"/>
          </p:cNvSpPr>
          <p:nvPr>
            <p:ph type="body" sz="quarter" idx="75" hasCustomPrompt="1"/>
          </p:nvPr>
        </p:nvSpPr>
        <p:spPr>
          <a:xfrm>
            <a:off x="1248828" y="2729776"/>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113" name="Text Placeholder 2"/>
          <p:cNvSpPr>
            <a:spLocks noGrp="1"/>
          </p:cNvSpPr>
          <p:nvPr>
            <p:ph type="body" sz="quarter" idx="76" hasCustomPrompt="1"/>
          </p:nvPr>
        </p:nvSpPr>
        <p:spPr>
          <a:xfrm>
            <a:off x="1248828" y="299542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114" name="Text Placeholder 2"/>
          <p:cNvSpPr>
            <a:spLocks noGrp="1"/>
          </p:cNvSpPr>
          <p:nvPr>
            <p:ph type="body" sz="quarter" idx="77" hasCustomPrompt="1"/>
          </p:nvPr>
        </p:nvSpPr>
        <p:spPr>
          <a:xfrm>
            <a:off x="1248828" y="312568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115" name="Text Placeholder 2"/>
          <p:cNvSpPr>
            <a:spLocks noGrp="1"/>
          </p:cNvSpPr>
          <p:nvPr>
            <p:ph type="body" sz="quarter" idx="78" hasCustomPrompt="1"/>
          </p:nvPr>
        </p:nvSpPr>
        <p:spPr>
          <a:xfrm>
            <a:off x="1517440" y="3390367"/>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194" name="Text Placeholder 2"/>
          <p:cNvSpPr>
            <a:spLocks noGrp="1"/>
          </p:cNvSpPr>
          <p:nvPr>
            <p:ph type="body" sz="quarter" idx="79" hasCustomPrompt="1"/>
          </p:nvPr>
        </p:nvSpPr>
        <p:spPr>
          <a:xfrm>
            <a:off x="4449228" y="2553298"/>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195" name="Text Placeholder 2"/>
          <p:cNvSpPr>
            <a:spLocks noGrp="1"/>
          </p:cNvSpPr>
          <p:nvPr>
            <p:ph type="body" sz="quarter" idx="80" hasCustomPrompt="1"/>
          </p:nvPr>
        </p:nvSpPr>
        <p:spPr>
          <a:xfrm>
            <a:off x="4449228" y="2729776"/>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196" name="Text Placeholder 2"/>
          <p:cNvSpPr>
            <a:spLocks noGrp="1"/>
          </p:cNvSpPr>
          <p:nvPr>
            <p:ph type="body" sz="quarter" idx="81" hasCustomPrompt="1"/>
          </p:nvPr>
        </p:nvSpPr>
        <p:spPr>
          <a:xfrm>
            <a:off x="4449228" y="299542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197" name="Text Placeholder 2"/>
          <p:cNvSpPr>
            <a:spLocks noGrp="1"/>
          </p:cNvSpPr>
          <p:nvPr>
            <p:ph type="body" sz="quarter" idx="82" hasCustomPrompt="1"/>
          </p:nvPr>
        </p:nvSpPr>
        <p:spPr>
          <a:xfrm>
            <a:off x="4449228" y="312568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198" name="Text Placeholder 2"/>
          <p:cNvSpPr>
            <a:spLocks noGrp="1"/>
          </p:cNvSpPr>
          <p:nvPr>
            <p:ph type="body" sz="quarter" idx="83" hasCustomPrompt="1"/>
          </p:nvPr>
        </p:nvSpPr>
        <p:spPr>
          <a:xfrm>
            <a:off x="4717840" y="3390367"/>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09" name="Text Placeholder 2"/>
          <p:cNvSpPr>
            <a:spLocks noGrp="1"/>
          </p:cNvSpPr>
          <p:nvPr>
            <p:ph type="body" sz="quarter" idx="94" hasCustomPrompt="1"/>
          </p:nvPr>
        </p:nvSpPr>
        <p:spPr>
          <a:xfrm>
            <a:off x="1248828" y="4382538"/>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10" name="Text Placeholder 2"/>
          <p:cNvSpPr>
            <a:spLocks noGrp="1"/>
          </p:cNvSpPr>
          <p:nvPr>
            <p:ph type="body" sz="quarter" idx="95" hasCustomPrompt="1"/>
          </p:nvPr>
        </p:nvSpPr>
        <p:spPr>
          <a:xfrm>
            <a:off x="1248828" y="4559016"/>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11" name="Text Placeholder 2"/>
          <p:cNvSpPr>
            <a:spLocks noGrp="1"/>
          </p:cNvSpPr>
          <p:nvPr>
            <p:ph type="body" sz="quarter" idx="96" hasCustomPrompt="1"/>
          </p:nvPr>
        </p:nvSpPr>
        <p:spPr>
          <a:xfrm>
            <a:off x="1248828" y="482466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12" name="Text Placeholder 2"/>
          <p:cNvSpPr>
            <a:spLocks noGrp="1"/>
          </p:cNvSpPr>
          <p:nvPr>
            <p:ph type="body" sz="quarter" idx="97" hasCustomPrompt="1"/>
          </p:nvPr>
        </p:nvSpPr>
        <p:spPr>
          <a:xfrm>
            <a:off x="1248828" y="495492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13" name="Text Placeholder 2"/>
          <p:cNvSpPr>
            <a:spLocks noGrp="1"/>
          </p:cNvSpPr>
          <p:nvPr>
            <p:ph type="body" sz="quarter" idx="98" hasCustomPrompt="1"/>
          </p:nvPr>
        </p:nvSpPr>
        <p:spPr>
          <a:xfrm>
            <a:off x="1517440" y="5219607"/>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14" name="Text Placeholder 2"/>
          <p:cNvSpPr>
            <a:spLocks noGrp="1"/>
          </p:cNvSpPr>
          <p:nvPr>
            <p:ph type="body" sz="quarter" idx="99" hasCustomPrompt="1"/>
          </p:nvPr>
        </p:nvSpPr>
        <p:spPr>
          <a:xfrm>
            <a:off x="4449228" y="4382538"/>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15" name="Text Placeholder 2"/>
          <p:cNvSpPr>
            <a:spLocks noGrp="1"/>
          </p:cNvSpPr>
          <p:nvPr>
            <p:ph type="body" sz="quarter" idx="100" hasCustomPrompt="1"/>
          </p:nvPr>
        </p:nvSpPr>
        <p:spPr>
          <a:xfrm>
            <a:off x="4449228" y="4559016"/>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16" name="Text Placeholder 2"/>
          <p:cNvSpPr>
            <a:spLocks noGrp="1"/>
          </p:cNvSpPr>
          <p:nvPr>
            <p:ph type="body" sz="quarter" idx="101" hasCustomPrompt="1"/>
          </p:nvPr>
        </p:nvSpPr>
        <p:spPr>
          <a:xfrm>
            <a:off x="4449228" y="482466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17" name="Text Placeholder 2"/>
          <p:cNvSpPr>
            <a:spLocks noGrp="1"/>
          </p:cNvSpPr>
          <p:nvPr>
            <p:ph type="body" sz="quarter" idx="102" hasCustomPrompt="1"/>
          </p:nvPr>
        </p:nvSpPr>
        <p:spPr>
          <a:xfrm>
            <a:off x="4449228" y="495492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18" name="Text Placeholder 2"/>
          <p:cNvSpPr>
            <a:spLocks noGrp="1"/>
          </p:cNvSpPr>
          <p:nvPr>
            <p:ph type="body" sz="quarter" idx="103" hasCustomPrompt="1"/>
          </p:nvPr>
        </p:nvSpPr>
        <p:spPr>
          <a:xfrm>
            <a:off x="4717840" y="5219607"/>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19" name="Text Placeholder 2"/>
          <p:cNvSpPr>
            <a:spLocks noGrp="1"/>
          </p:cNvSpPr>
          <p:nvPr>
            <p:ph type="body" sz="quarter" idx="104" hasCustomPrompt="1"/>
          </p:nvPr>
        </p:nvSpPr>
        <p:spPr>
          <a:xfrm>
            <a:off x="1248828" y="6207864"/>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20" name="Text Placeholder 2"/>
          <p:cNvSpPr>
            <a:spLocks noGrp="1"/>
          </p:cNvSpPr>
          <p:nvPr>
            <p:ph type="body" sz="quarter" idx="105" hasCustomPrompt="1"/>
          </p:nvPr>
        </p:nvSpPr>
        <p:spPr>
          <a:xfrm>
            <a:off x="1248828" y="6384342"/>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21" name="Text Placeholder 2"/>
          <p:cNvSpPr>
            <a:spLocks noGrp="1"/>
          </p:cNvSpPr>
          <p:nvPr>
            <p:ph type="body" sz="quarter" idx="106" hasCustomPrompt="1"/>
          </p:nvPr>
        </p:nvSpPr>
        <p:spPr>
          <a:xfrm>
            <a:off x="1248828" y="6649991"/>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22" name="Text Placeholder 2"/>
          <p:cNvSpPr>
            <a:spLocks noGrp="1"/>
          </p:cNvSpPr>
          <p:nvPr>
            <p:ph type="body" sz="quarter" idx="107" hasCustomPrompt="1"/>
          </p:nvPr>
        </p:nvSpPr>
        <p:spPr>
          <a:xfrm>
            <a:off x="1248828" y="6780246"/>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23" name="Text Placeholder 2"/>
          <p:cNvSpPr>
            <a:spLocks noGrp="1"/>
          </p:cNvSpPr>
          <p:nvPr>
            <p:ph type="body" sz="quarter" idx="108" hasCustomPrompt="1"/>
          </p:nvPr>
        </p:nvSpPr>
        <p:spPr>
          <a:xfrm>
            <a:off x="1517440" y="7044933"/>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24" name="Text Placeholder 2"/>
          <p:cNvSpPr>
            <a:spLocks noGrp="1"/>
          </p:cNvSpPr>
          <p:nvPr>
            <p:ph type="body" sz="quarter" idx="109" hasCustomPrompt="1"/>
          </p:nvPr>
        </p:nvSpPr>
        <p:spPr>
          <a:xfrm>
            <a:off x="4449228" y="6207864"/>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25" name="Text Placeholder 2"/>
          <p:cNvSpPr>
            <a:spLocks noGrp="1"/>
          </p:cNvSpPr>
          <p:nvPr>
            <p:ph type="body" sz="quarter" idx="110" hasCustomPrompt="1"/>
          </p:nvPr>
        </p:nvSpPr>
        <p:spPr>
          <a:xfrm>
            <a:off x="4449228" y="6384342"/>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26" name="Text Placeholder 2"/>
          <p:cNvSpPr>
            <a:spLocks noGrp="1"/>
          </p:cNvSpPr>
          <p:nvPr>
            <p:ph type="body" sz="quarter" idx="111" hasCustomPrompt="1"/>
          </p:nvPr>
        </p:nvSpPr>
        <p:spPr>
          <a:xfrm>
            <a:off x="4449228" y="6649991"/>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27" name="Text Placeholder 2"/>
          <p:cNvSpPr>
            <a:spLocks noGrp="1"/>
          </p:cNvSpPr>
          <p:nvPr>
            <p:ph type="body" sz="quarter" idx="112" hasCustomPrompt="1"/>
          </p:nvPr>
        </p:nvSpPr>
        <p:spPr>
          <a:xfrm>
            <a:off x="4449228" y="6780246"/>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28" name="Text Placeholder 2"/>
          <p:cNvSpPr>
            <a:spLocks noGrp="1"/>
          </p:cNvSpPr>
          <p:nvPr>
            <p:ph type="body" sz="quarter" idx="113" hasCustomPrompt="1"/>
          </p:nvPr>
        </p:nvSpPr>
        <p:spPr>
          <a:xfrm>
            <a:off x="4717840" y="7044933"/>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29" name="Text Placeholder 2"/>
          <p:cNvSpPr>
            <a:spLocks noGrp="1"/>
          </p:cNvSpPr>
          <p:nvPr>
            <p:ph type="body" sz="quarter" idx="114" hasCustomPrompt="1"/>
          </p:nvPr>
        </p:nvSpPr>
        <p:spPr>
          <a:xfrm>
            <a:off x="1248828" y="8038233"/>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30" name="Text Placeholder 2"/>
          <p:cNvSpPr>
            <a:spLocks noGrp="1"/>
          </p:cNvSpPr>
          <p:nvPr>
            <p:ph type="body" sz="quarter" idx="115" hasCustomPrompt="1"/>
          </p:nvPr>
        </p:nvSpPr>
        <p:spPr>
          <a:xfrm>
            <a:off x="1248828" y="8214711"/>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31" name="Text Placeholder 2"/>
          <p:cNvSpPr>
            <a:spLocks noGrp="1"/>
          </p:cNvSpPr>
          <p:nvPr>
            <p:ph type="body" sz="quarter" idx="116" hasCustomPrompt="1"/>
          </p:nvPr>
        </p:nvSpPr>
        <p:spPr>
          <a:xfrm>
            <a:off x="1248828" y="848036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32" name="Text Placeholder 2"/>
          <p:cNvSpPr>
            <a:spLocks noGrp="1"/>
          </p:cNvSpPr>
          <p:nvPr>
            <p:ph type="body" sz="quarter" idx="117" hasCustomPrompt="1"/>
          </p:nvPr>
        </p:nvSpPr>
        <p:spPr>
          <a:xfrm>
            <a:off x="1248828" y="861061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33" name="Text Placeholder 2"/>
          <p:cNvSpPr>
            <a:spLocks noGrp="1"/>
          </p:cNvSpPr>
          <p:nvPr>
            <p:ph type="body" sz="quarter" idx="118" hasCustomPrompt="1"/>
          </p:nvPr>
        </p:nvSpPr>
        <p:spPr>
          <a:xfrm>
            <a:off x="1517440" y="8875302"/>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34" name="Text Placeholder 2"/>
          <p:cNvSpPr>
            <a:spLocks noGrp="1"/>
          </p:cNvSpPr>
          <p:nvPr>
            <p:ph type="body" sz="quarter" idx="119" hasCustomPrompt="1"/>
          </p:nvPr>
        </p:nvSpPr>
        <p:spPr>
          <a:xfrm>
            <a:off x="4449228" y="8038233"/>
            <a:ext cx="2587752" cy="185282"/>
          </a:xfrm>
          <a:prstGeom prst="rect">
            <a:avLst/>
          </a:prstGeom>
        </p:spPr>
        <p:txBody>
          <a:bodyPr lIns="0" tIns="0" rIns="0" bIns="0" anchor="ctr">
            <a:normAutofit/>
          </a:bodyPr>
          <a:lstStyle>
            <a:lvl1pPr marL="0" indent="0" algn="ctr">
              <a:spcBef>
                <a:spcPts val="0"/>
              </a:spcBef>
              <a:buNone/>
              <a:defRPr sz="1200" b="1" cap="all" baseline="0">
                <a:solidFill>
                  <a:schemeClr val="tx1"/>
                </a:solidFill>
                <a:effectLst/>
                <a:latin typeface="+mj-lt"/>
              </a:defRPr>
            </a:lvl1pPr>
            <a:lvl2pPr marL="0" indent="0">
              <a:spcBef>
                <a:spcPts val="0"/>
              </a:spcBef>
              <a:buNone/>
              <a:defRPr sz="1300" b="1">
                <a:effectLst>
                  <a:outerShdw blurRad="38100" algn="ctr" rotWithShape="0">
                    <a:prstClr val="black">
                      <a:alpha val="40000"/>
                    </a:prstClr>
                  </a:outerShdw>
                </a:effectLst>
                <a:latin typeface="+mj-lt"/>
              </a:defRPr>
            </a:lvl2pPr>
            <a:lvl3pPr marL="0" indent="0">
              <a:spcBef>
                <a:spcPts val="0"/>
              </a:spcBef>
              <a:buNone/>
              <a:defRPr sz="1300" b="1">
                <a:effectLst>
                  <a:outerShdw blurRad="38100" algn="ctr" rotWithShape="0">
                    <a:prstClr val="black">
                      <a:alpha val="40000"/>
                    </a:prstClr>
                  </a:outerShdw>
                </a:effectLst>
                <a:latin typeface="+mj-lt"/>
              </a:defRPr>
            </a:lvl3pPr>
            <a:lvl4pPr marL="0" indent="0">
              <a:spcBef>
                <a:spcPts val="0"/>
              </a:spcBef>
              <a:buNone/>
              <a:defRPr sz="1300" b="1">
                <a:effectLst>
                  <a:outerShdw blurRad="38100" algn="ctr" rotWithShape="0">
                    <a:prstClr val="black">
                      <a:alpha val="40000"/>
                    </a:prstClr>
                  </a:outerShdw>
                </a:effectLst>
                <a:latin typeface="+mj-lt"/>
              </a:defRPr>
            </a:lvl4pPr>
            <a:lvl5pPr marL="0" indent="0">
              <a:spcBef>
                <a:spcPts val="0"/>
              </a:spcBef>
              <a:buNone/>
              <a:defRPr sz="1300" b="1">
                <a:effectLst>
                  <a:outerShdw blurRad="38100" algn="ctr" rotWithShape="0">
                    <a:prstClr val="black">
                      <a:alpha val="40000"/>
                    </a:prstClr>
                  </a:outerShdw>
                </a:effectLst>
                <a:latin typeface="+mj-lt"/>
              </a:defRPr>
            </a:lvl5pPr>
            <a:lvl6pPr marL="0" indent="0">
              <a:spcBef>
                <a:spcPts val="0"/>
              </a:spcBef>
              <a:buNone/>
              <a:defRPr sz="1300" b="1">
                <a:effectLst>
                  <a:outerShdw blurRad="38100" algn="ctr" rotWithShape="0">
                    <a:prstClr val="black">
                      <a:alpha val="40000"/>
                    </a:prstClr>
                  </a:outerShdw>
                </a:effectLst>
                <a:latin typeface="+mj-lt"/>
              </a:defRPr>
            </a:lvl6pPr>
            <a:lvl7pPr marL="0" indent="0">
              <a:spcBef>
                <a:spcPts val="0"/>
              </a:spcBef>
              <a:buNone/>
              <a:defRPr sz="1300" b="1">
                <a:effectLst>
                  <a:outerShdw blurRad="38100" algn="ctr" rotWithShape="0">
                    <a:prstClr val="black">
                      <a:alpha val="40000"/>
                    </a:prstClr>
                  </a:outerShdw>
                </a:effectLst>
                <a:latin typeface="+mj-lt"/>
              </a:defRPr>
            </a:lvl7pPr>
            <a:lvl8pPr marL="0" indent="0">
              <a:spcBef>
                <a:spcPts val="0"/>
              </a:spcBef>
              <a:buNone/>
              <a:defRPr sz="1300" b="1">
                <a:effectLst>
                  <a:outerShdw blurRad="38100" algn="ctr" rotWithShape="0">
                    <a:prstClr val="black">
                      <a:alpha val="40000"/>
                    </a:prstClr>
                  </a:outerShdw>
                </a:effectLst>
                <a:latin typeface="+mj-lt"/>
              </a:defRPr>
            </a:lvl8pPr>
            <a:lvl9pPr marL="0" indent="0">
              <a:spcBef>
                <a:spcPts val="0"/>
              </a:spcBef>
              <a:buNone/>
              <a:defRPr sz="1300" b="1">
                <a:effectLst>
                  <a:outerShdw blurRad="38100" algn="ctr" rotWithShape="0">
                    <a:prstClr val="black">
                      <a:alpha val="40000"/>
                    </a:prstClr>
                  </a:outerShdw>
                </a:effectLst>
                <a:latin typeface="+mj-lt"/>
              </a:defRPr>
            </a:lvl9pPr>
          </a:lstStyle>
          <a:p>
            <a:pPr lvl="0"/>
            <a:r>
              <a:rPr lang="en-US" dirty="0"/>
              <a:t>Type name here</a:t>
            </a:r>
          </a:p>
        </p:txBody>
      </p:sp>
      <p:sp>
        <p:nvSpPr>
          <p:cNvPr id="235" name="Text Placeholder 2"/>
          <p:cNvSpPr>
            <a:spLocks noGrp="1"/>
          </p:cNvSpPr>
          <p:nvPr>
            <p:ph type="body" sz="quarter" idx="120" hasCustomPrompt="1"/>
          </p:nvPr>
        </p:nvSpPr>
        <p:spPr>
          <a:xfrm>
            <a:off x="4449228" y="8214711"/>
            <a:ext cx="2587752" cy="128016"/>
          </a:xfrm>
          <a:prstGeom prst="rect">
            <a:avLst/>
          </a:prstGeom>
        </p:spPr>
        <p:txBody>
          <a:bodyPr lIns="0" tIns="0" rIns="0" bIns="0" anchor="t">
            <a:normAutofit/>
          </a:bodyPr>
          <a:lstStyle>
            <a:lvl1pPr marL="0" indent="0" algn="ctr">
              <a:spcBef>
                <a:spcPts val="0"/>
              </a:spcBef>
              <a:buNone/>
              <a:defRPr sz="900" b="0" baseline="0">
                <a:solidFill>
                  <a:schemeClr val="bg2">
                    <a:lumMod val="50000"/>
                  </a:schemeClr>
                </a:solidFill>
                <a:effectLst/>
                <a:latin typeface="+mn-lt"/>
              </a:defRPr>
            </a:lvl1pPr>
            <a:lvl2pPr marL="0" indent="0">
              <a:spcBef>
                <a:spcPts val="0"/>
              </a:spcBef>
              <a:buNone/>
              <a:defRPr sz="850" b="1">
                <a:solidFill>
                  <a:schemeClr val="tx1"/>
                </a:solidFill>
                <a:effectLst>
                  <a:outerShdw blurRad="38100" algn="ctr" rotWithShape="0">
                    <a:prstClr val="black">
                      <a:alpha val="40000"/>
                    </a:prstClr>
                  </a:outerShdw>
                </a:effectLst>
                <a:latin typeface="+mj-lt"/>
              </a:defRPr>
            </a:lvl2pPr>
            <a:lvl3pPr marL="0" indent="0">
              <a:spcBef>
                <a:spcPts val="0"/>
              </a:spcBef>
              <a:buNone/>
              <a:defRPr sz="850" b="1">
                <a:solidFill>
                  <a:schemeClr val="tx1"/>
                </a:solidFill>
                <a:effectLst>
                  <a:outerShdw blurRad="38100" algn="ctr" rotWithShape="0">
                    <a:prstClr val="black">
                      <a:alpha val="40000"/>
                    </a:prstClr>
                  </a:outerShdw>
                </a:effectLst>
                <a:latin typeface="+mj-lt"/>
              </a:defRPr>
            </a:lvl3pPr>
            <a:lvl4pPr marL="0" indent="0">
              <a:spcBef>
                <a:spcPts val="0"/>
              </a:spcBef>
              <a:buNone/>
              <a:defRPr sz="850" b="1">
                <a:solidFill>
                  <a:schemeClr val="tx1"/>
                </a:solidFill>
                <a:effectLst>
                  <a:outerShdw blurRad="38100" algn="ctr" rotWithShape="0">
                    <a:prstClr val="black">
                      <a:alpha val="40000"/>
                    </a:prstClr>
                  </a:outerShdw>
                </a:effectLst>
                <a:latin typeface="+mj-lt"/>
              </a:defRPr>
            </a:lvl4pPr>
            <a:lvl5pPr marL="0" indent="0">
              <a:spcBef>
                <a:spcPts val="0"/>
              </a:spcBef>
              <a:buNone/>
              <a:defRPr sz="850" b="1">
                <a:solidFill>
                  <a:schemeClr val="tx1"/>
                </a:solidFill>
                <a:effectLst>
                  <a:outerShdw blurRad="38100" algn="ctr" rotWithShape="0">
                    <a:prstClr val="black">
                      <a:alpha val="40000"/>
                    </a:prstClr>
                  </a:outerShdw>
                </a:effectLst>
                <a:latin typeface="+mj-lt"/>
              </a:defRPr>
            </a:lvl5pPr>
            <a:lvl6pPr marL="0" indent="0">
              <a:spcBef>
                <a:spcPts val="0"/>
              </a:spcBef>
              <a:buNone/>
              <a:defRPr sz="850" b="1">
                <a:solidFill>
                  <a:schemeClr val="tx1"/>
                </a:solidFill>
                <a:effectLst>
                  <a:outerShdw blurRad="38100" algn="ctr" rotWithShape="0">
                    <a:prstClr val="black">
                      <a:alpha val="40000"/>
                    </a:prstClr>
                  </a:outerShdw>
                </a:effectLst>
                <a:latin typeface="+mj-lt"/>
              </a:defRPr>
            </a:lvl6pPr>
            <a:lvl7pPr marL="0" indent="0">
              <a:spcBef>
                <a:spcPts val="0"/>
              </a:spcBef>
              <a:buNone/>
              <a:defRPr sz="850" b="1">
                <a:solidFill>
                  <a:schemeClr val="tx1"/>
                </a:solidFill>
                <a:effectLst>
                  <a:outerShdw blurRad="38100" algn="ctr" rotWithShape="0">
                    <a:prstClr val="black">
                      <a:alpha val="40000"/>
                    </a:prstClr>
                  </a:outerShdw>
                </a:effectLst>
                <a:latin typeface="+mj-lt"/>
              </a:defRPr>
            </a:lvl7pPr>
            <a:lvl8pPr marL="0" indent="0">
              <a:spcBef>
                <a:spcPts val="0"/>
              </a:spcBef>
              <a:buNone/>
              <a:defRPr sz="850" b="1">
                <a:solidFill>
                  <a:schemeClr val="tx1"/>
                </a:solidFill>
                <a:effectLst>
                  <a:outerShdw blurRad="38100" algn="ctr" rotWithShape="0">
                    <a:prstClr val="black">
                      <a:alpha val="40000"/>
                    </a:prstClr>
                  </a:outerShdw>
                </a:effectLst>
                <a:latin typeface="+mj-lt"/>
              </a:defRPr>
            </a:lvl8pPr>
            <a:lvl9pPr marL="0" indent="0">
              <a:spcBef>
                <a:spcPts val="0"/>
              </a:spcBef>
              <a:buNone/>
              <a:defRPr sz="850" b="1">
                <a:solidFill>
                  <a:schemeClr val="tx1"/>
                </a:solidFill>
                <a:effectLst>
                  <a:outerShdw blurRad="38100" algn="ctr" rotWithShape="0">
                    <a:prstClr val="black">
                      <a:alpha val="40000"/>
                    </a:prstClr>
                  </a:outerShdw>
                </a:effectLst>
                <a:latin typeface="+mj-lt"/>
              </a:defRPr>
            </a:lvl9pPr>
          </a:lstStyle>
          <a:p>
            <a:pPr lvl="0"/>
            <a:r>
              <a:rPr lang="en-US" dirty="0"/>
              <a:t>Type title or hobby here</a:t>
            </a:r>
          </a:p>
        </p:txBody>
      </p:sp>
      <p:sp>
        <p:nvSpPr>
          <p:cNvPr id="236" name="Text Placeholder 2"/>
          <p:cNvSpPr>
            <a:spLocks noGrp="1"/>
          </p:cNvSpPr>
          <p:nvPr>
            <p:ph type="body" sz="quarter" idx="121" hasCustomPrompt="1"/>
          </p:nvPr>
        </p:nvSpPr>
        <p:spPr>
          <a:xfrm>
            <a:off x="4449228" y="8480360"/>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Phone number | Phone number</a:t>
            </a:r>
          </a:p>
        </p:txBody>
      </p:sp>
      <p:sp>
        <p:nvSpPr>
          <p:cNvPr id="237" name="Text Placeholder 2"/>
          <p:cNvSpPr>
            <a:spLocks noGrp="1"/>
          </p:cNvSpPr>
          <p:nvPr>
            <p:ph type="body" sz="quarter" idx="122" hasCustomPrompt="1"/>
          </p:nvPr>
        </p:nvSpPr>
        <p:spPr>
          <a:xfrm>
            <a:off x="4449228" y="8610615"/>
            <a:ext cx="2587752"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Email address | Twitter handle</a:t>
            </a:r>
          </a:p>
        </p:txBody>
      </p:sp>
      <p:sp>
        <p:nvSpPr>
          <p:cNvPr id="238" name="Text Placeholder 2"/>
          <p:cNvSpPr>
            <a:spLocks noGrp="1"/>
          </p:cNvSpPr>
          <p:nvPr>
            <p:ph type="body" sz="quarter" idx="123" hasCustomPrompt="1"/>
          </p:nvPr>
        </p:nvSpPr>
        <p:spPr>
          <a:xfrm>
            <a:off x="4717840" y="8875302"/>
            <a:ext cx="2050528" cy="128016"/>
          </a:xfrm>
          <a:prstGeom prst="rect">
            <a:avLst/>
          </a:prstGeom>
        </p:spPr>
        <p:txBody>
          <a:bodyPr lIns="0" tIns="0" rIns="0" bIns="0" anchor="ctr" anchorCtr="0">
            <a:normAutofit/>
          </a:bodyPr>
          <a:lstStyle>
            <a:lvl1pPr marL="0" indent="0" algn="ctr">
              <a:spcBef>
                <a:spcPts val="0"/>
              </a:spcBef>
              <a:buFont typeface="Arial" panose="020B0604020202020204" pitchFamily="34" charset="0"/>
              <a:buNone/>
              <a:defRPr sz="800" b="0" baseline="0">
                <a:solidFill>
                  <a:schemeClr val="accent1"/>
                </a:solidFill>
                <a:effectLst/>
                <a:latin typeface="+mn-lt"/>
              </a:defRPr>
            </a:lvl1pPr>
            <a:lvl2pPr marL="0" indent="0">
              <a:spcBef>
                <a:spcPts val="0"/>
              </a:spcBef>
              <a:buFont typeface="Arial" panose="020B0604020202020204" pitchFamily="34" charset="0"/>
              <a:buNone/>
              <a:defRPr sz="800" b="0">
                <a:solidFill>
                  <a:schemeClr val="accent1"/>
                </a:solidFill>
                <a:effectLst/>
                <a:latin typeface="+mn-lt"/>
              </a:defRPr>
            </a:lvl2pPr>
            <a:lvl3pPr marL="0" indent="0">
              <a:spcBef>
                <a:spcPts val="0"/>
              </a:spcBef>
              <a:buFont typeface="Arial" panose="020B0604020202020204" pitchFamily="34" charset="0"/>
              <a:buNone/>
              <a:defRPr sz="800" b="0">
                <a:solidFill>
                  <a:schemeClr val="accent1"/>
                </a:solidFill>
                <a:effectLst/>
                <a:latin typeface="+mn-lt"/>
              </a:defRPr>
            </a:lvl3pPr>
            <a:lvl4pPr marL="0" indent="0">
              <a:spcBef>
                <a:spcPts val="0"/>
              </a:spcBef>
              <a:buFont typeface="Arial" panose="020B0604020202020204" pitchFamily="34" charset="0"/>
              <a:buNone/>
              <a:defRPr sz="800" b="0">
                <a:solidFill>
                  <a:schemeClr val="accent1"/>
                </a:solidFill>
                <a:effectLst/>
                <a:latin typeface="+mn-lt"/>
              </a:defRPr>
            </a:lvl4pPr>
            <a:lvl5pPr marL="0" indent="0">
              <a:spcBef>
                <a:spcPts val="0"/>
              </a:spcBef>
              <a:buFont typeface="Arial" panose="020B0604020202020204" pitchFamily="34" charset="0"/>
              <a:buNone/>
              <a:defRPr sz="800" b="0">
                <a:solidFill>
                  <a:schemeClr val="accent1"/>
                </a:solidFill>
                <a:effectLst/>
                <a:latin typeface="+mn-lt"/>
              </a:defRPr>
            </a:lvl5pPr>
            <a:lvl6pPr marL="0" indent="0">
              <a:spcBef>
                <a:spcPts val="0"/>
              </a:spcBef>
              <a:buFont typeface="Arial" panose="020B0604020202020204" pitchFamily="34" charset="0"/>
              <a:buNone/>
              <a:defRPr sz="800" b="0">
                <a:solidFill>
                  <a:schemeClr val="accent1"/>
                </a:solidFill>
                <a:effectLst/>
                <a:latin typeface="+mn-lt"/>
              </a:defRPr>
            </a:lvl6pPr>
            <a:lvl7pPr marL="0" indent="0">
              <a:spcBef>
                <a:spcPts val="0"/>
              </a:spcBef>
              <a:buFont typeface="Arial" panose="020B0604020202020204" pitchFamily="34" charset="0"/>
              <a:buNone/>
              <a:defRPr sz="800" b="0">
                <a:solidFill>
                  <a:schemeClr val="accent1"/>
                </a:solidFill>
                <a:effectLst/>
                <a:latin typeface="+mn-lt"/>
              </a:defRPr>
            </a:lvl7pPr>
            <a:lvl8pPr marL="0" indent="0">
              <a:spcBef>
                <a:spcPts val="0"/>
              </a:spcBef>
              <a:buFont typeface="Arial" panose="020B0604020202020204" pitchFamily="34" charset="0"/>
              <a:buNone/>
              <a:defRPr sz="800" b="0">
                <a:solidFill>
                  <a:schemeClr val="accent1"/>
                </a:solidFill>
                <a:effectLst/>
                <a:latin typeface="+mn-lt"/>
              </a:defRPr>
            </a:lvl8pPr>
            <a:lvl9pPr marL="0" indent="0">
              <a:spcBef>
                <a:spcPts val="0"/>
              </a:spcBef>
              <a:buFont typeface="Arial" panose="020B0604020202020204" pitchFamily="34" charset="0"/>
              <a:buNone/>
              <a:defRPr sz="800" b="0">
                <a:solidFill>
                  <a:schemeClr val="accent1"/>
                </a:solidFill>
                <a:effectLst/>
                <a:latin typeface="+mn-lt"/>
              </a:defRPr>
            </a:lvl9pPr>
          </a:lstStyle>
          <a:p>
            <a:pPr lvl="0"/>
            <a:r>
              <a:rPr lang="en-US" dirty="0"/>
              <a:t>Blog URL</a:t>
            </a:r>
          </a:p>
        </p:txBody>
      </p:sp>
      <p:sp>
        <p:nvSpPr>
          <p:cNvPr id="2" name="hcSlideMaster.Custom LayoutHeader" descr="Classification: Confidential">
            <a:extLst>
              <a:ext uri="{FF2B5EF4-FFF2-40B4-BE49-F238E27FC236}">
                <a16:creationId xmlns:a16="http://schemas.microsoft.com/office/drawing/2014/main" id="{F8C6220B-269F-A157-B26D-8BFA8493F15E}"/>
              </a:ext>
            </a:extLst>
          </p:cNvPr>
          <p:cNvSpPr txBox="1"/>
          <p:nvPr userDrawn="1"/>
        </p:nvSpPr>
        <p:spPr>
          <a:xfrm>
            <a:off x="0" y="0"/>
            <a:ext cx="7772400" cy="258532"/>
          </a:xfrm>
          <a:prstGeom prst="rect">
            <a:avLst/>
          </a:prstGeom>
          <a:solidFill>
            <a:srgbClr val="FFFFFF"/>
          </a:solidFill>
        </p:spPr>
        <p:txBody>
          <a:bodyPr vert="horz" wrap="square" rtlCol="0" anchor="ctr">
            <a:spAutoFit/>
          </a:bodyPr>
          <a:lstStyle/>
          <a:p>
            <a:pPr algn="ctr">
              <a:lnSpc>
                <a:spcPct val="90000"/>
              </a:lnSpc>
            </a:pPr>
            <a:r>
              <a:rPr lang="en-IN" sz="1200" b="0" i="0" u="none" baseline="0">
                <a:solidFill>
                  <a:srgbClr val="000000"/>
                </a:solidFill>
                <a:effectLst>
                  <a:outerShdw blurRad="38100" algn="ctr" rotWithShape="0">
                    <a:prstClr val="black">
                      <a:alpha val="40000"/>
                    </a:prstClr>
                  </a:outerShdw>
                </a:effectLst>
                <a:latin typeface="Microsoft Sans Serif" panose="020B0604020202020204" pitchFamily="34" charset="0"/>
              </a:rPr>
              <a:t>Classification: </a:t>
            </a:r>
            <a:r>
              <a:rPr lang="en-IN" sz="1200" b="0" i="0" u="none" baseline="0">
                <a:solidFill>
                  <a:srgbClr val="FFA500"/>
                </a:solidFill>
                <a:effectLst>
                  <a:outerShdw blurRad="38100" algn="ctr" rotWithShape="0">
                    <a:prstClr val="black">
                      <a:alpha val="40000"/>
                    </a:prstClr>
                  </a:outerShdw>
                </a:effectLst>
                <a:latin typeface="Microsoft Sans Serif" panose="020B0604020202020204" pitchFamily="34" charset="0"/>
              </a:rPr>
              <a:t>Confidential</a:t>
            </a:r>
            <a:endParaRPr lang="en-IN" sz="1200" b="0" i="0" u="none" baseline="0" dirty="0">
              <a:solidFill>
                <a:srgbClr val="FFA500"/>
              </a:solidFill>
              <a:effectLst>
                <a:outerShdw blurRad="38100" algn="ctr" rotWithShape="0">
                  <a:prstClr val="black">
                    <a:alpha val="40000"/>
                  </a:prstClr>
                </a:outerShdw>
              </a:effectLst>
              <a:latin typeface="Microsoft Sans Serif" panose="020B0604020202020204" pitchFamily="34" charset="0"/>
            </a:endParaRPr>
          </a:p>
        </p:txBody>
      </p:sp>
    </p:spTree>
    <p:extLst>
      <p:ext uri="{BB962C8B-B14F-4D97-AF65-F5344CB8AC3E}">
        <p14:creationId xmlns:p14="http://schemas.microsoft.com/office/powerpoint/2010/main" val="229799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7044-D131-C482-7F5A-4B1498918331}"/>
              </a:ext>
            </a:extLst>
          </p:cNvPr>
          <p:cNvSpPr>
            <a:spLocks noGrp="1"/>
          </p:cNvSpPr>
          <p:nvPr>
            <p:ph type="title"/>
          </p:nvPr>
        </p:nvSpPr>
        <p:spPr>
          <a:xfrm>
            <a:off x="534353" y="535517"/>
            <a:ext cx="6703695" cy="194415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CEA8B-311C-E190-4399-B6137B9D43C7}"/>
              </a:ext>
            </a:extLst>
          </p:cNvPr>
          <p:cNvSpPr>
            <a:spLocks noGrp="1"/>
          </p:cNvSpPr>
          <p:nvPr>
            <p:ph idx="1"/>
          </p:nvPr>
        </p:nvSpPr>
        <p:spPr>
          <a:xfrm>
            <a:off x="534353" y="2677584"/>
            <a:ext cx="6703695" cy="6381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CA05F-1615-91C7-7AD1-E5B5781218A1}"/>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5" name="Footer Placeholder 4">
            <a:extLst>
              <a:ext uri="{FF2B5EF4-FFF2-40B4-BE49-F238E27FC236}">
                <a16:creationId xmlns:a16="http://schemas.microsoft.com/office/drawing/2014/main" id="{304B93EF-4D04-DC9A-5A61-89A10DFBF7F7}"/>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A497792-2DA6-E87D-8AF5-65B5E4E9205A}"/>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7" name="hcSlideMaster.Title and ContentHeader" descr="Classification: Confidential">
            <a:extLst>
              <a:ext uri="{FF2B5EF4-FFF2-40B4-BE49-F238E27FC236}">
                <a16:creationId xmlns:a16="http://schemas.microsoft.com/office/drawing/2014/main" id="{849A58DC-1217-7DE4-29F5-02A48AFF4895}"/>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16270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F6A8-BEE2-A643-6812-5DD84545B548}"/>
              </a:ext>
            </a:extLst>
          </p:cNvPr>
          <p:cNvSpPr>
            <a:spLocks noGrp="1"/>
          </p:cNvSpPr>
          <p:nvPr>
            <p:ph type="title"/>
          </p:nvPr>
        </p:nvSpPr>
        <p:spPr>
          <a:xfrm>
            <a:off x="530304" y="2507617"/>
            <a:ext cx="6703695" cy="4184014"/>
          </a:xfrm>
          <a:prstGeom prst="rect">
            <a:avLst/>
          </a:prstGeom>
        </p:spPr>
        <p:txBody>
          <a:bodyPr anchor="b"/>
          <a:lstStyle>
            <a:lvl1pPr>
              <a:defRPr sz="382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11431B-71F6-3CAA-42DF-1564D66B7D9E}"/>
              </a:ext>
            </a:extLst>
          </p:cNvPr>
          <p:cNvSpPr>
            <a:spLocks noGrp="1"/>
          </p:cNvSpPr>
          <p:nvPr>
            <p:ph type="body" idx="1"/>
          </p:nvPr>
        </p:nvSpPr>
        <p:spPr>
          <a:xfrm>
            <a:off x="530304" y="6731213"/>
            <a:ext cx="6703695" cy="2200274"/>
          </a:xfrm>
          <a:prstGeom prst="rect">
            <a:avLst/>
          </a:prstGeo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EDCB3-B573-54C4-ED90-E8B4AFE0F6B6}"/>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5" name="Footer Placeholder 4">
            <a:extLst>
              <a:ext uri="{FF2B5EF4-FFF2-40B4-BE49-F238E27FC236}">
                <a16:creationId xmlns:a16="http://schemas.microsoft.com/office/drawing/2014/main" id="{5D5C1823-3739-DC28-353F-C4F3EB1D699B}"/>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CC9C21E-BEF9-7178-B696-F5158A82E87D}"/>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7" name="hcSlideMaster.Section HeaderHeader" descr="Classification: Confidential">
            <a:extLst>
              <a:ext uri="{FF2B5EF4-FFF2-40B4-BE49-F238E27FC236}">
                <a16:creationId xmlns:a16="http://schemas.microsoft.com/office/drawing/2014/main" id="{6022829F-1649-7416-AF28-7E02390245EC}"/>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78582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119B-0DE7-1418-2D06-CF774B550B34}"/>
              </a:ext>
            </a:extLst>
          </p:cNvPr>
          <p:cNvSpPr>
            <a:spLocks noGrp="1"/>
          </p:cNvSpPr>
          <p:nvPr>
            <p:ph type="title"/>
          </p:nvPr>
        </p:nvSpPr>
        <p:spPr>
          <a:xfrm>
            <a:off x="534353" y="535517"/>
            <a:ext cx="6703695" cy="194415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A76FC-EC7C-1601-0F07-C4C1F4AB8CC6}"/>
              </a:ext>
            </a:extLst>
          </p:cNvPr>
          <p:cNvSpPr>
            <a:spLocks noGrp="1"/>
          </p:cNvSpPr>
          <p:nvPr>
            <p:ph sz="half" idx="1"/>
          </p:nvPr>
        </p:nvSpPr>
        <p:spPr>
          <a:xfrm>
            <a:off x="534353" y="2677584"/>
            <a:ext cx="3303270" cy="6381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F6DF01-7A32-7A52-6F41-096E3C8EDF2B}"/>
              </a:ext>
            </a:extLst>
          </p:cNvPr>
          <p:cNvSpPr>
            <a:spLocks noGrp="1"/>
          </p:cNvSpPr>
          <p:nvPr>
            <p:ph sz="half" idx="2"/>
          </p:nvPr>
        </p:nvSpPr>
        <p:spPr>
          <a:xfrm>
            <a:off x="3934778" y="2677584"/>
            <a:ext cx="3303270" cy="6381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C54FB-57AC-09BD-4068-F1C62803A232}"/>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6" name="Footer Placeholder 5">
            <a:extLst>
              <a:ext uri="{FF2B5EF4-FFF2-40B4-BE49-F238E27FC236}">
                <a16:creationId xmlns:a16="http://schemas.microsoft.com/office/drawing/2014/main" id="{910AC875-BC92-B537-0CBA-841FC64A99C5}"/>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6C20E0DC-594D-3899-9667-13D91393AFA3}"/>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8" name="hcSlideMaster.Two ContentHeader" descr="Classification: Confidential">
            <a:extLst>
              <a:ext uri="{FF2B5EF4-FFF2-40B4-BE49-F238E27FC236}">
                <a16:creationId xmlns:a16="http://schemas.microsoft.com/office/drawing/2014/main" id="{A86C57DF-375D-37AE-6BF5-F9C6BF992FA6}"/>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136903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FC66-7FE8-903D-617E-84A569CB7FA6}"/>
              </a:ext>
            </a:extLst>
          </p:cNvPr>
          <p:cNvSpPr>
            <a:spLocks noGrp="1"/>
          </p:cNvSpPr>
          <p:nvPr>
            <p:ph type="title"/>
          </p:nvPr>
        </p:nvSpPr>
        <p:spPr>
          <a:xfrm>
            <a:off x="535365" y="535517"/>
            <a:ext cx="6703695" cy="1944159"/>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F7DF5-7BA2-91F3-9438-B29F8FC20BFF}"/>
              </a:ext>
            </a:extLst>
          </p:cNvPr>
          <p:cNvSpPr>
            <a:spLocks noGrp="1"/>
          </p:cNvSpPr>
          <p:nvPr>
            <p:ph type="body" idx="1"/>
          </p:nvPr>
        </p:nvSpPr>
        <p:spPr>
          <a:xfrm>
            <a:off x="535365" y="2465706"/>
            <a:ext cx="3288089" cy="1208404"/>
          </a:xfrm>
          <a:prstGeom prst="rect">
            <a:avLst/>
          </a:prstGeo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a:extLst>
              <a:ext uri="{FF2B5EF4-FFF2-40B4-BE49-F238E27FC236}">
                <a16:creationId xmlns:a16="http://schemas.microsoft.com/office/drawing/2014/main" id="{5716E5FF-AFDF-2E96-E620-A74DD2063AF2}"/>
              </a:ext>
            </a:extLst>
          </p:cNvPr>
          <p:cNvSpPr>
            <a:spLocks noGrp="1"/>
          </p:cNvSpPr>
          <p:nvPr>
            <p:ph sz="half" idx="2"/>
          </p:nvPr>
        </p:nvSpPr>
        <p:spPr>
          <a:xfrm>
            <a:off x="535365" y="3674110"/>
            <a:ext cx="3288089" cy="54040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A84FB8-77DD-4CA4-3E79-59A1C3BFB235}"/>
              </a:ext>
            </a:extLst>
          </p:cNvPr>
          <p:cNvSpPr>
            <a:spLocks noGrp="1"/>
          </p:cNvSpPr>
          <p:nvPr>
            <p:ph type="body" sz="quarter" idx="3"/>
          </p:nvPr>
        </p:nvSpPr>
        <p:spPr>
          <a:xfrm>
            <a:off x="3934778" y="2465706"/>
            <a:ext cx="3304282" cy="1208404"/>
          </a:xfrm>
          <a:prstGeom prst="rect">
            <a:avLst/>
          </a:prstGeo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a:extLst>
              <a:ext uri="{FF2B5EF4-FFF2-40B4-BE49-F238E27FC236}">
                <a16:creationId xmlns:a16="http://schemas.microsoft.com/office/drawing/2014/main" id="{A3303644-728B-1AAC-697D-B28B26C71A4C}"/>
              </a:ext>
            </a:extLst>
          </p:cNvPr>
          <p:cNvSpPr>
            <a:spLocks noGrp="1"/>
          </p:cNvSpPr>
          <p:nvPr>
            <p:ph sz="quarter" idx="4"/>
          </p:nvPr>
        </p:nvSpPr>
        <p:spPr>
          <a:xfrm>
            <a:off x="3934778" y="3674110"/>
            <a:ext cx="3304282" cy="54040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808BCF-7CFA-1497-B255-1352D4D5E689}"/>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8" name="Footer Placeholder 7">
            <a:extLst>
              <a:ext uri="{FF2B5EF4-FFF2-40B4-BE49-F238E27FC236}">
                <a16:creationId xmlns:a16="http://schemas.microsoft.com/office/drawing/2014/main" id="{59123B39-11D2-6AA8-AE8F-55AA0EFD442B}"/>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F1E4BE7F-BFB0-24FA-53FD-3417A076C6B2}"/>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10" name="hcSlideMaster.ComparisonHeader" descr="Classification: Confidential">
            <a:extLst>
              <a:ext uri="{FF2B5EF4-FFF2-40B4-BE49-F238E27FC236}">
                <a16:creationId xmlns:a16="http://schemas.microsoft.com/office/drawing/2014/main" id="{839781F1-C63F-BF53-E00D-C5B6883A59BA}"/>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297629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1E7D-0258-5F96-B4F9-0F60C3DDD687}"/>
              </a:ext>
            </a:extLst>
          </p:cNvPr>
          <p:cNvSpPr>
            <a:spLocks noGrp="1"/>
          </p:cNvSpPr>
          <p:nvPr>
            <p:ph type="title"/>
          </p:nvPr>
        </p:nvSpPr>
        <p:spPr>
          <a:xfrm>
            <a:off x="534353" y="535517"/>
            <a:ext cx="6703695" cy="194415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4FDD21-CC17-2D4E-7564-132E39F10C13}"/>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4" name="Footer Placeholder 3">
            <a:extLst>
              <a:ext uri="{FF2B5EF4-FFF2-40B4-BE49-F238E27FC236}">
                <a16:creationId xmlns:a16="http://schemas.microsoft.com/office/drawing/2014/main" id="{E450F699-C9A8-AA42-F039-EE05E98D3F8A}"/>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C3ABCAFC-2FE6-30B5-C0D2-3B523E106EAA}"/>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6" name="hcSlideMaster.Title OnlyHeader" descr="Classification: Confidential">
            <a:extLst>
              <a:ext uri="{FF2B5EF4-FFF2-40B4-BE49-F238E27FC236}">
                <a16:creationId xmlns:a16="http://schemas.microsoft.com/office/drawing/2014/main" id="{888F831B-F4CE-7AA9-CB1B-056731CE6873}"/>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48482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8F91C-FBD9-B04E-C030-E8DD9394114D}"/>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3" name="Footer Placeholder 2">
            <a:extLst>
              <a:ext uri="{FF2B5EF4-FFF2-40B4-BE49-F238E27FC236}">
                <a16:creationId xmlns:a16="http://schemas.microsoft.com/office/drawing/2014/main" id="{0440D59B-BE88-790F-6775-0BC38D0110A8}"/>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EF7352F-0AFC-A3B6-6D05-E2300D1D879B}"/>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5" name="hcSlideMaster.BlankHeader" descr="Classification: Confidential">
            <a:extLst>
              <a:ext uri="{FF2B5EF4-FFF2-40B4-BE49-F238E27FC236}">
                <a16:creationId xmlns:a16="http://schemas.microsoft.com/office/drawing/2014/main" id="{57F77862-B57D-1700-1697-2D589D90DF93}"/>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293035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FA96-2F19-725C-9D3A-F1C609399E9F}"/>
              </a:ext>
            </a:extLst>
          </p:cNvPr>
          <p:cNvSpPr>
            <a:spLocks noGrp="1"/>
          </p:cNvSpPr>
          <p:nvPr>
            <p:ph type="title"/>
          </p:nvPr>
        </p:nvSpPr>
        <p:spPr>
          <a:xfrm>
            <a:off x="535365" y="670560"/>
            <a:ext cx="2506801" cy="2346960"/>
          </a:xfrm>
          <a:prstGeom prst="rect">
            <a:avLst/>
          </a:prstGeom>
        </p:spPr>
        <p:txBody>
          <a:bodyPr anchor="b"/>
          <a:lstStyle>
            <a:lvl1pPr>
              <a:defRPr sz="20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DEAC2C-108B-FFA3-24F1-1DD7FADE4A7B}"/>
              </a:ext>
            </a:extLst>
          </p:cNvPr>
          <p:cNvSpPr>
            <a:spLocks noGrp="1"/>
          </p:cNvSpPr>
          <p:nvPr>
            <p:ph idx="1"/>
          </p:nvPr>
        </p:nvSpPr>
        <p:spPr>
          <a:xfrm>
            <a:off x="3304282" y="1448224"/>
            <a:ext cx="3934778" cy="7147983"/>
          </a:xfrm>
          <a:prstGeom prst="rect">
            <a:avLst/>
          </a:prstGeo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A95A3-38C4-2962-8F61-9C46F050AFD2}"/>
              </a:ext>
            </a:extLst>
          </p:cNvPr>
          <p:cNvSpPr>
            <a:spLocks noGrp="1"/>
          </p:cNvSpPr>
          <p:nvPr>
            <p:ph type="body" sz="half" idx="2"/>
          </p:nvPr>
        </p:nvSpPr>
        <p:spPr>
          <a:xfrm>
            <a:off x="535365" y="3017520"/>
            <a:ext cx="2506801" cy="5590329"/>
          </a:xfrm>
          <a:prstGeom prst="rect">
            <a:avLst/>
          </a:prstGeo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a:extLst>
              <a:ext uri="{FF2B5EF4-FFF2-40B4-BE49-F238E27FC236}">
                <a16:creationId xmlns:a16="http://schemas.microsoft.com/office/drawing/2014/main" id="{44066E61-1043-B3F5-9137-D525EE87226C}"/>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6" name="Footer Placeholder 5">
            <a:extLst>
              <a:ext uri="{FF2B5EF4-FFF2-40B4-BE49-F238E27FC236}">
                <a16:creationId xmlns:a16="http://schemas.microsoft.com/office/drawing/2014/main" id="{3B7F2E9F-B52B-83C0-0C99-E9994E27DFD6}"/>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3B56662-3292-DB42-8303-BFBCAEA19F5B}"/>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8" name="hcSlideMaster.Content with CaptionHeader" descr="Classification: Confidential">
            <a:extLst>
              <a:ext uri="{FF2B5EF4-FFF2-40B4-BE49-F238E27FC236}">
                <a16:creationId xmlns:a16="http://schemas.microsoft.com/office/drawing/2014/main" id="{7F0F1BA1-DFFA-451A-D68F-CC59880A8EE1}"/>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16098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DA36-00E9-E473-B313-131341706BF1}"/>
              </a:ext>
            </a:extLst>
          </p:cNvPr>
          <p:cNvSpPr>
            <a:spLocks noGrp="1"/>
          </p:cNvSpPr>
          <p:nvPr>
            <p:ph type="title"/>
          </p:nvPr>
        </p:nvSpPr>
        <p:spPr>
          <a:xfrm>
            <a:off x="535365" y="670560"/>
            <a:ext cx="2506801" cy="2346960"/>
          </a:xfrm>
          <a:prstGeom prst="rect">
            <a:avLst/>
          </a:prstGeom>
        </p:spPr>
        <p:txBody>
          <a:bodyPr anchor="b"/>
          <a:lstStyle>
            <a:lvl1pPr>
              <a:defRPr sz="20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0F4F7-A0A1-74CB-B517-960898FB16C0}"/>
              </a:ext>
            </a:extLst>
          </p:cNvPr>
          <p:cNvSpPr>
            <a:spLocks noGrp="1"/>
          </p:cNvSpPr>
          <p:nvPr>
            <p:ph type="pic" idx="1"/>
          </p:nvPr>
        </p:nvSpPr>
        <p:spPr>
          <a:xfrm>
            <a:off x="3304282" y="1448224"/>
            <a:ext cx="3934778" cy="7147983"/>
          </a:xfrm>
          <a:prstGeom prst="rect">
            <a:avLst/>
          </a:prstGeo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endParaRPr lang="en-IN" dirty="0"/>
          </a:p>
        </p:txBody>
      </p:sp>
      <p:sp>
        <p:nvSpPr>
          <p:cNvPr id="4" name="Text Placeholder 3">
            <a:extLst>
              <a:ext uri="{FF2B5EF4-FFF2-40B4-BE49-F238E27FC236}">
                <a16:creationId xmlns:a16="http://schemas.microsoft.com/office/drawing/2014/main" id="{C94DCD87-4B5B-765C-EE31-D630E71DDE6D}"/>
              </a:ext>
            </a:extLst>
          </p:cNvPr>
          <p:cNvSpPr>
            <a:spLocks noGrp="1"/>
          </p:cNvSpPr>
          <p:nvPr>
            <p:ph type="body" sz="half" idx="2"/>
          </p:nvPr>
        </p:nvSpPr>
        <p:spPr>
          <a:xfrm>
            <a:off x="535365" y="3017520"/>
            <a:ext cx="2506801" cy="5590329"/>
          </a:xfrm>
          <a:prstGeom prst="rect">
            <a:avLst/>
          </a:prstGeo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a:extLst>
              <a:ext uri="{FF2B5EF4-FFF2-40B4-BE49-F238E27FC236}">
                <a16:creationId xmlns:a16="http://schemas.microsoft.com/office/drawing/2014/main" id="{54AF630B-B567-8DEE-6108-DD069320BF21}"/>
              </a:ext>
            </a:extLst>
          </p:cNvPr>
          <p:cNvSpPr>
            <a:spLocks noGrp="1"/>
          </p:cNvSpPr>
          <p:nvPr>
            <p:ph type="dt" sz="half" idx="10"/>
          </p:nvPr>
        </p:nvSpPr>
        <p:spPr>
          <a:xfrm>
            <a:off x="534353" y="9322647"/>
            <a:ext cx="1748790" cy="535517"/>
          </a:xfrm>
          <a:prstGeom prst="rect">
            <a:avLst/>
          </a:prstGeom>
        </p:spPr>
        <p:txBody>
          <a:bodyPr/>
          <a:lstStyle/>
          <a:p>
            <a:fld id="{245E089B-7FF9-4A76-9A80-45C596FC758E}" type="datetimeFigureOut">
              <a:rPr lang="en-US" smtClean="0"/>
              <a:t>3/21/2024</a:t>
            </a:fld>
            <a:endParaRPr lang="en-US" dirty="0"/>
          </a:p>
        </p:txBody>
      </p:sp>
      <p:sp>
        <p:nvSpPr>
          <p:cNvPr id="6" name="Footer Placeholder 5">
            <a:extLst>
              <a:ext uri="{FF2B5EF4-FFF2-40B4-BE49-F238E27FC236}">
                <a16:creationId xmlns:a16="http://schemas.microsoft.com/office/drawing/2014/main" id="{85F67922-7E14-78B5-CD26-8E60A298DBF2}"/>
              </a:ext>
            </a:extLst>
          </p:cNvPr>
          <p:cNvSpPr>
            <a:spLocks noGrp="1"/>
          </p:cNvSpPr>
          <p:nvPr>
            <p:ph type="ftr" sz="quarter" idx="11"/>
          </p:nvPr>
        </p:nvSpPr>
        <p:spPr>
          <a:xfrm>
            <a:off x="2574608" y="9322647"/>
            <a:ext cx="2623185" cy="535517"/>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A40B9187-504E-4523-E251-3B532A01947E}"/>
              </a:ext>
            </a:extLst>
          </p:cNvPr>
          <p:cNvSpPr>
            <a:spLocks noGrp="1"/>
          </p:cNvSpPr>
          <p:nvPr>
            <p:ph type="sldNum" sz="quarter" idx="12"/>
          </p:nvPr>
        </p:nvSpPr>
        <p:spPr>
          <a:xfrm>
            <a:off x="5489258" y="9322647"/>
            <a:ext cx="1748790" cy="535517"/>
          </a:xfrm>
          <a:prstGeom prst="rect">
            <a:avLst/>
          </a:prstGeom>
        </p:spPr>
        <p:txBody>
          <a:bodyPr/>
          <a:lstStyle/>
          <a:p>
            <a:fld id="{81D0A0F0-231E-41D6-803A-199B82C09D42}" type="slidenum">
              <a:rPr lang="en-US" smtClean="0"/>
              <a:t>‹#›</a:t>
            </a:fld>
            <a:endParaRPr lang="en-US" dirty="0"/>
          </a:p>
        </p:txBody>
      </p:sp>
      <p:sp>
        <p:nvSpPr>
          <p:cNvPr id="8" name="hcSlideMaster.Picture with CaptionHeader" descr="Classification: Confidential">
            <a:extLst>
              <a:ext uri="{FF2B5EF4-FFF2-40B4-BE49-F238E27FC236}">
                <a16:creationId xmlns:a16="http://schemas.microsoft.com/office/drawing/2014/main" id="{E9920AA4-4215-CFE0-2830-9BAFA87E1360}"/>
              </a:ext>
            </a:extLst>
          </p:cNvPr>
          <p:cNvSpPr txBox="1"/>
          <p:nvPr userDrawn="1"/>
        </p:nvSpPr>
        <p:spPr>
          <a:xfrm>
            <a:off x="0" y="0"/>
            <a:ext cx="7772400" cy="276999"/>
          </a:xfrm>
          <a:prstGeom prst="rect">
            <a:avLst/>
          </a:prstGeom>
          <a:solidFill>
            <a:srgbClr val="FFFFFF"/>
          </a:solidFill>
        </p:spPr>
        <p:txBody>
          <a:bodyPr vert="horz" rtlCol="0">
            <a:spAutoFit/>
          </a:bodyPr>
          <a:lstStyle/>
          <a:p>
            <a:pPr algn="ctr"/>
            <a:r>
              <a:rPr lang="en-IN" sz="1200" b="0" i="0" u="none" baseline="0">
                <a:solidFill>
                  <a:srgbClr val="000000"/>
                </a:solidFill>
                <a:latin typeface="Microsoft Sans Serif" panose="020B0604020202020204" pitchFamily="34" charset="0"/>
              </a:rPr>
              <a:t>Classification: </a:t>
            </a:r>
            <a:r>
              <a:rPr lang="en-IN" sz="1200" b="0" i="0" u="none" baseline="0">
                <a:solidFill>
                  <a:srgbClr val="FFA500"/>
                </a:solidFill>
                <a:latin typeface="Microsoft Sans Serif" panose="020B0604020202020204" pitchFamily="34" charset="0"/>
              </a:rPr>
              <a:t>Confidential</a:t>
            </a:r>
            <a:endParaRPr lang="en-IN" sz="1200" b="0" i="0" u="none" baseline="0" dirty="0">
              <a:solidFill>
                <a:srgbClr val="FFA500"/>
              </a:solidFill>
              <a:latin typeface="Microsoft Sans Serif" panose="020B0604020202020204" pitchFamily="34" charset="0"/>
            </a:endParaRPr>
          </a:p>
        </p:txBody>
      </p:sp>
    </p:spTree>
    <p:extLst>
      <p:ext uri="{BB962C8B-B14F-4D97-AF65-F5344CB8AC3E}">
        <p14:creationId xmlns:p14="http://schemas.microsoft.com/office/powerpoint/2010/main" val="344810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usiness card grid" hidden="1">
            <a:extLst>
              <a:ext uri="{FF2B5EF4-FFF2-40B4-BE49-F238E27FC236}">
                <a16:creationId xmlns:a16="http://schemas.microsoft.com/office/drawing/2014/main" id="{39AE8032-1FF1-FD4D-225F-AFEABA4C0C8A}"/>
              </a:ext>
            </a:extLst>
          </p:cNvPr>
          <p:cNvGrpSpPr/>
          <p:nvPr userDrawn="1"/>
        </p:nvGrpSpPr>
        <p:grpSpPr>
          <a:xfrm>
            <a:off x="685800" y="452618"/>
            <a:ext cx="6400800" cy="9148542"/>
            <a:chOff x="685800" y="452618"/>
            <a:chExt cx="6400800" cy="9148542"/>
          </a:xfrm>
        </p:grpSpPr>
        <p:sp>
          <p:nvSpPr>
            <p:cNvPr id="8" name="Rectangle 7">
              <a:extLst>
                <a:ext uri="{FF2B5EF4-FFF2-40B4-BE49-F238E27FC236}">
                  <a16:creationId xmlns:a16="http://schemas.microsoft.com/office/drawing/2014/main" id="{556EA7B3-3A27-7CE0-7DC7-9706E986A3F5}"/>
                </a:ext>
              </a:extLst>
            </p:cNvPr>
            <p:cNvSpPr/>
            <p:nvPr userDrawn="1"/>
          </p:nvSpPr>
          <p:spPr>
            <a:xfrm>
              <a:off x="685800" y="452618"/>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a:extLst>
                <a:ext uri="{FF2B5EF4-FFF2-40B4-BE49-F238E27FC236}">
                  <a16:creationId xmlns:a16="http://schemas.microsoft.com/office/drawing/2014/main" id="{C8CD762D-F131-F277-CCCB-992EDC3F7472}"/>
                </a:ext>
              </a:extLst>
            </p:cNvPr>
            <p:cNvSpPr/>
            <p:nvPr userDrawn="1"/>
          </p:nvSpPr>
          <p:spPr>
            <a:xfrm>
              <a:off x="3886200" y="452618"/>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a:extLst>
                <a:ext uri="{FF2B5EF4-FFF2-40B4-BE49-F238E27FC236}">
                  <a16:creationId xmlns:a16="http://schemas.microsoft.com/office/drawing/2014/main" id="{3F174B8F-4716-C636-15AB-012BC5E601DD}"/>
                </a:ext>
              </a:extLst>
            </p:cNvPr>
            <p:cNvSpPr/>
            <p:nvPr userDrawn="1"/>
          </p:nvSpPr>
          <p:spPr>
            <a:xfrm>
              <a:off x="685800" y="22878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a:extLst>
                <a:ext uri="{FF2B5EF4-FFF2-40B4-BE49-F238E27FC236}">
                  <a16:creationId xmlns:a16="http://schemas.microsoft.com/office/drawing/2014/main" id="{7BEEC4A6-1F01-9991-270F-DCBDEF30F708}"/>
                </a:ext>
              </a:extLst>
            </p:cNvPr>
            <p:cNvSpPr/>
            <p:nvPr userDrawn="1"/>
          </p:nvSpPr>
          <p:spPr>
            <a:xfrm>
              <a:off x="3886200" y="22878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a:extLst>
                <a:ext uri="{FF2B5EF4-FFF2-40B4-BE49-F238E27FC236}">
                  <a16:creationId xmlns:a16="http://schemas.microsoft.com/office/drawing/2014/main" id="{7D0E6A34-013C-3FED-C418-19103F82506A}"/>
                </a:ext>
              </a:extLst>
            </p:cNvPr>
            <p:cNvSpPr/>
            <p:nvPr userDrawn="1"/>
          </p:nvSpPr>
          <p:spPr>
            <a:xfrm>
              <a:off x="685800" y="41166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a:extLst>
                <a:ext uri="{FF2B5EF4-FFF2-40B4-BE49-F238E27FC236}">
                  <a16:creationId xmlns:a16="http://schemas.microsoft.com/office/drawing/2014/main" id="{6E41FAF5-9D30-1E5E-9B58-D2E7A9BB372B}"/>
                </a:ext>
              </a:extLst>
            </p:cNvPr>
            <p:cNvSpPr/>
            <p:nvPr userDrawn="1"/>
          </p:nvSpPr>
          <p:spPr>
            <a:xfrm>
              <a:off x="3886200" y="41166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a:extLst>
                <a:ext uri="{FF2B5EF4-FFF2-40B4-BE49-F238E27FC236}">
                  <a16:creationId xmlns:a16="http://schemas.microsoft.com/office/drawing/2014/main" id="{F4B85279-A0BF-8B56-677B-82E21B101C74}"/>
                </a:ext>
              </a:extLst>
            </p:cNvPr>
            <p:cNvSpPr/>
            <p:nvPr userDrawn="1"/>
          </p:nvSpPr>
          <p:spPr>
            <a:xfrm>
              <a:off x="685800" y="59454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a:extLst>
                <a:ext uri="{FF2B5EF4-FFF2-40B4-BE49-F238E27FC236}">
                  <a16:creationId xmlns:a16="http://schemas.microsoft.com/office/drawing/2014/main" id="{1F9753B0-1DFF-BDB6-2706-3A3D35C105BB}"/>
                </a:ext>
              </a:extLst>
            </p:cNvPr>
            <p:cNvSpPr/>
            <p:nvPr userDrawn="1"/>
          </p:nvSpPr>
          <p:spPr>
            <a:xfrm>
              <a:off x="3886200" y="59454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a:extLst>
                <a:ext uri="{FF2B5EF4-FFF2-40B4-BE49-F238E27FC236}">
                  <a16:creationId xmlns:a16="http://schemas.microsoft.com/office/drawing/2014/main" id="{A1C31E90-142D-379C-683C-AD31DD890F16}"/>
                </a:ext>
              </a:extLst>
            </p:cNvPr>
            <p:cNvSpPr/>
            <p:nvPr userDrawn="1"/>
          </p:nvSpPr>
          <p:spPr>
            <a:xfrm>
              <a:off x="685800" y="7772360"/>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a:extLst>
                <a:ext uri="{FF2B5EF4-FFF2-40B4-BE49-F238E27FC236}">
                  <a16:creationId xmlns:a16="http://schemas.microsoft.com/office/drawing/2014/main" id="{1D02C25A-37F1-96F9-91F7-66EC2ACD4E65}"/>
                </a:ext>
              </a:extLst>
            </p:cNvPr>
            <p:cNvSpPr/>
            <p:nvPr userDrawn="1"/>
          </p:nvSpPr>
          <p:spPr>
            <a:xfrm>
              <a:off x="3886200" y="7772360"/>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45277689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defTabSz="582930" rtl="0" eaLnBrk="1" latinLnBrk="0" hangingPunct="1">
        <a:lnSpc>
          <a:spcPct val="90000"/>
        </a:lnSpc>
        <a:spcBef>
          <a:spcPct val="0"/>
        </a:spcBef>
        <a:buNone/>
        <a:defRPr sz="2805" kern="1200">
          <a:solidFill>
            <a:schemeClr val="tx1"/>
          </a:solidFill>
          <a:latin typeface="+mj-lt"/>
          <a:ea typeface="+mj-ea"/>
          <a:cs typeface="+mj-cs"/>
        </a:defRPr>
      </a:lvl1pPr>
    </p:titleStyle>
    <p:bodyStyle>
      <a:lvl1pPr marL="145733" indent="-145733" algn="l" defTabSz="582930" rtl="0" eaLnBrk="1" latinLnBrk="0" hangingPunct="1">
        <a:lnSpc>
          <a:spcPct val="90000"/>
        </a:lnSpc>
        <a:spcBef>
          <a:spcPts val="638"/>
        </a:spcBef>
        <a:buFont typeface="Arial" panose="020B0604020202020204" pitchFamily="34" charset="0"/>
        <a:buChar char="•"/>
        <a:defRPr sz="1785" kern="1200">
          <a:solidFill>
            <a:schemeClr val="tx1"/>
          </a:solidFill>
          <a:latin typeface="+mn-lt"/>
          <a:ea typeface="+mn-ea"/>
          <a:cs typeface="+mn-cs"/>
        </a:defRPr>
      </a:lvl1pPr>
      <a:lvl2pPr marL="437198" indent="-145733" algn="l" defTabSz="582930" rtl="0" eaLnBrk="1" latinLnBrk="0" hangingPunct="1">
        <a:lnSpc>
          <a:spcPct val="90000"/>
        </a:lnSpc>
        <a:spcBef>
          <a:spcPts val="319"/>
        </a:spcBef>
        <a:buFont typeface="Arial" panose="020B0604020202020204" pitchFamily="34" charset="0"/>
        <a:buChar char="•"/>
        <a:defRPr sz="1530" kern="1200">
          <a:solidFill>
            <a:schemeClr val="tx1"/>
          </a:solidFill>
          <a:latin typeface="+mn-lt"/>
          <a:ea typeface="+mn-ea"/>
          <a:cs typeface="+mn-cs"/>
        </a:defRPr>
      </a:lvl2pPr>
      <a:lvl3pPr marL="728663" indent="-145733" algn="l" defTabSz="582930" rtl="0" eaLnBrk="1" latinLnBrk="0" hangingPunct="1">
        <a:lnSpc>
          <a:spcPct val="90000"/>
        </a:lnSpc>
        <a:spcBef>
          <a:spcPts val="319"/>
        </a:spcBef>
        <a:buFont typeface="Arial" panose="020B0604020202020204" pitchFamily="34" charset="0"/>
        <a:buChar char="•"/>
        <a:defRPr sz="1275" kern="1200">
          <a:solidFill>
            <a:schemeClr val="tx1"/>
          </a:solidFill>
          <a:latin typeface="+mn-lt"/>
          <a:ea typeface="+mn-ea"/>
          <a:cs typeface="+mn-cs"/>
        </a:defRPr>
      </a:lvl3pPr>
      <a:lvl4pPr marL="102012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4pPr>
      <a:lvl5pPr marL="131159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A4A3A4"/>
          </p15:clr>
        </p15:guide>
        <p15:guide id="2" pos="432" userDrawn="1">
          <p15:clr>
            <a:srgbClr val="A4A3A4"/>
          </p15:clr>
        </p15:guide>
        <p15:guide id="3" pos="4464" userDrawn="1">
          <p15:clr>
            <a:srgbClr val="A4A3A4"/>
          </p15:clr>
        </p15:guide>
        <p15:guide id="4" orient="horz" pos="288" userDrawn="1">
          <p15:clr>
            <a:srgbClr val="A4A3A4"/>
          </p15:clr>
        </p15:guide>
        <p15:guide id="5" orient="horz" pos="1440" userDrawn="1">
          <p15:clr>
            <a:srgbClr val="A4A3A4"/>
          </p15:clr>
        </p15:guide>
        <p15:guide id="6" orient="horz" pos="2592" userDrawn="1">
          <p15:clr>
            <a:srgbClr val="A4A3A4"/>
          </p15:clr>
        </p15:guide>
        <p15:guide id="7" orient="horz" pos="3744" userDrawn="1">
          <p15:clr>
            <a:srgbClr val="A4A3A4"/>
          </p15:clr>
        </p15:guide>
        <p15:guide id="8" orient="horz" pos="4896" userDrawn="1">
          <p15:clr>
            <a:srgbClr val="A4A3A4"/>
          </p15:clr>
        </p15:guide>
        <p15:guide id="9" orient="horz" pos="604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3"/>
          <a:stretch>
            <a:fillRect/>
          </a:stretch>
        </p:blipFill>
        <p:spPr>
          <a:xfrm>
            <a:off x="0" y="9620922"/>
            <a:ext cx="7772400" cy="437478"/>
          </a:xfrm>
          <a:prstGeom prst="rect">
            <a:avLst/>
          </a:prstGeom>
        </p:spPr>
      </p:pic>
      <p:pic>
        <p:nvPicPr>
          <p:cNvPr id="54" name="Picture 53"/>
          <p:cNvPicPr>
            <a:picLocks noChangeAspect="1"/>
          </p:cNvPicPr>
          <p:nvPr/>
        </p:nvPicPr>
        <p:blipFill>
          <a:blip r:embed="rId4"/>
          <a:stretch>
            <a:fillRect/>
          </a:stretch>
        </p:blipFill>
        <p:spPr>
          <a:xfrm>
            <a:off x="0" y="0"/>
            <a:ext cx="7772400" cy="414528"/>
          </a:xfrm>
          <a:prstGeom prst="rect">
            <a:avLst/>
          </a:prstGeom>
        </p:spPr>
      </p:pic>
      <p:sp>
        <p:nvSpPr>
          <p:cNvPr id="55" name="Rectangle 21"/>
          <p:cNvSpPr>
            <a:spLocks noChangeArrowheads="1"/>
          </p:cNvSpPr>
          <p:nvPr/>
        </p:nvSpPr>
        <p:spPr bwMode="auto">
          <a:xfrm>
            <a:off x="3864866" y="6655750"/>
            <a:ext cx="3907534" cy="1476868"/>
          </a:xfrm>
          <a:prstGeom prst="rect">
            <a:avLst/>
          </a:prstGeom>
          <a:solidFill>
            <a:schemeClr val="bg1"/>
          </a:solidFill>
          <a:ln w="9525">
            <a:solidFill>
              <a:schemeClr val="bg1">
                <a:lumMod val="50000"/>
              </a:schemeClr>
            </a:solidFill>
            <a:miter lim="800000"/>
            <a:headEnd/>
            <a:tailEnd/>
          </a:ln>
        </p:spPr>
        <p:txBody>
          <a:bodyPr lIns="90000" tIns="36000" rIns="46023" bIns="0"/>
          <a:lstStyle/>
          <a:p>
            <a:pPr marL="285750" indent="-285750">
              <a:buFont typeface="Arial" panose="020B0604020202020204" pitchFamily="34" charset="0"/>
              <a:buChar char="•"/>
            </a:pPr>
            <a:r>
              <a:rPr lang="en-IN" sz="1400" dirty="0"/>
              <a:t>5 🌟@</a:t>
            </a:r>
            <a:r>
              <a:rPr lang="en-IN" sz="1400" dirty="0" err="1"/>
              <a:t>HackerRank</a:t>
            </a:r>
            <a:r>
              <a:rPr lang="en-IN" sz="1400" dirty="0"/>
              <a:t> || 3 🌟@</a:t>
            </a:r>
            <a:r>
              <a:rPr lang="en-IN" sz="1400" dirty="0" err="1"/>
              <a:t>codechef</a:t>
            </a:r>
            <a:r>
              <a:rPr lang="en-IN" sz="1400" dirty="0"/>
              <a:t> || Java python </a:t>
            </a:r>
            <a:r>
              <a:rPr lang="en-IN" sz="1400" dirty="0" err="1"/>
              <a:t>c++</a:t>
            </a:r>
            <a:r>
              <a:rPr lang="en-IN" sz="1400" dirty="0"/>
              <a:t> || Full stack </a:t>
            </a:r>
            <a:r>
              <a:rPr lang="en-IN" sz="1400" dirty="0" err="1"/>
              <a:t>WebD</a:t>
            </a:r>
            <a:r>
              <a:rPr lang="en-IN" sz="1400" dirty="0"/>
              <a:t> || 350+DSA Questions || top </a:t>
            </a:r>
            <a:r>
              <a:rPr lang="en-IN" sz="1400" dirty="0" smtClean="0"/>
              <a:t>5 </a:t>
            </a:r>
            <a:r>
              <a:rPr lang="en-IN" sz="1400" dirty="0"/>
              <a:t>among </a:t>
            </a:r>
            <a:r>
              <a:rPr lang="en-IN" sz="1400" dirty="0" err="1"/>
              <a:t>gfg</a:t>
            </a:r>
            <a:r>
              <a:rPr lang="en-IN" sz="1400" dirty="0"/>
              <a:t> (University rank) || recently cracked 4 company (2 on campus &amp; 2 off campus) || ex-:</a:t>
            </a:r>
            <a:r>
              <a:rPr lang="en-IN" sz="1400" dirty="0" err="1"/>
              <a:t>highradiean</a:t>
            </a:r>
            <a:r>
              <a:rPr lang="en-IN" sz="1400" dirty="0"/>
              <a:t> || ex-:ninja</a:t>
            </a:r>
            <a:endParaRPr lang="en-US" sz="1400" dirty="0">
              <a:solidFill>
                <a:srgbClr val="000000"/>
              </a:solidFill>
              <a:latin typeface="Calibri" panose="020F0502020204030204" pitchFamily="34" charset="0"/>
              <a:cs typeface="Calibri" panose="020F0502020204030204" pitchFamily="34" charset="0"/>
            </a:endParaRPr>
          </a:p>
        </p:txBody>
      </p:sp>
      <p:sp>
        <p:nvSpPr>
          <p:cNvPr id="59" name="Rectangle 21"/>
          <p:cNvSpPr>
            <a:spLocks noChangeArrowheads="1"/>
          </p:cNvSpPr>
          <p:nvPr/>
        </p:nvSpPr>
        <p:spPr bwMode="auto">
          <a:xfrm>
            <a:off x="43449" y="6684053"/>
            <a:ext cx="3777962" cy="2899542"/>
          </a:xfrm>
          <a:prstGeom prst="rect">
            <a:avLst/>
          </a:prstGeom>
          <a:solidFill>
            <a:schemeClr val="bg1"/>
          </a:solidFill>
          <a:ln w="9525">
            <a:solidFill>
              <a:schemeClr val="bg1">
                <a:lumMod val="85000"/>
              </a:schemeClr>
            </a:solidFill>
            <a:miter lim="800000"/>
            <a:headEnd/>
            <a:tailEnd/>
          </a:ln>
        </p:spPr>
        <p:txBody>
          <a:bodyPr lIns="90000" tIns="36000" rIns="46023" bIns="0" anchor="t"/>
          <a:lstStyle/>
          <a:p>
            <a:pPr marL="114300" indent="-114300">
              <a:spcBef>
                <a:spcPts val="0"/>
              </a:spcBef>
              <a:buFont typeface="Wingdings" panose="05000000000000000000" pitchFamily="2" charset="2"/>
              <a:buChar char="§"/>
              <a:tabLst>
                <a:tab pos="734616" algn="l"/>
                <a:tab pos="3393281" algn="r"/>
              </a:tabLst>
            </a:pPr>
            <a:r>
              <a:rPr lang="en-US" sz="1100" dirty="0"/>
              <a:t>I am a Graduate Engineering Trainee at Tata Technologies with 8 months of experience, contributing to various projects in Pune. Concurrently, I serve as a Campus Superhero at Coding Blocks for 2 years and 3 months, specializing in React.js, Tailwind CSS, and MongoDB. Additionally, I've held roles as a Teaching Assistant at Coding Ninjas for React-focused </a:t>
            </a:r>
            <a:r>
              <a:rPr lang="en-US" sz="1100" dirty="0" err="1"/>
              <a:t>bootcamps</a:t>
            </a:r>
            <a:r>
              <a:rPr lang="en-US" sz="1100" dirty="0"/>
              <a:t>, demonstrating proficiency in Full-Stack Development and MERN Stack. During my tenure, I've received certifications for Career Camps in React and Front-End Web Development. Prior experiences include internships at </a:t>
            </a:r>
            <a:r>
              <a:rPr lang="en-US" sz="1100" dirty="0" err="1"/>
              <a:t>HighRadius</a:t>
            </a:r>
            <a:r>
              <a:rPr lang="en-US" sz="1100" dirty="0"/>
              <a:t>, where I honed skills in Software Testing, Selenium, and Database Testing, as well as a Winter Internship involving a project on B2B Cash Flow Prediction using Machine Learning and React. My diverse experiences have equipped me with a strong foundation in software development, problem-solving, and collaboration, poised to contribute effectively to future endeavors.</a:t>
            </a:r>
            <a:endParaRPr lang="en-US" sz="1100" dirty="0">
              <a:solidFill>
                <a:srgbClr val="000000"/>
              </a:solidFill>
              <a:cs typeface="Times New Roman" pitchFamily="18" charset="0"/>
            </a:endParaRPr>
          </a:p>
        </p:txBody>
      </p:sp>
      <p:sp>
        <p:nvSpPr>
          <p:cNvPr id="62" name="Rectangle 9"/>
          <p:cNvSpPr>
            <a:spLocks noChangeArrowheads="1"/>
          </p:cNvSpPr>
          <p:nvPr/>
        </p:nvSpPr>
        <p:spPr bwMode="auto">
          <a:xfrm>
            <a:off x="59353" y="6155171"/>
            <a:ext cx="3777960" cy="500579"/>
          </a:xfrm>
          <a:prstGeom prst="rect">
            <a:avLst/>
          </a:prstGeom>
          <a:gradFill>
            <a:gsLst>
              <a:gs pos="98000">
                <a:srgbClr val="0070C0"/>
              </a:gs>
              <a:gs pos="83000">
                <a:schemeClr val="bg1">
                  <a:lumMod val="85000"/>
                </a:schemeClr>
              </a:gs>
              <a:gs pos="17000">
                <a:schemeClr val="bg1">
                  <a:lumMod val="85000"/>
                </a:schemeClr>
              </a:gs>
              <a:gs pos="6000">
                <a:schemeClr val="bg1"/>
              </a:gs>
            </a:gsLst>
            <a:lin ang="5400000" scaled="1"/>
          </a:gradFill>
          <a:ln w="9525" algn="ctr">
            <a:noFill/>
            <a:miter lim="800000"/>
            <a:headEnd/>
            <a:tailEnd/>
          </a:ln>
          <a:effectLst/>
        </p:spPr>
        <p:txBody>
          <a:bodyPr wrap="none" lIns="90000" tIns="46800" rIns="90000" bIns="46800" anchor="ctr"/>
          <a:lstStyle/>
          <a:p>
            <a:pPr>
              <a:lnSpc>
                <a:spcPct val="90000"/>
              </a:lnSpc>
              <a:spcBef>
                <a:spcPct val="40000"/>
              </a:spcBef>
              <a:defRPr/>
            </a:pPr>
            <a:r>
              <a:rPr lang="en-US" sz="1400" b="1" dirty="0">
                <a:latin typeface="Arial" pitchFamily="34" charset="0"/>
              </a:rPr>
              <a:t>Career Highlights</a:t>
            </a:r>
          </a:p>
        </p:txBody>
      </p:sp>
      <p:sp>
        <p:nvSpPr>
          <p:cNvPr id="64" name="Rectangle 9"/>
          <p:cNvSpPr>
            <a:spLocks noChangeArrowheads="1"/>
          </p:cNvSpPr>
          <p:nvPr/>
        </p:nvSpPr>
        <p:spPr bwMode="auto">
          <a:xfrm>
            <a:off x="3886196" y="6088992"/>
            <a:ext cx="3907539" cy="507382"/>
          </a:xfrm>
          <a:prstGeom prst="rect">
            <a:avLst/>
          </a:prstGeom>
          <a:gradFill>
            <a:gsLst>
              <a:gs pos="98000">
                <a:srgbClr val="0070C0"/>
              </a:gs>
              <a:gs pos="83000">
                <a:schemeClr val="bg1">
                  <a:lumMod val="85000"/>
                </a:schemeClr>
              </a:gs>
              <a:gs pos="17000">
                <a:schemeClr val="bg1">
                  <a:lumMod val="85000"/>
                </a:schemeClr>
              </a:gs>
              <a:gs pos="6000">
                <a:schemeClr val="bg1"/>
              </a:gs>
            </a:gsLst>
            <a:lin ang="5400000" scaled="1"/>
          </a:gradFill>
          <a:ln w="9525" algn="ctr">
            <a:noFill/>
            <a:miter lim="800000"/>
            <a:headEnd/>
            <a:tailEnd/>
          </a:ln>
          <a:effectLst/>
        </p:spPr>
        <p:txBody>
          <a:bodyPr wrap="none" lIns="90000" tIns="46800" rIns="90000" bIns="46800" anchor="ctr"/>
          <a:lstStyle/>
          <a:p>
            <a:pPr>
              <a:lnSpc>
                <a:spcPct val="90000"/>
              </a:lnSpc>
              <a:spcBef>
                <a:spcPct val="40000"/>
              </a:spcBef>
              <a:defRPr/>
            </a:pPr>
            <a:r>
              <a:rPr lang="en-US" sz="1400" b="1" dirty="0">
                <a:latin typeface="Arial" pitchFamily="34" charset="0"/>
              </a:rPr>
              <a:t>Key Achievements  </a:t>
            </a:r>
          </a:p>
        </p:txBody>
      </p:sp>
      <p:sp>
        <p:nvSpPr>
          <p:cNvPr id="65" name="Rectangle 21"/>
          <p:cNvSpPr>
            <a:spLocks noChangeArrowheads="1"/>
          </p:cNvSpPr>
          <p:nvPr/>
        </p:nvSpPr>
        <p:spPr bwMode="auto">
          <a:xfrm>
            <a:off x="3893840" y="944488"/>
            <a:ext cx="3729473" cy="5117826"/>
          </a:xfrm>
          <a:prstGeom prst="rect">
            <a:avLst/>
          </a:prstGeom>
          <a:solidFill>
            <a:schemeClr val="bg1"/>
          </a:solidFill>
          <a:ln w="9525">
            <a:solidFill>
              <a:schemeClr val="bg1">
                <a:lumMod val="85000"/>
              </a:schemeClr>
            </a:solidFill>
            <a:miter lim="800000"/>
            <a:headEnd/>
            <a:tailEnd/>
          </a:ln>
        </p:spPr>
        <p:txBody>
          <a:bodyPr lIns="90000" tIns="36000" rIns="46023" bIns="0" anchor="t"/>
          <a:lstStyle/>
          <a:p>
            <a:pPr>
              <a:tabLst>
                <a:tab pos="734616" algn="l"/>
                <a:tab pos="3393281" algn="r"/>
              </a:tabLst>
            </a:pPr>
            <a:r>
              <a:rPr lang="en-IN" sz="1400" b="1" dirty="0" smtClean="0">
                <a:solidFill>
                  <a:srgbClr val="000000"/>
                </a:solidFill>
                <a:cs typeface="Times New Roman" pitchFamily="18" charset="0"/>
              </a:rPr>
              <a:t>Program </a:t>
            </a:r>
            <a:r>
              <a:rPr lang="en-IN" sz="1400" b="1" dirty="0">
                <a:solidFill>
                  <a:srgbClr val="000000"/>
                </a:solidFill>
                <a:cs typeface="Times New Roman" pitchFamily="18" charset="0"/>
              </a:rPr>
              <a:t>1 </a:t>
            </a:r>
            <a:r>
              <a:rPr lang="en-IN" sz="1400" b="1" dirty="0" smtClean="0">
                <a:solidFill>
                  <a:srgbClr val="000000"/>
                </a:solidFill>
                <a:cs typeface="Times New Roman" pitchFamily="18" charset="0"/>
              </a:rPr>
              <a:t>:</a:t>
            </a:r>
          </a:p>
          <a:p>
            <a:r>
              <a:rPr lang="en-US" sz="1400" b="1" dirty="0" smtClean="0"/>
              <a:t>Title</a:t>
            </a:r>
            <a:r>
              <a:rPr lang="en-US" sz="1400" b="1" dirty="0"/>
              <a:t>:</a:t>
            </a:r>
            <a:r>
              <a:rPr lang="en-US" sz="1400" dirty="0"/>
              <a:t> </a:t>
            </a:r>
            <a:r>
              <a:rPr lang="en-US" sz="1400" dirty="0" err="1"/>
              <a:t>Figma</a:t>
            </a:r>
            <a:r>
              <a:rPr lang="en-US" sz="1400" dirty="0"/>
              <a:t> Design</a:t>
            </a:r>
          </a:p>
          <a:p>
            <a:r>
              <a:rPr lang="en-US" sz="1400" b="1" dirty="0"/>
              <a:t>Organization (Employer):</a:t>
            </a:r>
            <a:r>
              <a:rPr lang="en-US" sz="1400" dirty="0"/>
              <a:t> Tata Technologies</a:t>
            </a:r>
          </a:p>
          <a:p>
            <a:r>
              <a:rPr lang="en-US" sz="1400" b="1" dirty="0"/>
              <a:t>Name of Client:</a:t>
            </a:r>
            <a:r>
              <a:rPr lang="en-US" sz="1400" dirty="0"/>
              <a:t> TML</a:t>
            </a:r>
          </a:p>
          <a:p>
            <a:r>
              <a:rPr lang="en-US" sz="1400" b="1" dirty="0"/>
              <a:t>Period:</a:t>
            </a:r>
            <a:r>
              <a:rPr lang="en-US" sz="1400" dirty="0"/>
              <a:t> Currently working</a:t>
            </a:r>
          </a:p>
          <a:p>
            <a:r>
              <a:rPr lang="en-US" sz="1400" b="1" dirty="0"/>
              <a:t>Technology:</a:t>
            </a:r>
            <a:r>
              <a:rPr lang="en-US" sz="1400" dirty="0"/>
              <a:t> </a:t>
            </a:r>
            <a:r>
              <a:rPr lang="en-US" sz="1400" dirty="0" err="1"/>
              <a:t>Figma</a:t>
            </a:r>
            <a:endParaRPr lang="en-US" sz="1400" dirty="0"/>
          </a:p>
          <a:p>
            <a:r>
              <a:rPr lang="en-US" sz="1400" b="1" dirty="0"/>
              <a:t>Brief about The Project:</a:t>
            </a:r>
            <a:r>
              <a:rPr lang="en-US" sz="1400" dirty="0"/>
              <a:t> Redesigned different components using </a:t>
            </a:r>
            <a:r>
              <a:rPr lang="en-US" sz="1400" dirty="0" err="1"/>
              <a:t>Figma</a:t>
            </a:r>
            <a:r>
              <a:rPr lang="en-US" sz="1400" dirty="0"/>
              <a:t> for various projects including NEEV, PLI, and SCRAP INWARD. These projects underwent significant changes facilitated by the redesigned components</a:t>
            </a:r>
            <a:r>
              <a:rPr lang="en-US" sz="1400" dirty="0" smtClean="0"/>
              <a:t>.</a:t>
            </a:r>
          </a:p>
          <a:p>
            <a:endParaRPr lang="en-IN" sz="1400" dirty="0" smtClean="0">
              <a:solidFill>
                <a:srgbClr val="000000"/>
              </a:solidFill>
              <a:cs typeface="Times New Roman" pitchFamily="18" charset="0"/>
            </a:endParaRPr>
          </a:p>
          <a:p>
            <a:pPr>
              <a:tabLst>
                <a:tab pos="734616" algn="l"/>
                <a:tab pos="3393281" algn="r"/>
              </a:tabLst>
            </a:pPr>
            <a:r>
              <a:rPr lang="en-IN" sz="1400" b="1" dirty="0" smtClean="0">
                <a:solidFill>
                  <a:srgbClr val="000000"/>
                </a:solidFill>
                <a:cs typeface="Times New Roman" pitchFamily="18" charset="0"/>
              </a:rPr>
              <a:t>Program 2 :</a:t>
            </a:r>
          </a:p>
          <a:p>
            <a:pPr>
              <a:tabLst>
                <a:tab pos="734616" algn="l"/>
                <a:tab pos="3393281" algn="r"/>
              </a:tabLst>
            </a:pPr>
            <a:r>
              <a:rPr lang="en-US" sz="1400" b="1" dirty="0" smtClean="0"/>
              <a:t>Title</a:t>
            </a:r>
            <a:r>
              <a:rPr lang="en-US" sz="1400" b="1" dirty="0"/>
              <a:t>:</a:t>
            </a:r>
            <a:r>
              <a:rPr lang="en-US" sz="1400" dirty="0"/>
              <a:t> ERC </a:t>
            </a:r>
            <a:r>
              <a:rPr lang="en-US" sz="1400" dirty="0" err="1"/>
              <a:t>Timebooking</a:t>
            </a:r>
            <a:endParaRPr lang="en-US" sz="1400" dirty="0"/>
          </a:p>
          <a:p>
            <a:r>
              <a:rPr lang="en-US" sz="1400" b="1" dirty="0"/>
              <a:t>Organization (Employer):</a:t>
            </a:r>
            <a:r>
              <a:rPr lang="en-US" sz="1400" dirty="0"/>
              <a:t> Tata Technologies</a:t>
            </a:r>
          </a:p>
          <a:p>
            <a:r>
              <a:rPr lang="en-US" sz="1400" b="1" dirty="0"/>
              <a:t>Name of Client:</a:t>
            </a:r>
            <a:r>
              <a:rPr lang="en-US" sz="1400" dirty="0"/>
              <a:t> TML</a:t>
            </a:r>
          </a:p>
          <a:p>
            <a:r>
              <a:rPr lang="en-US" sz="1400" b="1" dirty="0"/>
              <a:t>Period:</a:t>
            </a:r>
            <a:r>
              <a:rPr lang="en-US" sz="1400" dirty="0"/>
              <a:t> Currently working</a:t>
            </a:r>
          </a:p>
          <a:p>
            <a:r>
              <a:rPr lang="en-US" sz="1400" b="1" dirty="0"/>
              <a:t>Technology:</a:t>
            </a:r>
            <a:r>
              <a:rPr lang="en-US" sz="1400" dirty="0"/>
              <a:t> React</a:t>
            </a:r>
          </a:p>
          <a:p>
            <a:r>
              <a:rPr lang="en-US" sz="1400" b="1" dirty="0"/>
              <a:t>Brief about The Project:</a:t>
            </a:r>
            <a:r>
              <a:rPr lang="en-US" sz="1400" dirty="0"/>
              <a:t> Implemented a random photo update feature using React components and state management. This feature enhances the user experience by dynamically updating photos based on predefined criteria.</a:t>
            </a:r>
          </a:p>
          <a:p>
            <a:r>
              <a:rPr lang="en-US" sz="1400" dirty="0"/>
              <a:t/>
            </a:r>
            <a:br>
              <a:rPr lang="en-US" sz="1400" dirty="0"/>
            </a:br>
            <a:endParaRPr lang="en-IN" sz="1400" dirty="0">
              <a:solidFill>
                <a:srgbClr val="000000"/>
              </a:solidFill>
              <a:cs typeface="Times New Roman" pitchFamily="18" charset="0"/>
            </a:endParaRPr>
          </a:p>
        </p:txBody>
      </p:sp>
      <p:sp>
        <p:nvSpPr>
          <p:cNvPr id="66" name="Rectangle 9"/>
          <p:cNvSpPr>
            <a:spLocks noChangeArrowheads="1"/>
          </p:cNvSpPr>
          <p:nvPr/>
        </p:nvSpPr>
        <p:spPr bwMode="auto">
          <a:xfrm>
            <a:off x="3864861" y="500582"/>
            <a:ext cx="3928874" cy="507382"/>
          </a:xfrm>
          <a:prstGeom prst="rect">
            <a:avLst/>
          </a:prstGeom>
          <a:gradFill>
            <a:gsLst>
              <a:gs pos="98000">
                <a:srgbClr val="0070C0"/>
              </a:gs>
              <a:gs pos="83000">
                <a:schemeClr val="bg1">
                  <a:lumMod val="85000"/>
                </a:schemeClr>
              </a:gs>
              <a:gs pos="17000">
                <a:schemeClr val="bg1">
                  <a:lumMod val="85000"/>
                </a:schemeClr>
              </a:gs>
              <a:gs pos="6000">
                <a:schemeClr val="bg1"/>
              </a:gs>
            </a:gsLst>
            <a:lin ang="5400000" scaled="1"/>
          </a:gradFill>
          <a:ln w="9525" algn="ctr">
            <a:noFill/>
            <a:miter lim="800000"/>
            <a:headEnd/>
            <a:tailEnd/>
          </a:ln>
          <a:effectLst/>
        </p:spPr>
        <p:txBody>
          <a:bodyPr wrap="none" lIns="90000" tIns="46800" rIns="90000" bIns="46800" anchor="ctr"/>
          <a:lstStyle/>
          <a:p>
            <a:pPr>
              <a:lnSpc>
                <a:spcPct val="90000"/>
              </a:lnSpc>
              <a:spcBef>
                <a:spcPct val="40000"/>
              </a:spcBef>
              <a:defRPr/>
            </a:pPr>
            <a:r>
              <a:rPr lang="en-US" sz="1400" b="1" dirty="0">
                <a:latin typeface="Arial" pitchFamily="34" charset="0"/>
              </a:rPr>
              <a:t>Key Programs / Projects Handled  </a:t>
            </a:r>
          </a:p>
        </p:txBody>
      </p:sp>
      <p:sp>
        <p:nvSpPr>
          <p:cNvPr id="67" name="TextBox 30"/>
          <p:cNvSpPr txBox="1"/>
          <p:nvPr/>
        </p:nvSpPr>
        <p:spPr>
          <a:xfrm>
            <a:off x="0" y="1608133"/>
            <a:ext cx="3864861" cy="923330"/>
          </a:xfrm>
          <a:prstGeom prst="rect">
            <a:avLst/>
          </a:prstGeom>
          <a:gradFill>
            <a:gsLst>
              <a:gs pos="0">
                <a:schemeClr val="bg1"/>
              </a:gs>
              <a:gs pos="74000">
                <a:schemeClr val="bg1"/>
              </a:gs>
              <a:gs pos="83000">
                <a:schemeClr val="bg1"/>
              </a:gs>
              <a:gs pos="100000">
                <a:schemeClr val="bg1"/>
              </a:gs>
            </a:gsLst>
            <a:lin ang="5400000" scaled="1"/>
          </a:gra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Name</a:t>
            </a:r>
            <a:r>
              <a:rPr lang="en-US" dirty="0" smtClean="0"/>
              <a:t>:- Subham Kumar Mohanty</a:t>
            </a:r>
            <a:endParaRPr lang="en-US" sz="1400" dirty="0">
              <a:solidFill>
                <a:srgbClr val="000000"/>
              </a:solidFill>
              <a:cs typeface="Times New Roman" pitchFamily="18" charset="0"/>
            </a:endParaRPr>
          </a:p>
          <a:p>
            <a:r>
              <a:rPr lang="en-IN" dirty="0" smtClean="0"/>
              <a:t>Mail ID:-</a:t>
            </a:r>
            <a:r>
              <a:rPr lang="en-IN" sz="1400" dirty="0"/>
              <a:t>smm927839@tatatechnologies.com</a:t>
            </a:r>
            <a:endParaRPr lang="en-IN" sz="1400" dirty="0">
              <a:solidFill>
                <a:srgbClr val="000000"/>
              </a:solidFill>
              <a:cs typeface="Times New Roman" pitchFamily="18" charset="0"/>
            </a:endParaRPr>
          </a:p>
          <a:p>
            <a:r>
              <a:rPr lang="en-IN" dirty="0"/>
              <a:t>Contact No</a:t>
            </a:r>
            <a:r>
              <a:rPr lang="en-IN" dirty="0" smtClean="0"/>
              <a:t>:-8018409696</a:t>
            </a:r>
            <a:endParaRPr lang="en-IN" sz="1400" dirty="0"/>
          </a:p>
        </p:txBody>
      </p:sp>
      <p:graphicFrame>
        <p:nvGraphicFramePr>
          <p:cNvPr id="70" name="Table 69"/>
          <p:cNvGraphicFramePr>
            <a:graphicFrameLocks noGrp="1"/>
          </p:cNvGraphicFramePr>
          <p:nvPr>
            <p:extLst>
              <p:ext uri="{D42A27DB-BD31-4B8C-83A1-F6EECF244321}">
                <p14:modId xmlns:p14="http://schemas.microsoft.com/office/powerpoint/2010/main" val="2876224970"/>
              </p:ext>
            </p:extLst>
          </p:nvPr>
        </p:nvGraphicFramePr>
        <p:xfrm>
          <a:off x="28979" y="2737969"/>
          <a:ext cx="3765773" cy="1341120"/>
        </p:xfrm>
        <a:graphic>
          <a:graphicData uri="http://schemas.openxmlformats.org/drawingml/2006/table">
            <a:tbl>
              <a:tblPr firstRow="1" bandRow="1">
                <a:tableStyleId>{00A15C55-8517-42AA-B614-E9B94910E393}</a:tableStyleId>
              </a:tblPr>
              <a:tblGrid>
                <a:gridCol w="1226806">
                  <a:extLst>
                    <a:ext uri="{9D8B030D-6E8A-4147-A177-3AD203B41FA5}">
                      <a16:colId xmlns:a16="http://schemas.microsoft.com/office/drawing/2014/main" val="1482458761"/>
                    </a:ext>
                  </a:extLst>
                </a:gridCol>
                <a:gridCol w="2538967">
                  <a:extLst>
                    <a:ext uri="{9D8B030D-6E8A-4147-A177-3AD203B41FA5}">
                      <a16:colId xmlns:a16="http://schemas.microsoft.com/office/drawing/2014/main" val="1718621427"/>
                    </a:ext>
                  </a:extLst>
                </a:gridCol>
              </a:tblGrid>
              <a:tr h="201643">
                <a:tc gridSpan="2">
                  <a:txBody>
                    <a:bodyPr/>
                    <a:lstStyle/>
                    <a:p>
                      <a:r>
                        <a:rPr lang="en-US" sz="1600" dirty="0"/>
                        <a:t>PROFILE</a:t>
                      </a:r>
                      <a:r>
                        <a:rPr lang="en-US" sz="1600" baseline="0" dirty="0"/>
                        <a:t> OVERVIEW</a:t>
                      </a:r>
                      <a:endParaRPr lang="en-US" sz="1600" dirty="0"/>
                    </a:p>
                  </a:txBody>
                  <a:tcPr>
                    <a:solidFill>
                      <a:schemeClr val="tx1"/>
                    </a:solidFill>
                  </a:tcPr>
                </a:tc>
                <a:tc hMerge="1">
                  <a:txBody>
                    <a:bodyPr/>
                    <a:lstStyle/>
                    <a:p>
                      <a:endParaRPr lang="en-US" dirty="0"/>
                    </a:p>
                  </a:txBody>
                  <a:tcPr>
                    <a:solidFill>
                      <a:schemeClr val="tx1"/>
                    </a:solidFill>
                  </a:tcPr>
                </a:tc>
                <a:extLst>
                  <a:ext uri="{0D108BD9-81ED-4DB2-BD59-A6C34878D82A}">
                    <a16:rowId xmlns:a16="http://schemas.microsoft.com/office/drawing/2014/main" val="1132012450"/>
                  </a:ext>
                </a:extLst>
              </a:tr>
              <a:tr h="139813">
                <a:tc>
                  <a:txBody>
                    <a:bodyPr/>
                    <a:lstStyle/>
                    <a:p>
                      <a:r>
                        <a:rPr lang="en-US" sz="1600" dirty="0"/>
                        <a:t>ROLE</a:t>
                      </a:r>
                    </a:p>
                  </a:txBody>
                  <a:tcPr>
                    <a:solidFill>
                      <a:srgbClr val="FFC000"/>
                    </a:solidFill>
                  </a:tcPr>
                </a:tc>
                <a:tc>
                  <a:txBody>
                    <a:bodyPr/>
                    <a:lstStyle/>
                    <a:p>
                      <a:r>
                        <a:rPr lang="en-US" sz="1600" dirty="0" smtClean="0"/>
                        <a:t>GET</a:t>
                      </a:r>
                      <a:endParaRPr lang="en-US" sz="1600" dirty="0"/>
                    </a:p>
                  </a:txBody>
                  <a:tcPr>
                    <a:solidFill>
                      <a:srgbClr val="FFC000"/>
                    </a:solidFill>
                  </a:tcPr>
                </a:tc>
                <a:extLst>
                  <a:ext uri="{0D108BD9-81ED-4DB2-BD59-A6C34878D82A}">
                    <a16:rowId xmlns:a16="http://schemas.microsoft.com/office/drawing/2014/main" val="2490222645"/>
                  </a:ext>
                </a:extLst>
              </a:tr>
              <a:tr h="0">
                <a:tc>
                  <a:txBody>
                    <a:bodyPr/>
                    <a:lstStyle/>
                    <a:p>
                      <a:r>
                        <a:rPr lang="en-US" sz="1600" dirty="0"/>
                        <a:t>EXPERIENCE</a:t>
                      </a:r>
                    </a:p>
                  </a:txBody>
                  <a:tcPr/>
                </a:tc>
                <a:tc>
                  <a:txBody>
                    <a:bodyPr/>
                    <a:lstStyle/>
                    <a:p>
                      <a:r>
                        <a:rPr lang="en-US" sz="1600" dirty="0" smtClean="0"/>
                        <a:t>1</a:t>
                      </a:r>
                      <a:endParaRPr lang="en-US" sz="1600" dirty="0"/>
                    </a:p>
                  </a:txBody>
                  <a:tcPr/>
                </a:tc>
                <a:extLst>
                  <a:ext uri="{0D108BD9-81ED-4DB2-BD59-A6C34878D82A}">
                    <a16:rowId xmlns:a16="http://schemas.microsoft.com/office/drawing/2014/main" val="952028619"/>
                  </a:ext>
                </a:extLst>
              </a:tr>
              <a:tr h="166915">
                <a:tc>
                  <a:txBody>
                    <a:bodyPr/>
                    <a:lstStyle/>
                    <a:p>
                      <a:r>
                        <a:rPr lang="en-US" sz="1600" dirty="0"/>
                        <a:t>SKILL</a:t>
                      </a:r>
                    </a:p>
                  </a:txBody>
                  <a:tcPr>
                    <a:solidFill>
                      <a:srgbClr val="FFC000"/>
                    </a:solidFill>
                  </a:tcPr>
                </a:tc>
                <a:tc>
                  <a:txBody>
                    <a:bodyPr/>
                    <a:lstStyle/>
                    <a:p>
                      <a:r>
                        <a:rPr lang="en-US" sz="1600" dirty="0" smtClean="0"/>
                        <a:t>Front</a:t>
                      </a:r>
                      <a:r>
                        <a:rPr lang="en-US" sz="1600" baseline="0" dirty="0" smtClean="0"/>
                        <a:t> end developer</a:t>
                      </a:r>
                      <a:endParaRPr lang="en-US" sz="1600" dirty="0"/>
                    </a:p>
                  </a:txBody>
                  <a:tcPr>
                    <a:solidFill>
                      <a:srgbClr val="FFC000"/>
                    </a:solidFill>
                  </a:tcPr>
                </a:tc>
                <a:extLst>
                  <a:ext uri="{0D108BD9-81ED-4DB2-BD59-A6C34878D82A}">
                    <a16:rowId xmlns:a16="http://schemas.microsoft.com/office/drawing/2014/main" val="3715393643"/>
                  </a:ext>
                </a:extLst>
              </a:tr>
            </a:tbl>
          </a:graphicData>
        </a:graphic>
      </p:graphicFrame>
      <p:sp>
        <p:nvSpPr>
          <p:cNvPr id="71" name="Rectangle 21"/>
          <p:cNvSpPr>
            <a:spLocks noChangeArrowheads="1"/>
          </p:cNvSpPr>
          <p:nvPr/>
        </p:nvSpPr>
        <p:spPr bwMode="auto">
          <a:xfrm>
            <a:off x="28980" y="4614798"/>
            <a:ext cx="3771868" cy="1512070"/>
          </a:xfrm>
          <a:prstGeom prst="rect">
            <a:avLst/>
          </a:prstGeom>
          <a:solidFill>
            <a:schemeClr val="bg1"/>
          </a:solidFill>
          <a:ln w="9525">
            <a:solidFill>
              <a:schemeClr val="bg1">
                <a:lumMod val="85000"/>
              </a:schemeClr>
            </a:solidFill>
            <a:miter lim="800000"/>
            <a:headEnd/>
            <a:tailEnd/>
          </a:ln>
        </p:spPr>
        <p:txBody>
          <a:bodyPr lIns="90000" tIns="36000" rIns="46023" bIns="0" anchor="ctr"/>
          <a:lstStyle/>
          <a:p>
            <a:pPr>
              <a:tabLst>
                <a:tab pos="979488" algn="l"/>
                <a:tab pos="4524375" algn="r"/>
              </a:tabLst>
            </a:pPr>
            <a:r>
              <a:rPr lang="en-US" sz="800" dirty="0"/>
              <a:t>Subham Kumar Mohanty, currently a GET at Tata Technologies with 1 year of experience in CEIT industry. Skilled in web development with expertise in tools like </a:t>
            </a:r>
            <a:r>
              <a:rPr lang="en-US" sz="800" dirty="0" err="1"/>
              <a:t>Git</a:t>
            </a:r>
            <a:r>
              <a:rPr lang="en-US" sz="800" dirty="0"/>
              <a:t>, </a:t>
            </a:r>
            <a:r>
              <a:rPr lang="en-US" sz="800" dirty="0" err="1"/>
              <a:t>Figma</a:t>
            </a:r>
            <a:r>
              <a:rPr lang="en-US" sz="800" dirty="0"/>
              <a:t>, Photoshop, and languages including Java, C++, Python, and JavaScript. Hands-on experience in software development using React and </a:t>
            </a:r>
            <a:r>
              <a:rPr lang="en-US" sz="800" dirty="0" err="1"/>
              <a:t>Figma</a:t>
            </a:r>
            <a:r>
              <a:rPr lang="en-US" sz="800" dirty="0"/>
              <a:t>, contributing to projects for clients like TML. Notable projects include redesigning components using </a:t>
            </a:r>
            <a:r>
              <a:rPr lang="en-US" sz="800" dirty="0" err="1"/>
              <a:t>Figma</a:t>
            </a:r>
            <a:r>
              <a:rPr lang="en-US" sz="800" dirty="0"/>
              <a:t> for NEEV, PLI, and SCRAP INWARD projects, and implementing a random photo update feature using React components and state management. Holds a Bachelor's degree in Computer Science Engineering from SOA University. Also, certified in React, Java, and Python from Coding Ninjas. Experienced in teaching assistance and internships, demonstrating adaptability and proficiency. Based in India, fluent in English, Hindi, and Odia.</a:t>
            </a:r>
            <a:endParaRPr lang="en-US" sz="800" dirty="0">
              <a:solidFill>
                <a:srgbClr val="000000"/>
              </a:solidFill>
              <a:cs typeface="Times New Roman" pitchFamily="18" charset="0"/>
            </a:endParaRPr>
          </a:p>
        </p:txBody>
      </p:sp>
      <p:sp>
        <p:nvSpPr>
          <p:cNvPr id="72" name="Rectangle 9"/>
          <p:cNvSpPr>
            <a:spLocks noChangeArrowheads="1"/>
          </p:cNvSpPr>
          <p:nvPr/>
        </p:nvSpPr>
        <p:spPr bwMode="auto">
          <a:xfrm>
            <a:off x="22885" y="4062436"/>
            <a:ext cx="3771868" cy="524660"/>
          </a:xfrm>
          <a:prstGeom prst="rect">
            <a:avLst/>
          </a:prstGeom>
          <a:gradFill>
            <a:gsLst>
              <a:gs pos="98000">
                <a:srgbClr val="0070C0"/>
              </a:gs>
              <a:gs pos="83000">
                <a:schemeClr val="bg1">
                  <a:lumMod val="85000"/>
                </a:schemeClr>
              </a:gs>
              <a:gs pos="17000">
                <a:schemeClr val="bg1">
                  <a:lumMod val="85000"/>
                </a:schemeClr>
              </a:gs>
              <a:gs pos="6000">
                <a:schemeClr val="bg1"/>
              </a:gs>
            </a:gsLst>
            <a:lin ang="5400000" scaled="1"/>
          </a:gradFill>
          <a:ln w="9525" algn="ctr">
            <a:noFill/>
            <a:miter lim="800000"/>
            <a:headEnd/>
            <a:tailEnd/>
          </a:ln>
          <a:effectLst/>
        </p:spPr>
        <p:txBody>
          <a:bodyPr wrap="none" lIns="90000" tIns="46800" rIns="90000" bIns="46800" anchor="ctr"/>
          <a:lstStyle/>
          <a:p>
            <a:pPr>
              <a:lnSpc>
                <a:spcPct val="90000"/>
              </a:lnSpc>
              <a:spcBef>
                <a:spcPct val="40000"/>
              </a:spcBef>
              <a:defRPr/>
            </a:pPr>
            <a:r>
              <a:rPr lang="en-US" sz="1400" b="1" dirty="0">
                <a:latin typeface="Arial" pitchFamily="34" charset="0"/>
              </a:rPr>
              <a:t>Summary</a:t>
            </a:r>
          </a:p>
        </p:txBody>
      </p:sp>
      <p:sp>
        <p:nvSpPr>
          <p:cNvPr id="2" name="Rectangle 1">
            <a:extLst>
              <a:ext uri="{FF2B5EF4-FFF2-40B4-BE49-F238E27FC236}">
                <a16:creationId xmlns:a16="http://schemas.microsoft.com/office/drawing/2014/main" id="{2B066DE4-BF48-68CF-F802-EDA8F5277D47}"/>
              </a:ext>
            </a:extLst>
          </p:cNvPr>
          <p:cNvSpPr>
            <a:spLocks noChangeArrowheads="1"/>
          </p:cNvSpPr>
          <p:nvPr/>
        </p:nvSpPr>
        <p:spPr bwMode="auto">
          <a:xfrm>
            <a:off x="3872345" y="8202384"/>
            <a:ext cx="3877169" cy="567543"/>
          </a:xfrm>
          <a:prstGeom prst="rect">
            <a:avLst/>
          </a:prstGeom>
          <a:gradFill>
            <a:gsLst>
              <a:gs pos="98000">
                <a:srgbClr val="0070C0"/>
              </a:gs>
              <a:gs pos="83000">
                <a:schemeClr val="bg1">
                  <a:lumMod val="85000"/>
                </a:schemeClr>
              </a:gs>
              <a:gs pos="17000">
                <a:schemeClr val="bg1">
                  <a:lumMod val="85000"/>
                </a:schemeClr>
              </a:gs>
              <a:gs pos="6000">
                <a:schemeClr val="bg1"/>
              </a:gs>
            </a:gsLst>
            <a:lin ang="5400000" scaled="1"/>
          </a:gradFill>
          <a:ln w="9525" algn="ctr">
            <a:solidFill>
              <a:schemeClr val="bg1">
                <a:lumMod val="50000"/>
              </a:schemeClr>
            </a:solidFill>
            <a:miter lim="800000"/>
            <a:headEnd/>
            <a:tailEnd/>
          </a:ln>
          <a:effectLst/>
        </p:spPr>
        <p:txBody>
          <a:bodyPr wrap="none" lIns="90000" tIns="46800" rIns="90000" bIns="468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40000"/>
              </a:spcBef>
              <a:defRPr/>
            </a:pPr>
            <a:r>
              <a:rPr lang="en-US" sz="2000" b="1" dirty="0">
                <a:latin typeface="Calibri" panose="020F0502020204030204" pitchFamily="34" charset="0"/>
                <a:cs typeface="Calibri" panose="020F0502020204030204" pitchFamily="34" charset="0"/>
              </a:rPr>
              <a:t>Qualifications / Certifications</a:t>
            </a:r>
          </a:p>
        </p:txBody>
      </p:sp>
      <p:sp>
        <p:nvSpPr>
          <p:cNvPr id="3" name="Rectangle 2">
            <a:extLst>
              <a:ext uri="{FF2B5EF4-FFF2-40B4-BE49-F238E27FC236}">
                <a16:creationId xmlns:a16="http://schemas.microsoft.com/office/drawing/2014/main" id="{D4B39133-58E4-BEC9-B754-E40B9092909E}"/>
              </a:ext>
            </a:extLst>
          </p:cNvPr>
          <p:cNvSpPr>
            <a:spLocks noChangeArrowheads="1"/>
          </p:cNvSpPr>
          <p:nvPr/>
        </p:nvSpPr>
        <p:spPr bwMode="auto">
          <a:xfrm>
            <a:off x="3886200" y="8839693"/>
            <a:ext cx="3863314" cy="857208"/>
          </a:xfrm>
          <a:prstGeom prst="rect">
            <a:avLst/>
          </a:prstGeom>
          <a:solidFill>
            <a:schemeClr val="bg1"/>
          </a:solidFill>
          <a:ln w="9525">
            <a:solidFill>
              <a:schemeClr val="bg1">
                <a:lumMod val="50000"/>
              </a:schemeClr>
            </a:solidFill>
            <a:miter lim="800000"/>
            <a:headEnd/>
            <a:tailEnd/>
          </a:ln>
        </p:spPr>
        <p:txBody>
          <a:bodyPr lIns="90000" tIns="36000" rIns="46023"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Graduation-:</a:t>
            </a:r>
            <a:r>
              <a:rPr lang="en-US" sz="2000" dirty="0" err="1" smtClean="0">
                <a:solidFill>
                  <a:srgbClr val="000000"/>
                </a:solidFill>
                <a:latin typeface="Calibri" panose="020F0502020204030204" pitchFamily="34" charset="0"/>
                <a:cs typeface="Calibri" panose="020F0502020204030204" pitchFamily="34" charset="0"/>
              </a:rPr>
              <a:t>Btech</a:t>
            </a:r>
            <a:r>
              <a:rPr lang="en-US" sz="2000" dirty="0" smtClean="0">
                <a:solidFill>
                  <a:srgbClr val="000000"/>
                </a:solidFill>
                <a:latin typeface="Calibri" panose="020F0502020204030204" pitchFamily="34" charset="0"/>
                <a:cs typeface="Calibri" panose="020F0502020204030204" pitchFamily="34" charset="0"/>
              </a:rPr>
              <a:t>(</a:t>
            </a:r>
            <a:r>
              <a:rPr lang="en-US" sz="2000" dirty="0" err="1" smtClean="0">
                <a:solidFill>
                  <a:srgbClr val="000000"/>
                </a:solidFill>
                <a:latin typeface="Calibri" panose="020F0502020204030204" pitchFamily="34" charset="0"/>
                <a:cs typeface="Calibri" panose="020F0502020204030204" pitchFamily="34" charset="0"/>
              </a:rPr>
              <a:t>cse</a:t>
            </a:r>
            <a:r>
              <a:rPr lang="en-US" sz="2000" dirty="0" smtClean="0">
                <a:solidFill>
                  <a:srgbClr val="000000"/>
                </a:solidFill>
                <a:latin typeface="Calibri" panose="020F0502020204030204" pitchFamily="34" charset="0"/>
                <a:cs typeface="Calibri" panose="020F0502020204030204" pitchFamily="34" charset="0"/>
              </a:rPr>
              <a:t>)-:SOA university</a:t>
            </a:r>
            <a:endParaRPr lang="en-US" sz="2000" dirty="0">
              <a:solidFill>
                <a:srgbClr val="00000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F8188E5-35FC-FBCE-D69B-9D38ED23FFD1}"/>
              </a:ext>
            </a:extLst>
          </p:cNvPr>
          <p:cNvSpPr txBox="1"/>
          <p:nvPr/>
        </p:nvSpPr>
        <p:spPr>
          <a:xfrm>
            <a:off x="215736" y="984043"/>
            <a:ext cx="844462" cy="341632"/>
          </a:xfrm>
          <a:prstGeom prst="rect">
            <a:avLst/>
          </a:prstGeom>
          <a:noFill/>
        </p:spPr>
        <p:txBody>
          <a:bodyPr wrap="none" rtlCol="0" anchor="ctr">
            <a:spAutoFit/>
          </a:bodyPr>
          <a:lstStyle/>
          <a:p>
            <a:pPr>
              <a:lnSpc>
                <a:spcPct val="90000"/>
              </a:lnSpc>
            </a:pPr>
            <a:r>
              <a:rPr lang="en-IN" dirty="0">
                <a:effectLst>
                  <a:outerShdw blurRad="38100" algn="ctr" rotWithShape="0">
                    <a:prstClr val="black">
                      <a:alpha val="40000"/>
                    </a:prstClr>
                  </a:outerShdw>
                </a:effectLst>
              </a:rPr>
              <a:t>PHOTO</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2858" y="500582"/>
            <a:ext cx="1250950" cy="1137304"/>
          </a:xfrm>
          <a:prstGeom prst="rect">
            <a:avLst/>
          </a:prstGeom>
        </p:spPr>
      </p:pic>
    </p:spTree>
    <p:extLst>
      <p:ext uri="{BB962C8B-B14F-4D97-AF65-F5344CB8AC3E}">
        <p14:creationId xmlns:p14="http://schemas.microsoft.com/office/powerpoint/2010/main" val="138364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ladybug">
      <a:dk1>
        <a:srgbClr val="171717"/>
      </a:dk1>
      <a:lt1>
        <a:sysClr val="window" lastClr="FFFFFF"/>
      </a:lt1>
      <a:dk2>
        <a:srgbClr val="6B6B6C"/>
      </a:dk2>
      <a:lt2>
        <a:srgbClr val="E6E6E6"/>
      </a:lt2>
      <a:accent1>
        <a:srgbClr val="C7192E"/>
      </a:accent1>
      <a:accent2>
        <a:srgbClr val="FF9999"/>
      </a:accent2>
      <a:accent3>
        <a:srgbClr val="75D362"/>
      </a:accent3>
      <a:accent4>
        <a:srgbClr val="A8E580"/>
      </a:accent4>
      <a:accent5>
        <a:srgbClr val="79267D"/>
      </a:accent5>
      <a:accent6>
        <a:srgbClr val="56A3A3"/>
      </a:accent6>
      <a:hlink>
        <a:srgbClr val="79267D"/>
      </a:hlink>
      <a:folHlink>
        <a:srgbClr val="A6A6A6"/>
      </a:folHlink>
    </a:clrScheme>
    <a:fontScheme name="Candara-Calibri Light">
      <a:majorFont>
        <a:latin typeface="Candar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adybug">
      <a:dk1>
        <a:srgbClr val="171717"/>
      </a:dk1>
      <a:lt1>
        <a:sysClr val="window" lastClr="FFFFFF"/>
      </a:lt1>
      <a:dk2>
        <a:srgbClr val="6B6B6C"/>
      </a:dk2>
      <a:lt2>
        <a:srgbClr val="E6E6E6"/>
      </a:lt2>
      <a:accent1>
        <a:srgbClr val="C7192E"/>
      </a:accent1>
      <a:accent2>
        <a:srgbClr val="FF9999"/>
      </a:accent2>
      <a:accent3>
        <a:srgbClr val="75D362"/>
      </a:accent3>
      <a:accent4>
        <a:srgbClr val="A8E580"/>
      </a:accent4>
      <a:accent5>
        <a:srgbClr val="79267D"/>
      </a:accent5>
      <a:accent6>
        <a:srgbClr val="56A3A3"/>
      </a:accent6>
      <a:hlink>
        <a:srgbClr val="79267D"/>
      </a:hlink>
      <a:folHlink>
        <a:srgbClr val="A6A6A6"/>
      </a:folHlink>
    </a:clrScheme>
    <a:fontScheme name="Candara-Calibri Light">
      <a:majorFont>
        <a:latin typeface="Candar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itus xmlns="http://schemas.titus.com/TitusProperties/">
  <TitusGUID xmlns="">cc48b445-c40b-406f-b299-ff77265f9e1e</TitusGUID>
  <TitusMetadata xmlns="">eyJucyI6Imh0dHA6XC9cL3d3dy50aXR1cy5jb21cL25zXC9UVExUSVRVUyIsInByb3BzIjpbeyJuIjoiQ2xhc3NpZmljYXRpb24iLCJ2YWxzIjpbeyJ2YWx1ZSI6IkNvbmZpZGVudGlhbCJ9XX1dfQ==</TitusMetadata>
</titus>
</file>

<file path=customXml/item2.xml><?xml version="1.0" encoding="utf-8"?>
<ct:contentTypeSchema xmlns:ct="http://schemas.microsoft.com/office/2006/metadata/contentType" xmlns:ma="http://schemas.microsoft.com/office/2006/metadata/properties/metaAttributes" ct:_="" ma:_="" ma:contentTypeName="Document" ma:contentTypeID="0x010100DB965524D3F36749B2BE03FBA9F384C3" ma:contentTypeVersion="15" ma:contentTypeDescription="Create a new document." ma:contentTypeScope="" ma:versionID="790f5b046451576d1737783b634c074a">
  <xsd:schema xmlns:xsd="http://www.w3.org/2001/XMLSchema" xmlns:xs="http://www.w3.org/2001/XMLSchema" xmlns:p="http://schemas.microsoft.com/office/2006/metadata/properties" xmlns:ns3="379f86ee-bdb6-41d7-b2e5-81663b55a56a" xmlns:ns4="86eda7a0-abee-4386-aeb3-e09724c1b76b" targetNamespace="http://schemas.microsoft.com/office/2006/metadata/properties" ma:root="true" ma:fieldsID="860cd440b07ff1acd05a7f4cbbd4d86c" ns3:_="" ns4:_="">
    <xsd:import namespace="379f86ee-bdb6-41d7-b2e5-81663b55a56a"/>
    <xsd:import namespace="86eda7a0-abee-4386-aeb3-e09724c1b76b"/>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SearchPropertie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9f86ee-bdb6-41d7-b2e5-81663b55a56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eda7a0-abee-4386-aeb3-e09724c1b76b"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activity xmlns="379f86ee-bdb6-41d7-b2e5-81663b55a56a" xsi:nil="true"/>
  </documentManagement>
</p:properties>
</file>

<file path=customXml/itemProps1.xml><?xml version="1.0" encoding="utf-8"?>
<ds:datastoreItem xmlns:ds="http://schemas.openxmlformats.org/officeDocument/2006/customXml" ds:itemID="{7C170AC2-CFD2-42AE-B167-28432FC3E1C9}">
  <ds:schemaRefs>
    <ds:schemaRef ds:uri="http://schemas.titus.com/TitusProperties/"/>
    <ds:schemaRef ds:uri=""/>
  </ds:schemaRefs>
</ds:datastoreItem>
</file>

<file path=customXml/itemProps2.xml><?xml version="1.0" encoding="utf-8"?>
<ds:datastoreItem xmlns:ds="http://schemas.openxmlformats.org/officeDocument/2006/customXml" ds:itemID="{368C310B-5F09-478F-8449-3671CADF8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9f86ee-bdb6-41d7-b2e5-81663b55a56a"/>
    <ds:schemaRef ds:uri="86eda7a0-abee-4386-aeb3-e09724c1b7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64BA27-0DE5-4DEC-B722-8DDBEADC12DF}">
  <ds:schemaRefs>
    <ds:schemaRef ds:uri="http://schemas.microsoft.com/sharepoint/v3/contenttype/forms"/>
  </ds:schemaRefs>
</ds:datastoreItem>
</file>

<file path=customXml/itemProps4.xml><?xml version="1.0" encoding="utf-8"?>
<ds:datastoreItem xmlns:ds="http://schemas.openxmlformats.org/officeDocument/2006/customXml" ds:itemID="{42D64CD8-AA31-46E7-8601-EBD59D93E253}">
  <ds:schemaRefs>
    <ds:schemaRef ds:uri="http://purl.org/dc/elements/1.1/"/>
    <ds:schemaRef ds:uri="http://purl.org/dc/dcmityp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86eda7a0-abee-4386-aeb3-e09724c1b76b"/>
    <ds:schemaRef ds:uri="379f86ee-bdb6-41d7-b2e5-81663b55a56a"/>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519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Microsoft Sans Serif</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2016-09-01T08:31:36Z</dcterms:created>
  <dcterms:modified xsi:type="dcterms:W3CDTF">2024-03-21T05:56:38Z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TC038962059991</vt:lpwstr>
  </property>
  <property fmtid="{D5CDD505-2E9C-101B-9397-08002B2CF9AE}" pid="3" name="TitusGUID">
    <vt:lpwstr>cc48b445-c40b-406f-b299-ff77265f9e1e</vt:lpwstr>
  </property>
  <property fmtid="{D5CDD505-2E9C-101B-9397-08002B2CF9AE}" pid="4" name="OriginalClassifier">
    <vt:lpwstr>vnn927667</vt:lpwstr>
  </property>
  <property fmtid="{D5CDD505-2E9C-101B-9397-08002B2CF9AE}" pid="5" name="Group">
    <vt:lpwstr>CN=F1 Desktop Admin,OU=Security Groups,OU=APAC,OU=All Groups,DC=tatatechnologies,DC=com;CN=TTL_Workplace_user_access,OU=Security Groups,OU=APAC,OU=All Groups,DC=tatatechnologies,DC=com;CN=Global_RMG_Modify,OU=Filer_Groups,DC=tatatechnologies,DC=com;CN=Pow</vt:lpwstr>
  </property>
  <property fmtid="{D5CDD505-2E9C-101B-9397-08002B2CF9AE}" pid="6" name="Classification">
    <vt:lpwstr>Confidential</vt:lpwstr>
  </property>
  <property fmtid="{D5CDD505-2E9C-101B-9397-08002B2CF9AE}" pid="7" name="ContentTypeId">
    <vt:lpwstr>0x010100DB965524D3F36749B2BE03FBA9F384C3</vt:lpwstr>
  </property>
</Properties>
</file>