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21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FC0E-3A31-4DC3-909F-55B0C63114BF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EAED-8300-4C92-B6AA-613192D24E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8979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Instructions?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858731" cy="50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Basic Instructions From Original Paper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0420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h-search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066800"/>
            <a:ext cx="12854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pheromone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762000"/>
            <a:ext cx="59663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1066800"/>
            <a:ext cx="75540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8851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066800"/>
            <a:ext cx="8224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762000"/>
            <a:ext cx="99200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1066800"/>
            <a:ext cx="70718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move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Too Many Instructions?</vt:lpstr>
      <vt:lpstr>Basic Instructions From Original Paper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Kevin</cp:lastModifiedBy>
  <cp:revision>8</cp:revision>
  <dcterms:created xsi:type="dcterms:W3CDTF">2014-04-03T03:22:07Z</dcterms:created>
  <dcterms:modified xsi:type="dcterms:W3CDTF">2014-04-03T04:27:18Z</dcterms:modified>
</cp:coreProperties>
</file>