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5" r:id="rId5"/>
    <p:sldId id="296" r:id="rId6"/>
    <p:sldId id="306" r:id="rId7"/>
    <p:sldId id="259" r:id="rId8"/>
    <p:sldId id="318" r:id="rId9"/>
    <p:sldId id="319" r:id="rId10"/>
    <p:sldId id="314" r:id="rId11"/>
    <p:sldId id="309" r:id="rId12"/>
    <p:sldId id="315" r:id="rId13"/>
    <p:sldId id="313" r:id="rId14"/>
    <p:sldId id="320" r:id="rId15"/>
    <p:sldId id="310" r:id="rId16"/>
    <p:sldId id="32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7832" y="2565530"/>
            <a:ext cx="6076336" cy="1337876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Inventory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ea typeface="Baskerville" panose="02020502070401020303" pitchFamily="18" charset="0"/>
              </a:rPr>
              <a:t>Best Practices for Effective I M S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6E1772A-845F-6966-FAC6-F4ED96EA9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86766" y="2363088"/>
            <a:ext cx="10218468" cy="332086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Audits: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regular inventory audits to ensure accuracy.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 Forecasting: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historical data for accurate demand forecasting.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 Relationships: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 strong relationships with suppliers for timely replenishment.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adequate training to employees on the IMS.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Adoption: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updated with the latest inventory management technologies.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516" y="1498862"/>
            <a:ext cx="8079980" cy="104637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Case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5" y="2658359"/>
            <a:ext cx="7938579" cy="21870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Name: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 Corporation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Inefficient inventory tracking and high holding costs.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an advanced IMS.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inventory costs by 20%, improved order fulfillment rate by 30%, and enhanced overall efficiency.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356350"/>
            <a:ext cx="1355103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4140" y="6356350"/>
            <a:ext cx="50706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5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389" y="1521863"/>
            <a:ext cx="4157221" cy="13258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Summary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992067"/>
            <a:ext cx="7744968" cy="873865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Recap of the importance, components, and benefits of an IMS.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Encourage adopting an IMS for improved inventory management.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204" y="2596802"/>
            <a:ext cx="3402888" cy="167354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910" y="2526384"/>
            <a:ext cx="4022289" cy="2149311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 M Rumman Ferdous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rumman.elaeltd@gmail.com</a:t>
            </a:r>
          </a:p>
        </p:txBody>
      </p:sp>
    </p:spTree>
    <p:extLst>
      <p:ext uri="{BB962C8B-B14F-4D97-AF65-F5344CB8AC3E}">
        <p14:creationId xmlns:p14="http://schemas.microsoft.com/office/powerpoint/2010/main" val="229459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967" y="587478"/>
            <a:ext cx="3749040" cy="83898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sz="5400" b="1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2954" y="1624610"/>
            <a:ext cx="4790231" cy="4242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 of I M 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Components of I M 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I M 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of an I M 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in Implementing an I M 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Practices for Effective I M 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647" y="1555422"/>
            <a:ext cx="5382705" cy="98321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5" y="2781778"/>
            <a:ext cx="7744968" cy="166571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Inventory Management System (IMS) is a software solution used to track, manage, and control inventory levels, orders, sales, and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deliveries.To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streamline inventory processes, reduce costs, and improve overall efficiency.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31B73B-86FE-5188-D25D-31BBFBAEB889}"/>
              </a:ext>
            </a:extLst>
          </p:cNvPr>
          <p:cNvSpPr txBox="1"/>
          <p:nvPr/>
        </p:nvSpPr>
        <p:spPr>
          <a:xfrm>
            <a:off x="276225" y="3762375"/>
            <a:ext cx="11658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Inventory Management System (IMS) is a software solution used to track, manage, and control inventory levels, orders, sales, and deliveries.</a:t>
            </a:r>
          </a:p>
          <a:p>
            <a:pPr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streamline inventory processes, reduce costs, and improve overall efficiency.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873" y="456351"/>
            <a:ext cx="6278253" cy="1133856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Importance of I M 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F00B7-F64B-BD9F-339A-EE343262F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8664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A5EC3-19DC-6E18-9209-5FC9BEFF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082"/>
            <a:ext cx="10515600" cy="3474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Control: Minimizes holding costs and reduces waste.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Efficiency: Improves order fulfillment rates and reduces delays.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Ensures precise inventory tracking and reduces errors.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Satisfaction: Enhances service levels and customer satisfaction by ensuring product availability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2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516" y="1498862"/>
            <a:ext cx="8079980" cy="104637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Key Components of an I M 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5" y="2658359"/>
            <a:ext cx="7938579" cy="2187018"/>
          </a:xfrm>
        </p:spPr>
        <p:txBody>
          <a:bodyPr>
            <a:normAutofit fontScale="92500" lnSpcReduction="20000"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Inventory Tracking: </a:t>
            </a:r>
            <a:r>
              <a:rPr lang="en-US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Real-time tracking of stock levels.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Management: </a:t>
            </a:r>
            <a:r>
              <a:rPr lang="en-US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Automates the ordering process to maintain optimal inventory levels.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Forecasting: </a:t>
            </a:r>
            <a:r>
              <a:rPr lang="en-US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Uses historical data to predict future inventory needs.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Reporting and Analytics: </a:t>
            </a:r>
            <a:r>
              <a:rPr lang="en-US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Provides insights through detailed reports and analytics.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Integration:</a:t>
            </a:r>
            <a:r>
              <a:rPr lang="en-US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Seamlessly integrates with other business systems such as ERP, CRM, and accounting software.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356350"/>
            <a:ext cx="1355103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4140" y="6356350"/>
            <a:ext cx="50706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5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1981498"/>
            <a:ext cx="8705088" cy="7239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Types of I M 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844" y="2875175"/>
            <a:ext cx="10520312" cy="1998487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 Inventory System: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levels are updated at specific intervals.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Perpetual Inventory System: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levels are continuously updated in real-time.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 Systems: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barcodes to track and manage inventory.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RFID Systems: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radio frequency identification for advanced tracking.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388" y="484632"/>
            <a:ext cx="10199802" cy="113385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Benefits of an I M S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F00B7-F64B-BD9F-339A-EE343262F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8664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A5EC3-19DC-6E18-9209-5FC9BEFF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082"/>
            <a:ext cx="10515600" cy="347472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human errors in inventory tracking.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Streamlines inventory processes, saving time and labor.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Savings: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Optimizes stock levels to reduce excess inventory and holding costs.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Data-Driven Decisions: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accurate data for strategic decision-making.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business growth by handling increasing inventory levels.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381000"/>
            <a:ext cx="1024128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ea typeface="Baskerville" panose="02020502070401020303" pitchFamily="18" charset="0"/>
              </a:rPr>
              <a:t>Challenges in Implementing an I M S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37959-7D1F-FBB7-5094-0771517948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D6E8-969C-81F9-8B97-1B42ED901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DAEF3-B7EB-925D-08FC-FECC9BF2F3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980309"/>
            <a:ext cx="10241280" cy="271096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Costs: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initial investment in software and training.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Management: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Resistance from employees to adopt new systems.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Accuracy: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Ensuring the accuracy of initial data entry.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Challenges in integrating with existing systems.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{4817018D-25D9-4053-9E3F-D27EA7D6CB52}tf56410444_win32</Template>
  <TotalTime>192</TotalTime>
  <Words>589</Words>
  <Application>Microsoft Office PowerPoint</Application>
  <PresentationFormat>Widescreen</PresentationFormat>
  <Paragraphs>80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Rounded MT Bold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Inventory Management System</vt:lpstr>
      <vt:lpstr>Agenda</vt:lpstr>
      <vt:lpstr>Introduction</vt:lpstr>
      <vt:lpstr>PowerPoint Presentation</vt:lpstr>
      <vt:lpstr>Importance of I M S</vt:lpstr>
      <vt:lpstr>Key Components of an I M S </vt:lpstr>
      <vt:lpstr>Types of I M S</vt:lpstr>
      <vt:lpstr>Benefits of an I M S </vt:lpstr>
      <vt:lpstr>Challenges in Implementing an I M S</vt:lpstr>
      <vt:lpstr>Best Practices for Effective I M S</vt:lpstr>
      <vt:lpstr>Case Study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A .M. Rumman Ferdous</dc:creator>
  <cp:lastModifiedBy>A .M. Rumman Ferdous</cp:lastModifiedBy>
  <cp:revision>8</cp:revision>
  <dcterms:created xsi:type="dcterms:W3CDTF">2024-06-30T14:17:00Z</dcterms:created>
  <dcterms:modified xsi:type="dcterms:W3CDTF">2024-07-01T18:04:10Z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