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126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8"/>
            <a:ext cx="23317200" cy="6366933"/>
          </a:xfrm>
        </p:spPr>
        <p:txBody>
          <a:bodyPr anchor="b"/>
          <a:lstStyle>
            <a:lvl1pPr algn="ctr">
              <a:defRPr sz="16000"/>
            </a:lvl1pPr>
          </a:lstStyle>
          <a:p>
            <a:r>
              <a:rPr lang="en-US" smtClean="0"/>
              <a:t>Click to edit Master title style</a:t>
            </a:r>
            <a:endParaRPr lang="en-US" dirty="0"/>
          </a:p>
        </p:txBody>
      </p:sp>
      <p:sp>
        <p:nvSpPr>
          <p:cNvPr id="3" name="Subtitle 2"/>
          <p:cNvSpPr>
            <a:spLocks noGrp="1"/>
          </p:cNvSpPr>
          <p:nvPr>
            <p:ph type="subTitle" idx="1"/>
          </p:nvPr>
        </p:nvSpPr>
        <p:spPr>
          <a:xfrm>
            <a:off x="3429000" y="9605435"/>
            <a:ext cx="20574000" cy="4415365"/>
          </a:xfrm>
        </p:spPr>
        <p:txBody>
          <a:bodyPr/>
          <a:lstStyle>
            <a:lvl1pPr marL="0" indent="0" algn="ctr">
              <a:buNone/>
              <a:defRPr sz="6400"/>
            </a:lvl1pPr>
            <a:lvl2pPr marL="1219215" indent="0" algn="ctr">
              <a:buNone/>
              <a:defRPr sz="5333"/>
            </a:lvl2pPr>
            <a:lvl3pPr marL="2438430" indent="0" algn="ctr">
              <a:buNone/>
              <a:defRPr sz="4800"/>
            </a:lvl3pPr>
            <a:lvl4pPr marL="3657646" indent="0" algn="ctr">
              <a:buNone/>
              <a:defRPr sz="4267"/>
            </a:lvl4pPr>
            <a:lvl5pPr marL="4876861" indent="0" algn="ctr">
              <a:buNone/>
              <a:defRPr sz="4267"/>
            </a:lvl5pPr>
            <a:lvl6pPr marL="6096076" indent="0" algn="ctr">
              <a:buNone/>
              <a:defRPr sz="4267"/>
            </a:lvl6pPr>
            <a:lvl7pPr marL="7315291" indent="0" algn="ctr">
              <a:buNone/>
              <a:defRPr sz="4267"/>
            </a:lvl7pPr>
            <a:lvl8pPr marL="8534507" indent="0" algn="ctr">
              <a:buNone/>
              <a:defRPr sz="4267"/>
            </a:lvl8pPr>
            <a:lvl9pPr marL="9753722" indent="0" algn="ctr">
              <a:buNone/>
              <a:defRPr sz="426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21E399-BE16-46B1-8C4E-765FE353ADB2}"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69AA7-64FA-442D-9014-937BEE6938EC}" type="slidenum">
              <a:rPr lang="en-US" smtClean="0"/>
              <a:t>‹#›</a:t>
            </a:fld>
            <a:endParaRPr lang="en-US"/>
          </a:p>
        </p:txBody>
      </p:sp>
    </p:spTree>
    <p:extLst>
      <p:ext uri="{BB962C8B-B14F-4D97-AF65-F5344CB8AC3E}">
        <p14:creationId xmlns:p14="http://schemas.microsoft.com/office/powerpoint/2010/main" val="158859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21E399-BE16-46B1-8C4E-765FE353ADB2}"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69AA7-64FA-442D-9014-937BEE6938EC}" type="slidenum">
              <a:rPr lang="en-US" smtClean="0"/>
              <a:t>‹#›</a:t>
            </a:fld>
            <a:endParaRPr lang="en-US"/>
          </a:p>
        </p:txBody>
      </p:sp>
    </p:spTree>
    <p:extLst>
      <p:ext uri="{BB962C8B-B14F-4D97-AF65-F5344CB8AC3E}">
        <p14:creationId xmlns:p14="http://schemas.microsoft.com/office/powerpoint/2010/main" val="405136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973667"/>
            <a:ext cx="5915025" cy="154982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973667"/>
            <a:ext cx="17402175" cy="1549823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21E399-BE16-46B1-8C4E-765FE353ADB2}"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69AA7-64FA-442D-9014-937BEE6938EC}" type="slidenum">
              <a:rPr lang="en-US" smtClean="0"/>
              <a:t>‹#›</a:t>
            </a:fld>
            <a:endParaRPr lang="en-US"/>
          </a:p>
        </p:txBody>
      </p:sp>
    </p:spTree>
    <p:extLst>
      <p:ext uri="{BB962C8B-B14F-4D97-AF65-F5344CB8AC3E}">
        <p14:creationId xmlns:p14="http://schemas.microsoft.com/office/powerpoint/2010/main" val="1102230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21E399-BE16-46B1-8C4E-765FE353ADB2}"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69AA7-64FA-442D-9014-937BEE6938EC}" type="slidenum">
              <a:rPr lang="en-US" smtClean="0"/>
              <a:t>‹#›</a:t>
            </a:fld>
            <a:endParaRPr lang="en-US"/>
          </a:p>
        </p:txBody>
      </p:sp>
    </p:spTree>
    <p:extLst>
      <p:ext uri="{BB962C8B-B14F-4D97-AF65-F5344CB8AC3E}">
        <p14:creationId xmlns:p14="http://schemas.microsoft.com/office/powerpoint/2010/main" val="290501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559305"/>
            <a:ext cx="23660100" cy="7607299"/>
          </a:xfrm>
        </p:spPr>
        <p:txBody>
          <a:bodyPr anchor="b"/>
          <a:lstStyle>
            <a:lvl1pPr>
              <a:defRPr sz="16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12238572"/>
            <a:ext cx="23660100" cy="4000499"/>
          </a:xfrm>
        </p:spPr>
        <p:txBody>
          <a:bodyPr/>
          <a:lstStyle>
            <a:lvl1pPr marL="0" indent="0">
              <a:buNone/>
              <a:defRPr sz="6400">
                <a:solidFill>
                  <a:schemeClr val="tx1"/>
                </a:solidFill>
              </a:defRPr>
            </a:lvl1pPr>
            <a:lvl2pPr marL="1219215" indent="0">
              <a:buNone/>
              <a:defRPr sz="5333">
                <a:solidFill>
                  <a:schemeClr val="tx1">
                    <a:tint val="75000"/>
                  </a:schemeClr>
                </a:solidFill>
              </a:defRPr>
            </a:lvl2pPr>
            <a:lvl3pPr marL="2438430" indent="0">
              <a:buNone/>
              <a:defRPr sz="4800">
                <a:solidFill>
                  <a:schemeClr val="tx1">
                    <a:tint val="75000"/>
                  </a:schemeClr>
                </a:solidFill>
              </a:defRPr>
            </a:lvl3pPr>
            <a:lvl4pPr marL="3657646" indent="0">
              <a:buNone/>
              <a:defRPr sz="4267">
                <a:solidFill>
                  <a:schemeClr val="tx1">
                    <a:tint val="75000"/>
                  </a:schemeClr>
                </a:solidFill>
              </a:defRPr>
            </a:lvl4pPr>
            <a:lvl5pPr marL="4876861" indent="0">
              <a:buNone/>
              <a:defRPr sz="4267">
                <a:solidFill>
                  <a:schemeClr val="tx1">
                    <a:tint val="75000"/>
                  </a:schemeClr>
                </a:solidFill>
              </a:defRPr>
            </a:lvl5pPr>
            <a:lvl6pPr marL="6096076" indent="0">
              <a:buNone/>
              <a:defRPr sz="4267">
                <a:solidFill>
                  <a:schemeClr val="tx1">
                    <a:tint val="75000"/>
                  </a:schemeClr>
                </a:solidFill>
              </a:defRPr>
            </a:lvl6pPr>
            <a:lvl7pPr marL="7315291" indent="0">
              <a:buNone/>
              <a:defRPr sz="4267">
                <a:solidFill>
                  <a:schemeClr val="tx1">
                    <a:tint val="75000"/>
                  </a:schemeClr>
                </a:solidFill>
              </a:defRPr>
            </a:lvl7pPr>
            <a:lvl8pPr marL="8534507" indent="0">
              <a:buNone/>
              <a:defRPr sz="4267">
                <a:solidFill>
                  <a:schemeClr val="tx1">
                    <a:tint val="75000"/>
                  </a:schemeClr>
                </a:solidFill>
              </a:defRPr>
            </a:lvl8pPr>
            <a:lvl9pPr marL="9753722" indent="0">
              <a:buNone/>
              <a:defRPr sz="426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21E399-BE16-46B1-8C4E-765FE353ADB2}"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69AA7-64FA-442D-9014-937BEE6938EC}" type="slidenum">
              <a:rPr lang="en-US" smtClean="0"/>
              <a:t>‹#›</a:t>
            </a:fld>
            <a:endParaRPr lang="en-US"/>
          </a:p>
        </p:txBody>
      </p:sp>
    </p:spTree>
    <p:extLst>
      <p:ext uri="{BB962C8B-B14F-4D97-AF65-F5344CB8AC3E}">
        <p14:creationId xmlns:p14="http://schemas.microsoft.com/office/powerpoint/2010/main" val="9952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4868333"/>
            <a:ext cx="11658600" cy="116035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4868333"/>
            <a:ext cx="11658600" cy="116035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21E399-BE16-46B1-8C4E-765FE353ADB2}"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69AA7-64FA-442D-9014-937BEE6938EC}" type="slidenum">
              <a:rPr lang="en-US" smtClean="0"/>
              <a:t>‹#›</a:t>
            </a:fld>
            <a:endParaRPr lang="en-US"/>
          </a:p>
        </p:txBody>
      </p:sp>
    </p:spTree>
    <p:extLst>
      <p:ext uri="{BB962C8B-B14F-4D97-AF65-F5344CB8AC3E}">
        <p14:creationId xmlns:p14="http://schemas.microsoft.com/office/powerpoint/2010/main" val="936676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973671"/>
            <a:ext cx="23660100" cy="353483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4483101"/>
            <a:ext cx="11605020"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smtClean="0"/>
              <a:t>Edit Master text styles</a:t>
            </a:r>
          </a:p>
        </p:txBody>
      </p:sp>
      <p:sp>
        <p:nvSpPr>
          <p:cNvPr id="4" name="Content Placeholder 3"/>
          <p:cNvSpPr>
            <a:spLocks noGrp="1"/>
          </p:cNvSpPr>
          <p:nvPr>
            <p:ph sz="half" idx="2"/>
          </p:nvPr>
        </p:nvSpPr>
        <p:spPr>
          <a:xfrm>
            <a:off x="1889526" y="6680200"/>
            <a:ext cx="11605020" cy="98255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4483101"/>
            <a:ext cx="11662173"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smtClean="0"/>
              <a:t>Edit Master text styles</a:t>
            </a:r>
          </a:p>
        </p:txBody>
      </p:sp>
      <p:sp>
        <p:nvSpPr>
          <p:cNvPr id="6" name="Content Placeholder 5"/>
          <p:cNvSpPr>
            <a:spLocks noGrp="1"/>
          </p:cNvSpPr>
          <p:nvPr>
            <p:ph sz="quarter" idx="4"/>
          </p:nvPr>
        </p:nvSpPr>
        <p:spPr>
          <a:xfrm>
            <a:off x="13887452" y="6680200"/>
            <a:ext cx="11662173" cy="98255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21E399-BE16-46B1-8C4E-765FE353ADB2}"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69AA7-64FA-442D-9014-937BEE6938EC}" type="slidenum">
              <a:rPr lang="en-US" smtClean="0"/>
              <a:t>‹#›</a:t>
            </a:fld>
            <a:endParaRPr lang="en-US"/>
          </a:p>
        </p:txBody>
      </p:sp>
    </p:spTree>
    <p:extLst>
      <p:ext uri="{BB962C8B-B14F-4D97-AF65-F5344CB8AC3E}">
        <p14:creationId xmlns:p14="http://schemas.microsoft.com/office/powerpoint/2010/main" val="181996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21E399-BE16-46B1-8C4E-765FE353ADB2}"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69AA7-64FA-442D-9014-937BEE6938EC}" type="slidenum">
              <a:rPr lang="en-US" smtClean="0"/>
              <a:t>‹#›</a:t>
            </a:fld>
            <a:endParaRPr lang="en-US"/>
          </a:p>
        </p:txBody>
      </p:sp>
    </p:spTree>
    <p:extLst>
      <p:ext uri="{BB962C8B-B14F-4D97-AF65-F5344CB8AC3E}">
        <p14:creationId xmlns:p14="http://schemas.microsoft.com/office/powerpoint/2010/main" val="303114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1E399-BE16-46B1-8C4E-765FE353ADB2}"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69AA7-64FA-442D-9014-937BEE6938EC}" type="slidenum">
              <a:rPr lang="en-US" smtClean="0"/>
              <a:t>‹#›</a:t>
            </a:fld>
            <a:endParaRPr lang="en-US"/>
          </a:p>
        </p:txBody>
      </p:sp>
    </p:spTree>
    <p:extLst>
      <p:ext uri="{BB962C8B-B14F-4D97-AF65-F5344CB8AC3E}">
        <p14:creationId xmlns:p14="http://schemas.microsoft.com/office/powerpoint/2010/main" val="1283399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smtClean="0"/>
              <a:t>Click to edit Master title style</a:t>
            </a:r>
            <a:endParaRPr lang="en-US" dirty="0"/>
          </a:p>
        </p:txBody>
      </p:sp>
      <p:sp>
        <p:nvSpPr>
          <p:cNvPr id="3" name="Content Placeholder 2"/>
          <p:cNvSpPr>
            <a:spLocks noGrp="1"/>
          </p:cNvSpPr>
          <p:nvPr>
            <p:ph idx="1"/>
          </p:nvPr>
        </p:nvSpPr>
        <p:spPr>
          <a:xfrm>
            <a:off x="11662173" y="2633138"/>
            <a:ext cx="13887450" cy="12996333"/>
          </a:xfrm>
        </p:spPr>
        <p:txBody>
          <a:bodyPr/>
          <a:lstStyle>
            <a:lvl1pPr>
              <a:defRPr sz="8533"/>
            </a:lvl1pPr>
            <a:lvl2pPr>
              <a:defRPr sz="7467"/>
            </a:lvl2pPr>
            <a:lvl3pPr>
              <a:defRPr sz="6400"/>
            </a:lvl3pPr>
            <a:lvl4pPr>
              <a:defRPr sz="5333"/>
            </a:lvl4pPr>
            <a:lvl5pPr>
              <a:defRPr sz="5333"/>
            </a:lvl5pPr>
            <a:lvl6pPr>
              <a:defRPr sz="5333"/>
            </a:lvl6pPr>
            <a:lvl7pPr>
              <a:defRPr sz="5333"/>
            </a:lvl7pPr>
            <a:lvl8pPr>
              <a:defRPr sz="5333"/>
            </a:lvl8pPr>
            <a:lvl9pPr>
              <a:defRPr sz="53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smtClean="0"/>
              <a:t>Edit Master text styles</a:t>
            </a:r>
          </a:p>
        </p:txBody>
      </p:sp>
      <p:sp>
        <p:nvSpPr>
          <p:cNvPr id="5" name="Date Placeholder 4"/>
          <p:cNvSpPr>
            <a:spLocks noGrp="1"/>
          </p:cNvSpPr>
          <p:nvPr>
            <p:ph type="dt" sz="half" idx="10"/>
          </p:nvPr>
        </p:nvSpPr>
        <p:spPr/>
        <p:txBody>
          <a:bodyPr/>
          <a:lstStyle/>
          <a:p>
            <a:fld id="{A221E399-BE16-46B1-8C4E-765FE353ADB2}"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69AA7-64FA-442D-9014-937BEE6938EC}" type="slidenum">
              <a:rPr lang="en-US" smtClean="0"/>
              <a:t>‹#›</a:t>
            </a:fld>
            <a:endParaRPr lang="en-US"/>
          </a:p>
        </p:txBody>
      </p:sp>
    </p:spTree>
    <p:extLst>
      <p:ext uri="{BB962C8B-B14F-4D97-AF65-F5344CB8AC3E}">
        <p14:creationId xmlns:p14="http://schemas.microsoft.com/office/powerpoint/2010/main" val="416269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2633138"/>
            <a:ext cx="13887450" cy="12996333"/>
          </a:xfrm>
        </p:spPr>
        <p:txBody>
          <a:bodyPr anchor="t"/>
          <a:lstStyle>
            <a:lvl1pPr marL="0" indent="0">
              <a:buNone/>
              <a:defRPr sz="8533"/>
            </a:lvl1pPr>
            <a:lvl2pPr marL="1219215" indent="0">
              <a:buNone/>
              <a:defRPr sz="7467"/>
            </a:lvl2pPr>
            <a:lvl3pPr marL="2438430" indent="0">
              <a:buNone/>
              <a:defRPr sz="6400"/>
            </a:lvl3pPr>
            <a:lvl4pPr marL="3657646" indent="0">
              <a:buNone/>
              <a:defRPr sz="5333"/>
            </a:lvl4pPr>
            <a:lvl5pPr marL="4876861" indent="0">
              <a:buNone/>
              <a:defRPr sz="5333"/>
            </a:lvl5pPr>
            <a:lvl6pPr marL="6096076" indent="0">
              <a:buNone/>
              <a:defRPr sz="5333"/>
            </a:lvl6pPr>
            <a:lvl7pPr marL="7315291" indent="0">
              <a:buNone/>
              <a:defRPr sz="5333"/>
            </a:lvl7pPr>
            <a:lvl8pPr marL="8534507" indent="0">
              <a:buNone/>
              <a:defRPr sz="5333"/>
            </a:lvl8pPr>
            <a:lvl9pPr marL="9753722" indent="0">
              <a:buNone/>
              <a:defRPr sz="5333"/>
            </a:lvl9pPr>
          </a:lstStyle>
          <a:p>
            <a:r>
              <a:rPr lang="en-US" smtClean="0"/>
              <a:t>Click icon to add picture</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smtClean="0"/>
              <a:t>Edit Master text styles</a:t>
            </a:r>
          </a:p>
        </p:txBody>
      </p:sp>
      <p:sp>
        <p:nvSpPr>
          <p:cNvPr id="5" name="Date Placeholder 4"/>
          <p:cNvSpPr>
            <a:spLocks noGrp="1"/>
          </p:cNvSpPr>
          <p:nvPr>
            <p:ph type="dt" sz="half" idx="10"/>
          </p:nvPr>
        </p:nvSpPr>
        <p:spPr/>
        <p:txBody>
          <a:bodyPr/>
          <a:lstStyle/>
          <a:p>
            <a:fld id="{A221E399-BE16-46B1-8C4E-765FE353ADB2}"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69AA7-64FA-442D-9014-937BEE6938EC}" type="slidenum">
              <a:rPr lang="en-US" smtClean="0"/>
              <a:t>‹#›</a:t>
            </a:fld>
            <a:endParaRPr lang="en-US"/>
          </a:p>
        </p:txBody>
      </p:sp>
    </p:spTree>
    <p:extLst>
      <p:ext uri="{BB962C8B-B14F-4D97-AF65-F5344CB8AC3E}">
        <p14:creationId xmlns:p14="http://schemas.microsoft.com/office/powerpoint/2010/main" val="2126730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973671"/>
            <a:ext cx="23660100" cy="35348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4868333"/>
            <a:ext cx="23660100" cy="1160356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16950271"/>
            <a:ext cx="6172200" cy="973667"/>
          </a:xfrm>
          <a:prstGeom prst="rect">
            <a:avLst/>
          </a:prstGeom>
        </p:spPr>
        <p:txBody>
          <a:bodyPr vert="horz" lIns="91440" tIns="45720" rIns="91440" bIns="45720" rtlCol="0" anchor="ctr"/>
          <a:lstStyle>
            <a:lvl1pPr algn="l">
              <a:defRPr sz="3200">
                <a:solidFill>
                  <a:schemeClr val="tx1">
                    <a:tint val="75000"/>
                  </a:schemeClr>
                </a:solidFill>
              </a:defRPr>
            </a:lvl1pPr>
          </a:lstStyle>
          <a:p>
            <a:fld id="{A221E399-BE16-46B1-8C4E-765FE353ADB2}" type="datetimeFigureOut">
              <a:rPr lang="en-US" smtClean="0"/>
              <a:t>8/28/2018</a:t>
            </a:fld>
            <a:endParaRPr lang="en-US"/>
          </a:p>
        </p:txBody>
      </p:sp>
      <p:sp>
        <p:nvSpPr>
          <p:cNvPr id="5" name="Footer Placeholder 4"/>
          <p:cNvSpPr>
            <a:spLocks noGrp="1"/>
          </p:cNvSpPr>
          <p:nvPr>
            <p:ph type="ftr" sz="quarter" idx="3"/>
          </p:nvPr>
        </p:nvSpPr>
        <p:spPr>
          <a:xfrm>
            <a:off x="9086850" y="16950271"/>
            <a:ext cx="9258300" cy="973667"/>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16950271"/>
            <a:ext cx="6172200" cy="973667"/>
          </a:xfrm>
          <a:prstGeom prst="rect">
            <a:avLst/>
          </a:prstGeom>
        </p:spPr>
        <p:txBody>
          <a:bodyPr vert="horz" lIns="91440" tIns="45720" rIns="91440" bIns="45720" rtlCol="0" anchor="ctr"/>
          <a:lstStyle>
            <a:lvl1pPr algn="r">
              <a:defRPr sz="3200">
                <a:solidFill>
                  <a:schemeClr val="tx1">
                    <a:tint val="75000"/>
                  </a:schemeClr>
                </a:solidFill>
              </a:defRPr>
            </a:lvl1pPr>
          </a:lstStyle>
          <a:p>
            <a:fld id="{69269AA7-64FA-442D-9014-937BEE6938EC}" type="slidenum">
              <a:rPr lang="en-US" smtClean="0"/>
              <a:t>‹#›</a:t>
            </a:fld>
            <a:endParaRPr lang="en-US"/>
          </a:p>
        </p:txBody>
      </p:sp>
    </p:spTree>
    <p:extLst>
      <p:ext uri="{BB962C8B-B14F-4D97-AF65-F5344CB8AC3E}">
        <p14:creationId xmlns:p14="http://schemas.microsoft.com/office/powerpoint/2010/main" val="3228701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38430" rtl="0" eaLnBrk="1" latinLnBrk="0" hangingPunct="1">
        <a:lnSpc>
          <a:spcPct val="90000"/>
        </a:lnSpc>
        <a:spcBef>
          <a:spcPct val="0"/>
        </a:spcBef>
        <a:buNone/>
        <a:defRPr sz="11733" kern="1200">
          <a:solidFill>
            <a:schemeClr val="tx1"/>
          </a:solidFill>
          <a:latin typeface="+mj-lt"/>
          <a:ea typeface="+mj-ea"/>
          <a:cs typeface="+mj-cs"/>
        </a:defRPr>
      </a:lvl1pPr>
    </p:titleStyle>
    <p:bodyStyle>
      <a:lvl1pPr marL="609608" indent="-609608" algn="l" defTabSz="2438430" rtl="0" eaLnBrk="1" latinLnBrk="0" hangingPunct="1">
        <a:lnSpc>
          <a:spcPct val="90000"/>
        </a:lnSpc>
        <a:spcBef>
          <a:spcPts val="2667"/>
        </a:spcBef>
        <a:buFont typeface="Arial" panose="020B0604020202020204" pitchFamily="34" charset="0"/>
        <a:buChar char="•"/>
        <a:defRPr sz="7467" kern="1200">
          <a:solidFill>
            <a:schemeClr val="tx1"/>
          </a:solidFill>
          <a:latin typeface="+mn-lt"/>
          <a:ea typeface="+mn-ea"/>
          <a:cs typeface="+mn-cs"/>
        </a:defRPr>
      </a:lvl1pPr>
      <a:lvl2pPr marL="1828823" indent="-609608" algn="l" defTabSz="2438430" rtl="0" eaLnBrk="1" latinLnBrk="0" hangingPunct="1">
        <a:lnSpc>
          <a:spcPct val="90000"/>
        </a:lnSpc>
        <a:spcBef>
          <a:spcPts val="1333"/>
        </a:spcBef>
        <a:buFont typeface="Arial" panose="020B0604020202020204" pitchFamily="34" charset="0"/>
        <a:buChar char="•"/>
        <a:defRPr sz="6400" kern="1200">
          <a:solidFill>
            <a:schemeClr val="tx1"/>
          </a:solidFill>
          <a:latin typeface="+mn-lt"/>
          <a:ea typeface="+mn-ea"/>
          <a:cs typeface="+mn-cs"/>
        </a:defRPr>
      </a:lvl2pPr>
      <a:lvl3pPr marL="3048038" indent="-609608" algn="l" defTabSz="2438430" rtl="0" eaLnBrk="1" latinLnBrk="0" hangingPunct="1">
        <a:lnSpc>
          <a:spcPct val="90000"/>
        </a:lnSpc>
        <a:spcBef>
          <a:spcPts val="1333"/>
        </a:spcBef>
        <a:buFont typeface="Arial" panose="020B0604020202020204" pitchFamily="34" charset="0"/>
        <a:buChar char="•"/>
        <a:defRPr sz="5333" kern="1200">
          <a:solidFill>
            <a:schemeClr val="tx1"/>
          </a:solidFill>
          <a:latin typeface="+mn-lt"/>
          <a:ea typeface="+mn-ea"/>
          <a:cs typeface="+mn-cs"/>
        </a:defRPr>
      </a:lvl3pPr>
      <a:lvl4pPr marL="4267253"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4pPr>
      <a:lvl5pPr marL="548646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5pPr>
      <a:lvl6pPr marL="670568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6pPr>
      <a:lvl7pPr marL="792489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7pPr>
      <a:lvl8pPr marL="914411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8pPr>
      <a:lvl9pPr marL="10363330"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png"/><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80892" y="-36414"/>
            <a:ext cx="21590392" cy="1015663"/>
          </a:xfrm>
          <a:prstGeom prst="rect">
            <a:avLst/>
          </a:prstGeom>
          <a:noFill/>
        </p:spPr>
        <p:txBody>
          <a:bodyPr wrap="square" rtlCol="0">
            <a:spAutoFit/>
          </a:bodyPr>
          <a:lstStyle/>
          <a:p>
            <a:r>
              <a:rPr lang="en-US" sz="6000" b="1" dirty="0" smtClean="0">
                <a:solidFill>
                  <a:schemeClr val="accent6"/>
                </a:solidFill>
              </a:rPr>
              <a:t>M</a:t>
            </a:r>
            <a:r>
              <a:rPr lang="en-US" sz="6000" b="1" dirty="0" smtClean="0">
                <a:solidFill>
                  <a:schemeClr val="accent6"/>
                </a:solidFill>
              </a:rPr>
              <a:t>ilitary  Institute  of  Science  And </a:t>
            </a:r>
            <a:r>
              <a:rPr lang="en-US" sz="6000" dirty="0" smtClean="0">
                <a:solidFill>
                  <a:schemeClr val="accent6"/>
                </a:solidFill>
              </a:rPr>
              <a:t> </a:t>
            </a:r>
            <a:r>
              <a:rPr lang="en-US" sz="6000" b="1" dirty="0" smtClean="0">
                <a:solidFill>
                  <a:schemeClr val="accent6"/>
                </a:solidFill>
              </a:rPr>
              <a:t>Technology</a:t>
            </a:r>
            <a:endParaRPr lang="en-US" sz="6000" b="1" dirty="0">
              <a:solidFill>
                <a:schemeClr val="accent6"/>
              </a:solidFill>
            </a:endParaRPr>
          </a:p>
        </p:txBody>
      </p:sp>
      <p:sp>
        <p:nvSpPr>
          <p:cNvPr id="6" name="TextBox 5"/>
          <p:cNvSpPr txBox="1"/>
          <p:nvPr/>
        </p:nvSpPr>
        <p:spPr>
          <a:xfrm>
            <a:off x="6154617" y="969056"/>
            <a:ext cx="24723970" cy="1323439"/>
          </a:xfrm>
          <a:prstGeom prst="rect">
            <a:avLst/>
          </a:prstGeom>
          <a:noFill/>
        </p:spPr>
        <p:txBody>
          <a:bodyPr wrap="square" rtlCol="0">
            <a:spAutoFit/>
          </a:bodyPr>
          <a:lstStyle/>
          <a:p>
            <a:r>
              <a:rPr lang="en-US" sz="8000" dirty="0" smtClean="0">
                <a:latin typeface="Algerian" panose="04020705040A02060702" pitchFamily="82" charset="0"/>
              </a:rPr>
              <a:t>DATAMINING USING MINITAB</a:t>
            </a:r>
            <a:endParaRPr lang="en-US" sz="8000" dirty="0">
              <a:latin typeface="Algerian" panose="04020705040A02060702" pitchFamily="82" charset="0"/>
            </a:endParaRPr>
          </a:p>
        </p:txBody>
      </p:sp>
      <p:sp>
        <p:nvSpPr>
          <p:cNvPr id="7" name="TextBox 6"/>
          <p:cNvSpPr txBox="1"/>
          <p:nvPr/>
        </p:nvSpPr>
        <p:spPr>
          <a:xfrm>
            <a:off x="817685" y="2954211"/>
            <a:ext cx="17021907" cy="9144000"/>
          </a:xfrm>
          <a:prstGeom prst="rect">
            <a:avLst/>
          </a:prstGeom>
          <a:noFill/>
        </p:spPr>
        <p:txBody>
          <a:bodyPr wrap="square" rtlCol="0">
            <a:spAutoFit/>
          </a:bodyPr>
          <a:lstStyle/>
          <a:p>
            <a:endParaRPr lang="en-US"/>
          </a:p>
        </p:txBody>
      </p:sp>
      <p:pic>
        <p:nvPicPr>
          <p:cNvPr id="8" name="Picture 7"/>
          <p:cNvPicPr>
            <a:picLocks noChangeAspect="1"/>
          </p:cNvPicPr>
          <p:nvPr/>
        </p:nvPicPr>
        <p:blipFill>
          <a:blip r:embed="rId2"/>
          <a:stretch>
            <a:fillRect/>
          </a:stretch>
        </p:blipFill>
        <p:spPr>
          <a:xfrm>
            <a:off x="1301262" y="2954213"/>
            <a:ext cx="4443441" cy="3657600"/>
          </a:xfrm>
          <a:prstGeom prst="rect">
            <a:avLst/>
          </a:prstGeom>
          <a:ln w="228600" cap="sq" cmpd="thickThin">
            <a:solidFill>
              <a:srgbClr val="000000"/>
            </a:solidFill>
            <a:prstDash val="solid"/>
            <a:miter lim="800000"/>
          </a:ln>
          <a:effectLst>
            <a:innerShdw blurRad="76200">
              <a:srgbClr val="000000"/>
            </a:innerShdw>
          </a:effectLst>
        </p:spPr>
      </p:pic>
      <p:pic>
        <p:nvPicPr>
          <p:cNvPr id="9" name="Picture 8"/>
          <p:cNvPicPr>
            <a:picLocks noChangeAspect="1"/>
          </p:cNvPicPr>
          <p:nvPr/>
        </p:nvPicPr>
        <p:blipFill>
          <a:blip r:embed="rId3"/>
          <a:stretch>
            <a:fillRect/>
          </a:stretch>
        </p:blipFill>
        <p:spPr>
          <a:xfrm>
            <a:off x="6473872" y="2954211"/>
            <a:ext cx="4953394" cy="3657601"/>
          </a:xfrm>
          <a:prstGeom prst="rect">
            <a:avLst/>
          </a:prstGeom>
          <a:ln w="228600" cap="sq" cmpd="thickThin">
            <a:solidFill>
              <a:srgbClr val="000000"/>
            </a:solidFill>
            <a:prstDash val="solid"/>
            <a:miter lim="800000"/>
          </a:ln>
          <a:effectLst>
            <a:innerShdw blurRad="76200">
              <a:srgbClr val="000000"/>
            </a:innerShdw>
          </a:effectLst>
        </p:spPr>
      </p:pic>
      <p:pic>
        <p:nvPicPr>
          <p:cNvPr id="10" name="Picture 9"/>
          <p:cNvPicPr>
            <a:picLocks noChangeAspect="1"/>
          </p:cNvPicPr>
          <p:nvPr/>
        </p:nvPicPr>
        <p:blipFill>
          <a:blip r:embed="rId4"/>
          <a:stretch>
            <a:fillRect/>
          </a:stretch>
        </p:blipFill>
        <p:spPr>
          <a:xfrm>
            <a:off x="12156436" y="2954211"/>
            <a:ext cx="4777549" cy="3657601"/>
          </a:xfrm>
          <a:prstGeom prst="rect">
            <a:avLst/>
          </a:prstGeom>
          <a:ln w="228600" cap="sq" cmpd="thickThin">
            <a:solidFill>
              <a:srgbClr val="000000"/>
            </a:solidFill>
            <a:prstDash val="solid"/>
            <a:miter lim="800000"/>
          </a:ln>
          <a:effectLst>
            <a:innerShdw blurRad="76200">
              <a:srgbClr val="000000"/>
            </a:innerShdw>
          </a:effectLst>
        </p:spPr>
      </p:pic>
      <p:pic>
        <p:nvPicPr>
          <p:cNvPr id="11" name="Picture 10"/>
          <p:cNvPicPr>
            <a:picLocks noChangeAspect="1"/>
          </p:cNvPicPr>
          <p:nvPr/>
        </p:nvPicPr>
        <p:blipFill>
          <a:blip r:embed="rId5"/>
          <a:stretch>
            <a:fillRect/>
          </a:stretch>
        </p:blipFill>
        <p:spPr>
          <a:xfrm>
            <a:off x="1301263" y="7126358"/>
            <a:ext cx="4443440" cy="3670596"/>
          </a:xfrm>
          <a:prstGeom prst="rect">
            <a:avLst/>
          </a:prstGeom>
          <a:ln w="228600" cap="sq" cmpd="thickThin">
            <a:solidFill>
              <a:srgbClr val="000000"/>
            </a:solidFill>
            <a:prstDash val="solid"/>
            <a:miter lim="800000"/>
          </a:ln>
          <a:effectLst>
            <a:innerShdw blurRad="76200">
              <a:srgbClr val="000000"/>
            </a:innerShdw>
          </a:effectLst>
        </p:spPr>
      </p:pic>
      <p:pic>
        <p:nvPicPr>
          <p:cNvPr id="12" name="Picture 11"/>
          <p:cNvPicPr>
            <a:picLocks noChangeAspect="1"/>
          </p:cNvPicPr>
          <p:nvPr/>
        </p:nvPicPr>
        <p:blipFill>
          <a:blip r:embed="rId6"/>
          <a:stretch>
            <a:fillRect/>
          </a:stretch>
        </p:blipFill>
        <p:spPr>
          <a:xfrm>
            <a:off x="6429911" y="7126358"/>
            <a:ext cx="4953394" cy="3670596"/>
          </a:xfrm>
          <a:prstGeom prst="rect">
            <a:avLst/>
          </a:prstGeom>
          <a:ln w="228600" cap="sq" cmpd="thickThin">
            <a:solidFill>
              <a:srgbClr val="000000"/>
            </a:solidFill>
            <a:prstDash val="solid"/>
            <a:miter lim="800000"/>
          </a:ln>
          <a:effectLst>
            <a:innerShdw blurRad="76200">
              <a:srgbClr val="000000"/>
            </a:innerShdw>
          </a:effectLst>
        </p:spPr>
      </p:pic>
      <p:pic>
        <p:nvPicPr>
          <p:cNvPr id="13" name="Picture 12"/>
          <p:cNvPicPr>
            <a:picLocks noChangeAspect="1"/>
          </p:cNvPicPr>
          <p:nvPr/>
        </p:nvPicPr>
        <p:blipFill>
          <a:blip r:embed="rId7"/>
          <a:stretch>
            <a:fillRect/>
          </a:stretch>
        </p:blipFill>
        <p:spPr>
          <a:xfrm>
            <a:off x="12156436" y="7126356"/>
            <a:ext cx="4777549" cy="3670597"/>
          </a:xfrm>
          <a:prstGeom prst="rect">
            <a:avLst/>
          </a:prstGeom>
          <a:ln w="228600" cap="sq" cmpd="thickThin">
            <a:solidFill>
              <a:srgbClr val="000000"/>
            </a:solidFill>
            <a:prstDash val="solid"/>
            <a:miter lim="800000"/>
          </a:ln>
          <a:effectLst>
            <a:innerShdw blurRad="76200">
              <a:srgbClr val="000000"/>
            </a:innerShdw>
          </a:effectLst>
        </p:spPr>
      </p:pic>
      <p:pic>
        <p:nvPicPr>
          <p:cNvPr id="14" name="Picture 13"/>
          <p:cNvPicPr>
            <a:picLocks noChangeAspect="1"/>
          </p:cNvPicPr>
          <p:nvPr/>
        </p:nvPicPr>
        <p:blipFill>
          <a:blip r:embed="rId8"/>
          <a:stretch>
            <a:fillRect/>
          </a:stretch>
        </p:blipFill>
        <p:spPr>
          <a:xfrm>
            <a:off x="1301262" y="11313382"/>
            <a:ext cx="4443441" cy="3176341"/>
          </a:xfrm>
          <a:prstGeom prst="rect">
            <a:avLst/>
          </a:prstGeom>
          <a:ln w="228600" cap="sq" cmpd="thickThin">
            <a:solidFill>
              <a:srgbClr val="000000"/>
            </a:solidFill>
            <a:prstDash val="solid"/>
            <a:miter lim="800000"/>
          </a:ln>
          <a:effectLst>
            <a:innerShdw blurRad="76200">
              <a:srgbClr val="000000"/>
            </a:innerShdw>
          </a:effectLst>
        </p:spPr>
      </p:pic>
      <p:pic>
        <p:nvPicPr>
          <p:cNvPr id="17" name="Picture 16"/>
          <p:cNvPicPr>
            <a:picLocks noChangeAspect="1"/>
          </p:cNvPicPr>
          <p:nvPr/>
        </p:nvPicPr>
        <p:blipFill>
          <a:blip r:embed="rId9"/>
          <a:stretch>
            <a:fillRect/>
          </a:stretch>
        </p:blipFill>
        <p:spPr>
          <a:xfrm>
            <a:off x="6429911" y="11311499"/>
            <a:ext cx="4953394" cy="3178224"/>
          </a:xfrm>
          <a:prstGeom prst="rect">
            <a:avLst/>
          </a:prstGeom>
          <a:ln w="228600" cap="sq" cmpd="thickThin">
            <a:solidFill>
              <a:srgbClr val="000000"/>
            </a:solidFill>
            <a:prstDash val="solid"/>
            <a:miter lim="800000"/>
          </a:ln>
          <a:effectLst>
            <a:innerShdw blurRad="76200">
              <a:srgbClr val="000000"/>
            </a:innerShdw>
          </a:effectLst>
        </p:spPr>
      </p:pic>
      <p:pic>
        <p:nvPicPr>
          <p:cNvPr id="18" name="Picture 17"/>
          <p:cNvPicPr>
            <a:picLocks noChangeAspect="1"/>
          </p:cNvPicPr>
          <p:nvPr/>
        </p:nvPicPr>
        <p:blipFill>
          <a:blip r:embed="rId10"/>
          <a:stretch>
            <a:fillRect/>
          </a:stretch>
        </p:blipFill>
        <p:spPr>
          <a:xfrm>
            <a:off x="12156436" y="11313383"/>
            <a:ext cx="4777549" cy="3176340"/>
          </a:xfrm>
          <a:prstGeom prst="rect">
            <a:avLst/>
          </a:prstGeom>
          <a:ln w="228600" cap="sq" cmpd="thickThin">
            <a:solidFill>
              <a:srgbClr val="000000"/>
            </a:solidFill>
            <a:prstDash val="solid"/>
            <a:miter lim="800000"/>
          </a:ln>
          <a:effectLst>
            <a:innerShdw blurRad="76200">
              <a:srgbClr val="000000"/>
            </a:innerShdw>
          </a:effectLst>
        </p:spPr>
      </p:pic>
      <p:sp>
        <p:nvSpPr>
          <p:cNvPr id="19" name="TextBox 18"/>
          <p:cNvSpPr txBox="1"/>
          <p:nvPr/>
        </p:nvSpPr>
        <p:spPr>
          <a:xfrm>
            <a:off x="22578646" y="1630775"/>
            <a:ext cx="4536831" cy="769441"/>
          </a:xfrm>
          <a:prstGeom prst="rect">
            <a:avLst/>
          </a:prstGeom>
          <a:noFill/>
        </p:spPr>
        <p:txBody>
          <a:bodyPr wrap="square" rtlCol="0">
            <a:spAutoFit/>
          </a:bodyPr>
          <a:lstStyle/>
          <a:p>
            <a:r>
              <a:rPr lang="en-US" sz="4400" dirty="0" smtClean="0"/>
              <a:t>Roll:201636015</a:t>
            </a:r>
            <a:endParaRPr lang="en-US" sz="4400" dirty="0"/>
          </a:p>
        </p:txBody>
      </p:sp>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2324" y="14969100"/>
            <a:ext cx="16230599" cy="3258005"/>
          </a:xfrm>
          <a:prstGeom prst="rect">
            <a:avLst/>
          </a:prstGeom>
        </p:spPr>
      </p:pic>
      <p:sp>
        <p:nvSpPr>
          <p:cNvPr id="22" name="TextBox 21"/>
          <p:cNvSpPr txBox="1"/>
          <p:nvPr/>
        </p:nvSpPr>
        <p:spPr>
          <a:xfrm>
            <a:off x="18117430" y="12225898"/>
            <a:ext cx="8853854" cy="5486404"/>
          </a:xfrm>
          <a:prstGeom prst="rect">
            <a:avLst/>
          </a:prstGeom>
          <a:noFill/>
        </p:spPr>
        <p:txBody>
          <a:bodyPr wrap="square" rtlCol="0">
            <a:spAutoFit/>
          </a:bodyPr>
          <a:lstStyle/>
          <a:p>
            <a:endParaRPr lang="en-US"/>
          </a:p>
        </p:txBody>
      </p:sp>
      <p:pic>
        <p:nvPicPr>
          <p:cNvPr id="2" name="Picture 1"/>
          <p:cNvPicPr>
            <a:picLocks noChangeAspect="1"/>
          </p:cNvPicPr>
          <p:nvPr/>
        </p:nvPicPr>
        <p:blipFill>
          <a:blip r:embed="rId12"/>
          <a:stretch>
            <a:fillRect/>
          </a:stretch>
        </p:blipFill>
        <p:spPr>
          <a:xfrm>
            <a:off x="17663155" y="2719067"/>
            <a:ext cx="8986330" cy="5315400"/>
          </a:xfrm>
          <a:prstGeom prst="rect">
            <a:avLst/>
          </a:prstGeom>
        </p:spPr>
      </p:pic>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619193" y="8456602"/>
            <a:ext cx="8976947" cy="5100715"/>
          </a:xfrm>
          <a:prstGeom prst="rect">
            <a:avLst/>
          </a:prstGeom>
        </p:spPr>
      </p:pic>
      <p:sp>
        <p:nvSpPr>
          <p:cNvPr id="24" name="TextBox 23"/>
          <p:cNvSpPr txBox="1"/>
          <p:nvPr/>
        </p:nvSpPr>
        <p:spPr>
          <a:xfrm>
            <a:off x="17918131" y="14054701"/>
            <a:ext cx="9053153" cy="4154984"/>
          </a:xfrm>
          <a:prstGeom prst="rect">
            <a:avLst/>
          </a:prstGeom>
          <a:noFill/>
        </p:spPr>
        <p:txBody>
          <a:bodyPr wrap="square" rtlCol="0">
            <a:spAutoFit/>
          </a:bodyPr>
          <a:lstStyle/>
          <a:p>
            <a:r>
              <a:rPr lang="en-US" sz="3200" dirty="0" smtClean="0">
                <a:solidFill>
                  <a:schemeClr val="bg2">
                    <a:lumMod val="25000"/>
                  </a:schemeClr>
                </a:solidFill>
              </a:rPr>
              <a:t>                                     </a:t>
            </a:r>
            <a:r>
              <a:rPr lang="en-US" sz="4000" b="1" dirty="0">
                <a:solidFill>
                  <a:schemeClr val="tx1">
                    <a:lumMod val="85000"/>
                    <a:lumOff val="15000"/>
                  </a:schemeClr>
                </a:solidFill>
              </a:rPr>
              <a:t>S</a:t>
            </a:r>
            <a:r>
              <a:rPr lang="en-US" sz="4000" b="1" dirty="0" smtClean="0">
                <a:solidFill>
                  <a:schemeClr val="tx1">
                    <a:lumMod val="85000"/>
                    <a:lumOff val="15000"/>
                  </a:schemeClr>
                </a:solidFill>
              </a:rPr>
              <a:t>ummary</a:t>
            </a:r>
          </a:p>
          <a:p>
            <a:r>
              <a:rPr lang="en-US" sz="3200" dirty="0">
                <a:solidFill>
                  <a:schemeClr val="bg2">
                    <a:lumMod val="25000"/>
                  </a:schemeClr>
                </a:solidFill>
              </a:rPr>
              <a:t>Powerful tools and vivid graphs bring statistics to life. Minitab Express provides all the tools you need to teach introductory statistics, including Probability Distributions, Summary Statistics, Hypothesis Tests, Resampling, Regression, ANOVA, Time Series, and Control Charts.</a:t>
            </a:r>
          </a:p>
          <a:p>
            <a:endParaRPr lang="en-US" sz="3200" dirty="0">
              <a:solidFill>
                <a:schemeClr val="bg2">
                  <a:lumMod val="25000"/>
                </a:schemeClr>
              </a:solidFill>
            </a:endParaRPr>
          </a:p>
        </p:txBody>
      </p:sp>
    </p:spTree>
    <p:extLst>
      <p:ext uri="{BB962C8B-B14F-4D97-AF65-F5344CB8AC3E}">
        <p14:creationId xmlns:p14="http://schemas.microsoft.com/office/powerpoint/2010/main" val="24669093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TotalTime>
  <Words>58</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Algerian</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 mohua</dc:creator>
  <cp:lastModifiedBy>sk mohua</cp:lastModifiedBy>
  <cp:revision>14</cp:revision>
  <dcterms:created xsi:type="dcterms:W3CDTF">2018-08-02T16:35:41Z</dcterms:created>
  <dcterms:modified xsi:type="dcterms:W3CDTF">2018-08-28T12:57:06Z</dcterms:modified>
</cp:coreProperties>
</file>