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AFC6-195A-486E-A7A4-D9E12FA1E354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D3B-B522-4C16-A945-4435C197D1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Managing working </a:t>
            </a:r>
            <a:r>
              <a:rPr lang="en-US" b="1" dirty="0" smtClean="0"/>
              <a:t>capital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752475"/>
            <a:ext cx="69437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Cash is back as 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In tough time firms must do everything to free up their cash.</a:t>
            </a:r>
          </a:p>
          <a:p>
            <a:pPr algn="just">
              <a:buNone/>
            </a:pPr>
            <a:r>
              <a:rPr lang="en-US" dirty="0" smtClean="0"/>
              <a:t>    In a recessionary economy improving the condition requires tight cash mgt.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Working Capital can give cash within short period without major restructuring.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610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Barriers for </a:t>
            </a:r>
            <a:r>
              <a:rPr lang="en-US" b="1" dirty="0" smtClean="0"/>
              <a:t>optimizing </a:t>
            </a:r>
            <a:r>
              <a:rPr lang="en-US" b="1" dirty="0"/>
              <a:t>Working Capital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45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868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Cash @ Risk : Working Capital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Working Capital Reduction through Data Analysis.</a:t>
            </a:r>
          </a:p>
          <a:p>
            <a:pPr algn="just"/>
            <a:r>
              <a:rPr lang="en-US" b="1" i="1" dirty="0" smtClean="0"/>
              <a:t>Recovery</a:t>
            </a:r>
            <a:r>
              <a:rPr lang="en-US" dirty="0" smtClean="0"/>
              <a:t> – Data analysis on inaccurate, incomplete and double transactions and non compliance with contractual terms.</a:t>
            </a:r>
          </a:p>
          <a:p>
            <a:pPr algn="just"/>
            <a:r>
              <a:rPr lang="en-US" b="1" i="1" dirty="0" smtClean="0"/>
              <a:t>Optimization –</a:t>
            </a:r>
            <a:r>
              <a:rPr lang="en-US" dirty="0" smtClean="0"/>
              <a:t> Strengthen customer payment terms, cash discount, analyse actual payment vs. payment terms, analyse days of supply vs. revenue.</a:t>
            </a:r>
          </a:p>
          <a:p>
            <a:pPr algn="just"/>
            <a:r>
              <a:rPr lang="en-US" b="1" i="1" dirty="0" smtClean="0"/>
              <a:t>Transformation </a:t>
            </a:r>
            <a:r>
              <a:rPr lang="en-US" dirty="0" smtClean="0"/>
              <a:t>– Process, organization and system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119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Managing working capital</vt:lpstr>
      <vt:lpstr>Cash is back as King</vt:lpstr>
      <vt:lpstr>Slide 3</vt:lpstr>
      <vt:lpstr>Barriers for optimizing Working Capital </vt:lpstr>
      <vt:lpstr>Slide 5</vt:lpstr>
      <vt:lpstr>Slide 6</vt:lpstr>
      <vt:lpstr>Cash @ Risk : Working Capital Reduction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working capital</dc:title>
  <dc:creator>manish</dc:creator>
  <cp:lastModifiedBy>manish</cp:lastModifiedBy>
  <cp:revision>17</cp:revision>
  <dcterms:created xsi:type="dcterms:W3CDTF">2016-01-18T14:07:52Z</dcterms:created>
  <dcterms:modified xsi:type="dcterms:W3CDTF">2016-01-18T15:42:19Z</dcterms:modified>
</cp:coreProperties>
</file>