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6" r:id="rId19"/>
    <p:sldId id="271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8E66-AA30-4560-BC38-0F1D30F3C4E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D628-2A60-427E-AB5D-38CE411DE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6105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1534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1533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162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4676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Gearing Ratio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0771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058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Employed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Shareholders Fund+ LTD = FA (Excluding Fictitious Assets) +Net Current Assets (CA-CL  - NWC)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Solvency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Debt – Equity Ratio = Long term debt/Shareholder’s Fund</a:t>
            </a:r>
          </a:p>
          <a:p>
            <a:r>
              <a:rPr lang="en-US" dirty="0" smtClean="0"/>
              <a:t>LTD includes deb. And long term loans</a:t>
            </a:r>
          </a:p>
          <a:p>
            <a:r>
              <a:rPr lang="en-US" dirty="0" smtClean="0"/>
              <a:t>SF includes equity share capital, pref. share capital and reserve and surplus excluding </a:t>
            </a:r>
            <a:r>
              <a:rPr lang="en-US" dirty="0" err="1" smtClean="0"/>
              <a:t>fic</a:t>
            </a:r>
            <a:r>
              <a:rPr lang="en-US" dirty="0" smtClean="0"/>
              <a:t> assets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78486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3819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Profitability Ratio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8391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6105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Ratio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23899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05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70</Words>
  <Application>Microsoft Office PowerPoint</Application>
  <PresentationFormat>On-screen Show (4:3)</PresentationFormat>
  <Paragraphs>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Ratio Analysis</vt:lpstr>
      <vt:lpstr>PowerPoint Presentation</vt:lpstr>
      <vt:lpstr>PowerPoint Presentation</vt:lpstr>
      <vt:lpstr>Profitability Ratio</vt:lpstr>
      <vt:lpstr>PowerPoint Presentation</vt:lpstr>
      <vt:lpstr>Solution</vt:lpstr>
      <vt:lpstr>Operating Ratio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Capital Gearing Ratio</vt:lpstr>
      <vt:lpstr>Illustration </vt:lpstr>
      <vt:lpstr>PowerPoint Presentation</vt:lpstr>
      <vt:lpstr>Capital Employed</vt:lpstr>
      <vt:lpstr>Solvency Ratio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 Analysis</dc:title>
  <dc:creator>manish</dc:creator>
  <cp:lastModifiedBy>manish</cp:lastModifiedBy>
  <cp:revision>40</cp:revision>
  <dcterms:created xsi:type="dcterms:W3CDTF">2016-03-27T17:49:41Z</dcterms:created>
  <dcterms:modified xsi:type="dcterms:W3CDTF">2018-10-27T05:23:13Z</dcterms:modified>
</cp:coreProperties>
</file>