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Budget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 of 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Management is achieving the goal with minimum effort and cost.</a:t>
            </a:r>
          </a:p>
          <a:p>
            <a:pPr algn="just"/>
            <a:r>
              <a:rPr lang="en-US" dirty="0" smtClean="0"/>
              <a:t>For achieving efficiency planning and control is needed.</a:t>
            </a:r>
          </a:p>
          <a:p>
            <a:pPr algn="just"/>
            <a:r>
              <a:rPr lang="en-US" dirty="0" smtClean="0"/>
              <a:t>Budgeting is an important tool for planning and control.</a:t>
            </a:r>
          </a:p>
          <a:p>
            <a:pPr algn="ctr">
              <a:buNone/>
            </a:pPr>
            <a:r>
              <a:rPr lang="en-US" u="sng" dirty="0" smtClean="0"/>
              <a:t>Meaning of Budget</a:t>
            </a:r>
          </a:p>
          <a:p>
            <a:pPr algn="just"/>
            <a:r>
              <a:rPr lang="en-US" dirty="0" smtClean="0"/>
              <a:t>A comprehensive and coordinated plan, expressed in financial terms, for;</a:t>
            </a:r>
          </a:p>
          <a:p>
            <a:pPr algn="just"/>
            <a:r>
              <a:rPr lang="en-US" dirty="0" smtClean="0"/>
              <a:t>The operations and resources of an enterprise; </a:t>
            </a:r>
          </a:p>
          <a:p>
            <a:pPr algn="just"/>
            <a:r>
              <a:rPr lang="en-US" dirty="0" smtClean="0"/>
              <a:t>For some specific period in the future.</a:t>
            </a:r>
          </a:p>
          <a:p>
            <a:pPr algn="just"/>
            <a:r>
              <a:rPr lang="en-US" dirty="0" smtClean="0"/>
              <a:t>An estimate in quantitative form for future activities so that the resources could be properly controlled for a specified period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Budgeting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Budgeting is the process of preparing plans;</a:t>
            </a:r>
          </a:p>
          <a:p>
            <a:pPr algn="just"/>
            <a:r>
              <a:rPr lang="en-US" dirty="0" smtClean="0"/>
              <a:t>Of an organization keeping in mind the objectives of organization</a:t>
            </a:r>
          </a:p>
          <a:p>
            <a:pPr algn="just"/>
            <a:r>
              <a:rPr lang="en-US" dirty="0" smtClean="0"/>
              <a:t>It involves preparation of budget for planning and designing budgetary control system for control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Meaning of Budgetary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91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Budgetary control is a system &amp; a technique which uses budgets;</a:t>
            </a:r>
          </a:p>
          <a:p>
            <a:pPr algn="just"/>
            <a:r>
              <a:rPr lang="en-US" dirty="0" smtClean="0"/>
              <a:t>as a means of controlling all aspects of the business ;</a:t>
            </a:r>
          </a:p>
          <a:p>
            <a:pPr algn="just"/>
            <a:r>
              <a:rPr lang="en-US" dirty="0" smtClean="0"/>
              <a:t>is designed to assist management in the allocation of  responsibility and authority;</a:t>
            </a:r>
          </a:p>
          <a:p>
            <a:pPr algn="just"/>
            <a:r>
              <a:rPr lang="en-US" dirty="0" smtClean="0"/>
              <a:t>in the measurement of actual performance;</a:t>
            </a:r>
          </a:p>
          <a:p>
            <a:pPr algn="just"/>
            <a:r>
              <a:rPr lang="en-US" dirty="0" smtClean="0"/>
              <a:t>in the analysis of variations between budgeted &amp; actual results;</a:t>
            </a:r>
          </a:p>
          <a:p>
            <a:pPr algn="just"/>
            <a:r>
              <a:rPr lang="en-US" dirty="0" smtClean="0"/>
              <a:t>to evaluate performance and efficiency of the operations;</a:t>
            </a:r>
          </a:p>
          <a:p>
            <a:pPr algn="just"/>
            <a:r>
              <a:rPr lang="en-US" dirty="0" smtClean="0"/>
              <a:t> A budget is a means and budgetary control is the end result.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Classification of 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Based on flexibility</a:t>
            </a:r>
          </a:p>
          <a:p>
            <a:pPr algn="just"/>
            <a:r>
              <a:rPr lang="en-US" dirty="0" smtClean="0"/>
              <a:t>A) Fixed Budget : A budget prepared on the basis of a fixed level of activity is called a fixed budget. </a:t>
            </a:r>
          </a:p>
          <a:p>
            <a:pPr algn="just"/>
            <a:r>
              <a:rPr lang="en-US" dirty="0" smtClean="0"/>
              <a:t>It does not change with the change in the level of activity.</a:t>
            </a:r>
          </a:p>
          <a:p>
            <a:pPr algn="just"/>
            <a:r>
              <a:rPr lang="en-US" dirty="0" smtClean="0"/>
              <a:t>B) Flexible Budget : A budget which gives the budgeted cost for any level of activity.</a:t>
            </a:r>
          </a:p>
          <a:p>
            <a:pPr algn="just"/>
            <a:r>
              <a:rPr lang="en-US" dirty="0" smtClean="0"/>
              <a:t>It incorporates the change in level </a:t>
            </a:r>
            <a:r>
              <a:rPr lang="en-US" smtClean="0"/>
              <a:t>of activity.</a:t>
            </a:r>
            <a:endParaRPr lang="en-US" dirty="0" smtClean="0"/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Objectives of Budgeting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control the cost and increase </a:t>
            </a:r>
            <a:r>
              <a:rPr lang="en-US" dirty="0" smtClean="0"/>
              <a:t>revenue</a:t>
            </a:r>
          </a:p>
          <a:p>
            <a:pPr algn="just"/>
            <a:r>
              <a:rPr lang="en-US" dirty="0" smtClean="0"/>
              <a:t>To </a:t>
            </a:r>
            <a:r>
              <a:rPr lang="en-US" dirty="0" smtClean="0"/>
              <a:t>ensure </a:t>
            </a:r>
            <a:r>
              <a:rPr lang="en-US" dirty="0" smtClean="0"/>
              <a:t>coordination between different functions of an enterprise, which </a:t>
            </a:r>
            <a:r>
              <a:rPr lang="en-US" dirty="0" smtClean="0"/>
              <a:t>is essential </a:t>
            </a:r>
            <a:r>
              <a:rPr lang="en-US" dirty="0" smtClean="0"/>
              <a:t>for the success of any enterprise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To ensure that actions taken are in accordance with the targets and </a:t>
            </a:r>
            <a:r>
              <a:rPr lang="en-US" dirty="0" smtClean="0"/>
              <a:t>results are as per planning.</a:t>
            </a:r>
          </a:p>
          <a:p>
            <a:pPr algn="just"/>
            <a:r>
              <a:rPr lang="en-US" dirty="0" smtClean="0"/>
              <a:t>To predict short-term and long-term financial positions for better financial </a:t>
            </a:r>
            <a:r>
              <a:rPr lang="en-US" dirty="0" smtClean="0"/>
              <a:t>position</a:t>
            </a:r>
          </a:p>
          <a:p>
            <a:pPr algn="just"/>
            <a:r>
              <a:rPr lang="en-US" dirty="0" smtClean="0"/>
              <a:t>To ensure control in operations.</a:t>
            </a:r>
            <a:r>
              <a:rPr lang="en-US" dirty="0" smtClean="0"/>
              <a:t> if required, to take suitable corrective action.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Merits of Budgeting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Ensures efficient utilization of resources.</a:t>
            </a:r>
          </a:p>
          <a:p>
            <a:r>
              <a:rPr lang="en-US" dirty="0" smtClean="0"/>
              <a:t>It helps in coordination between different activities and departments.</a:t>
            </a:r>
          </a:p>
          <a:p>
            <a:r>
              <a:rPr lang="en-US" dirty="0" smtClean="0"/>
              <a:t>It creates an attitude of cost consciousness and efficiency.</a:t>
            </a:r>
          </a:p>
          <a:p>
            <a:pPr algn="just"/>
            <a:r>
              <a:rPr lang="en-US" dirty="0" smtClean="0"/>
              <a:t>It provides basis for evaluation of performance of different functions and dept.</a:t>
            </a:r>
          </a:p>
          <a:p>
            <a:pPr algn="just"/>
            <a:r>
              <a:rPr lang="en-US" dirty="0" smtClean="0"/>
              <a:t>It increases the awareness about the targets  towards the achievement of goals.</a:t>
            </a:r>
          </a:p>
          <a:p>
            <a:pPr algn="just"/>
            <a:r>
              <a:rPr lang="en-US" dirty="0" smtClean="0"/>
              <a:t>Budgeting is a process of self-examination </a:t>
            </a:r>
            <a:r>
              <a:rPr lang="en-US" dirty="0" smtClean="0"/>
              <a:t> &amp; criticism </a:t>
            </a:r>
            <a:r>
              <a:rPr lang="en-US" dirty="0" smtClean="0"/>
              <a:t>which is </a:t>
            </a:r>
            <a:r>
              <a:rPr lang="en-US" dirty="0" smtClean="0"/>
              <a:t>essential for </a:t>
            </a:r>
            <a:r>
              <a:rPr lang="en-US" dirty="0" smtClean="0"/>
              <a:t>the success of any </a:t>
            </a:r>
            <a:r>
              <a:rPr lang="en-US" dirty="0" smtClean="0"/>
              <a:t>organization.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Limitations of Budgeting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029200"/>
          </a:xfrm>
        </p:spPr>
        <p:txBody>
          <a:bodyPr/>
          <a:lstStyle/>
          <a:p>
            <a:pPr algn="just"/>
            <a:r>
              <a:rPr lang="en-US" dirty="0" smtClean="0"/>
              <a:t>Forecasting or </a:t>
            </a:r>
            <a:r>
              <a:rPr lang="en-US" dirty="0" smtClean="0"/>
              <a:t>budgeting is not an exact </a:t>
            </a:r>
            <a:r>
              <a:rPr lang="en-US" dirty="0" smtClean="0"/>
              <a:t>and suffers from judgmental &amp; subjective approach.</a:t>
            </a:r>
          </a:p>
          <a:p>
            <a:pPr algn="just"/>
            <a:r>
              <a:rPr lang="en-US" dirty="0" smtClean="0"/>
              <a:t>Effective budgeting needs complete support &amp; participation with top mgt. which is not always present.</a:t>
            </a:r>
          </a:p>
          <a:p>
            <a:pPr algn="just"/>
            <a:r>
              <a:rPr lang="en-US" dirty="0" smtClean="0"/>
              <a:t>It must be followed by effective control.</a:t>
            </a:r>
          </a:p>
          <a:p>
            <a:pPr algn="just"/>
            <a:r>
              <a:rPr lang="en-US" dirty="0" smtClean="0"/>
              <a:t>Designing bud. Sys. </a:t>
            </a:r>
            <a:r>
              <a:rPr lang="en-US" dirty="0" smtClean="0"/>
              <a:t>i</a:t>
            </a:r>
            <a:r>
              <a:rPr lang="en-US" dirty="0" smtClean="0"/>
              <a:t>s long &amp; complicated.</a:t>
            </a:r>
          </a:p>
          <a:p>
            <a:pPr algn="just"/>
            <a:r>
              <a:rPr lang="en-US" dirty="0" smtClean="0"/>
              <a:t>It needs qualified and experienced staff.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480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Unit 2 </vt:lpstr>
      <vt:lpstr>Concept of Budget</vt:lpstr>
      <vt:lpstr>Meaning of Budgeting </vt:lpstr>
      <vt:lpstr>Meaning of Budgetary control</vt:lpstr>
      <vt:lpstr>Classification of Budget</vt:lpstr>
      <vt:lpstr>Objectives of Budgeting</vt:lpstr>
      <vt:lpstr>Merits of Budgeting</vt:lpstr>
      <vt:lpstr>Limitations of Budgeting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</dc:title>
  <dc:creator/>
  <cp:lastModifiedBy>IMS</cp:lastModifiedBy>
  <cp:revision>24</cp:revision>
  <dcterms:created xsi:type="dcterms:W3CDTF">2006-08-16T00:00:00Z</dcterms:created>
  <dcterms:modified xsi:type="dcterms:W3CDTF">2013-03-06T06:43:45Z</dcterms:modified>
</cp:coreProperties>
</file>