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66800"/>
            <a:ext cx="82296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 Managing working Capital - </a:t>
            </a:r>
            <a:br>
              <a:rPr lang="en-US" dirty="0" smtClean="0"/>
            </a:br>
            <a:r>
              <a:rPr lang="en-US" dirty="0" smtClean="0"/>
              <a:t>Cash@Risk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Deloitte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Cash is back as 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When times are rough firm must do everything they can to free up cash.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 a tight recessionary economy tight cash management has special importance.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152400"/>
            <a:ext cx="83058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"/>
            <a:ext cx="85344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7924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609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8458199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Accounts Payable: Optimization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algn="just"/>
            <a:r>
              <a:rPr lang="en-US" dirty="0" smtClean="0"/>
              <a:t>Increase the accounts payable by analyzing the A/P per supplier compared to its agreed payments terms: </a:t>
            </a:r>
          </a:p>
          <a:p>
            <a:pPr algn="just"/>
            <a:r>
              <a:rPr lang="en-US" dirty="0" smtClean="0"/>
              <a:t>The following actions can be taken – 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Payment quality &amp; </a:t>
            </a:r>
            <a:r>
              <a:rPr lang="en-US" dirty="0" smtClean="0"/>
              <a:t>frequency (Average Payment period)</a:t>
            </a:r>
            <a:endParaRPr lang="en-US" dirty="0" smtClean="0"/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Payment term negotiation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Evaluation of cash discounts at early payments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Standard Enforcement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Accounts Receivables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Opportunities to reduce A/R is identified by analyzing the A/R per customer compared to its agreed payment terms.  The following actions can be taken :</a:t>
            </a:r>
          </a:p>
          <a:p>
            <a:r>
              <a:rPr lang="en-US" dirty="0" smtClean="0"/>
              <a:t>Billing quality and </a:t>
            </a:r>
            <a:r>
              <a:rPr lang="en-US" dirty="0" smtClean="0"/>
              <a:t>frequency (Average Collection period)</a:t>
            </a:r>
            <a:endParaRPr lang="en-US" dirty="0" smtClean="0"/>
          </a:p>
          <a:p>
            <a:r>
              <a:rPr lang="en-US" dirty="0" smtClean="0"/>
              <a:t>Dunning </a:t>
            </a:r>
            <a:r>
              <a:rPr lang="en-US" dirty="0" smtClean="0"/>
              <a:t>process (Methodical Collection process)</a:t>
            </a:r>
            <a:endParaRPr lang="en-US" dirty="0" smtClean="0"/>
          </a:p>
          <a:p>
            <a:r>
              <a:rPr lang="en-US" dirty="0" smtClean="0"/>
              <a:t>Dispute management</a:t>
            </a:r>
          </a:p>
          <a:p>
            <a:r>
              <a:rPr lang="en-US" dirty="0" smtClean="0"/>
              <a:t>Payment term negotiation</a:t>
            </a:r>
          </a:p>
          <a:p>
            <a:r>
              <a:rPr lang="en-US" dirty="0" smtClean="0"/>
              <a:t>Standard Enforcement</a:t>
            </a:r>
          </a:p>
          <a:p>
            <a:r>
              <a:rPr lang="en-US" dirty="0" smtClean="0"/>
              <a:t>Payment term rationalization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"/>
            <a:ext cx="8839200" cy="6705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142</Words>
  <Application>Microsoft Office PowerPoint</Application>
  <PresentationFormat>On-screen Show (4:3)</PresentationFormat>
  <Paragraphs>22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Managing working Capital -  Cash@Risk</vt:lpstr>
      <vt:lpstr>Cash is back as King</vt:lpstr>
      <vt:lpstr>Slide 3</vt:lpstr>
      <vt:lpstr>Slide 4</vt:lpstr>
      <vt:lpstr>Slide 5</vt:lpstr>
      <vt:lpstr>Slide 6</vt:lpstr>
      <vt:lpstr>Accounts Payable: Optimization </vt:lpstr>
      <vt:lpstr>Accounts Receivables Optimization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Managing working Capital -  Cash@Risk</dc:title>
  <dc:creator>TU</dc:creator>
  <cp:lastModifiedBy>TU</cp:lastModifiedBy>
  <cp:revision>23</cp:revision>
  <dcterms:created xsi:type="dcterms:W3CDTF">2006-08-16T00:00:00Z</dcterms:created>
  <dcterms:modified xsi:type="dcterms:W3CDTF">2014-02-25T02:59:16Z</dcterms:modified>
</cp:coreProperties>
</file>