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5435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766" y="1122363"/>
            <a:ext cx="4712018" cy="2387600"/>
          </a:xfrm>
        </p:spPr>
        <p:txBody>
          <a:bodyPr anchor="b"/>
          <a:lstStyle>
            <a:lvl1pPr algn="ctr">
              <a:defRPr sz="3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4" y="3602038"/>
            <a:ext cx="4157663" cy="1655762"/>
          </a:xfrm>
        </p:spPr>
        <p:txBody>
          <a:bodyPr/>
          <a:lstStyle>
            <a:lvl1pPr marL="0" indent="0" algn="ctr">
              <a:buNone/>
              <a:defRPr sz="1455"/>
            </a:lvl1pPr>
            <a:lvl2pPr marL="277200" indent="0" algn="ctr">
              <a:buNone/>
              <a:defRPr sz="1213"/>
            </a:lvl2pPr>
            <a:lvl3pPr marL="554401" indent="0" algn="ctr">
              <a:buNone/>
              <a:defRPr sz="1091"/>
            </a:lvl3pPr>
            <a:lvl4pPr marL="831601" indent="0" algn="ctr">
              <a:buNone/>
              <a:defRPr sz="970"/>
            </a:lvl4pPr>
            <a:lvl5pPr marL="1108801" indent="0" algn="ctr">
              <a:buNone/>
              <a:defRPr sz="970"/>
            </a:lvl5pPr>
            <a:lvl6pPr marL="1386002" indent="0" algn="ctr">
              <a:buNone/>
              <a:defRPr sz="970"/>
            </a:lvl6pPr>
            <a:lvl7pPr marL="1663202" indent="0" algn="ctr">
              <a:buNone/>
              <a:defRPr sz="970"/>
            </a:lvl7pPr>
            <a:lvl8pPr marL="1940403" indent="0" algn="ctr">
              <a:buNone/>
              <a:defRPr sz="970"/>
            </a:lvl8pPr>
            <a:lvl9pPr marL="2217603" indent="0" algn="ctr">
              <a:buNone/>
              <a:defRPr sz="9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7103" y="365125"/>
            <a:ext cx="119532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119" y="365125"/>
            <a:ext cx="351669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9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2" y="1709740"/>
            <a:ext cx="4781312" cy="2852737"/>
          </a:xfrm>
        </p:spPr>
        <p:txBody>
          <a:bodyPr anchor="b"/>
          <a:lstStyle>
            <a:lvl1pPr>
              <a:defRPr sz="3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232" y="4589465"/>
            <a:ext cx="4781312" cy="1500187"/>
          </a:xfrm>
        </p:spPr>
        <p:txBody>
          <a:bodyPr/>
          <a:lstStyle>
            <a:lvl1pPr marL="0" indent="0">
              <a:buNone/>
              <a:defRPr sz="1455">
                <a:solidFill>
                  <a:schemeClr val="tx1"/>
                </a:solidFill>
              </a:defRPr>
            </a:lvl1pPr>
            <a:lvl2pPr marL="277200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2pPr>
            <a:lvl3pPr marL="554401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3pPr>
            <a:lvl4pPr marL="831601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4pPr>
            <a:lvl5pPr marL="1108801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5pPr>
            <a:lvl6pPr marL="1386002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6pPr>
            <a:lvl7pPr marL="1663202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7pPr>
            <a:lvl8pPr marL="1940403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8pPr>
            <a:lvl9pPr marL="2217603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119" y="1825625"/>
            <a:ext cx="23560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6422" y="1825625"/>
            <a:ext cx="23560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365127"/>
            <a:ext cx="47813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42" y="1681163"/>
            <a:ext cx="2345181" cy="823912"/>
          </a:xfrm>
        </p:spPr>
        <p:txBody>
          <a:bodyPr anchor="b"/>
          <a:lstStyle>
            <a:lvl1pPr marL="0" indent="0">
              <a:buNone/>
              <a:defRPr sz="1455" b="1"/>
            </a:lvl1pPr>
            <a:lvl2pPr marL="277200" indent="0">
              <a:buNone/>
              <a:defRPr sz="1213" b="1"/>
            </a:lvl2pPr>
            <a:lvl3pPr marL="554401" indent="0">
              <a:buNone/>
              <a:defRPr sz="1091" b="1"/>
            </a:lvl3pPr>
            <a:lvl4pPr marL="831601" indent="0">
              <a:buNone/>
              <a:defRPr sz="970" b="1"/>
            </a:lvl4pPr>
            <a:lvl5pPr marL="1108801" indent="0">
              <a:buNone/>
              <a:defRPr sz="970" b="1"/>
            </a:lvl5pPr>
            <a:lvl6pPr marL="1386002" indent="0">
              <a:buNone/>
              <a:defRPr sz="970" b="1"/>
            </a:lvl6pPr>
            <a:lvl7pPr marL="1663202" indent="0">
              <a:buNone/>
              <a:defRPr sz="970" b="1"/>
            </a:lvl7pPr>
            <a:lvl8pPr marL="1940403" indent="0">
              <a:buNone/>
              <a:defRPr sz="970" b="1"/>
            </a:lvl8pPr>
            <a:lvl9pPr marL="2217603" indent="0">
              <a:buNone/>
              <a:defRPr sz="9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2" y="2505075"/>
            <a:ext cx="23451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6422" y="1681163"/>
            <a:ext cx="2356731" cy="823912"/>
          </a:xfrm>
        </p:spPr>
        <p:txBody>
          <a:bodyPr anchor="b"/>
          <a:lstStyle>
            <a:lvl1pPr marL="0" indent="0">
              <a:buNone/>
              <a:defRPr sz="1455" b="1"/>
            </a:lvl1pPr>
            <a:lvl2pPr marL="277200" indent="0">
              <a:buNone/>
              <a:defRPr sz="1213" b="1"/>
            </a:lvl2pPr>
            <a:lvl3pPr marL="554401" indent="0">
              <a:buNone/>
              <a:defRPr sz="1091" b="1"/>
            </a:lvl3pPr>
            <a:lvl4pPr marL="831601" indent="0">
              <a:buNone/>
              <a:defRPr sz="970" b="1"/>
            </a:lvl4pPr>
            <a:lvl5pPr marL="1108801" indent="0">
              <a:buNone/>
              <a:defRPr sz="970" b="1"/>
            </a:lvl5pPr>
            <a:lvl6pPr marL="1386002" indent="0">
              <a:buNone/>
              <a:defRPr sz="970" b="1"/>
            </a:lvl6pPr>
            <a:lvl7pPr marL="1663202" indent="0">
              <a:buNone/>
              <a:defRPr sz="970" b="1"/>
            </a:lvl7pPr>
            <a:lvl8pPr marL="1940403" indent="0">
              <a:buNone/>
              <a:defRPr sz="970" b="1"/>
            </a:lvl8pPr>
            <a:lvl9pPr marL="2217603" indent="0">
              <a:buNone/>
              <a:defRPr sz="9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6422" y="2505075"/>
            <a:ext cx="23567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457200"/>
            <a:ext cx="1787939" cy="1600200"/>
          </a:xfrm>
        </p:spPr>
        <p:txBody>
          <a:bodyPr anchor="b"/>
          <a:lstStyle>
            <a:lvl1pPr>
              <a:defRPr sz="1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31" y="987427"/>
            <a:ext cx="2806422" cy="4873625"/>
          </a:xfrm>
        </p:spPr>
        <p:txBody>
          <a:bodyPr/>
          <a:lstStyle>
            <a:lvl1pPr>
              <a:defRPr sz="1940"/>
            </a:lvl1pPr>
            <a:lvl2pPr>
              <a:defRPr sz="1698"/>
            </a:lvl2pPr>
            <a:lvl3pPr>
              <a:defRPr sz="1455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2057400"/>
            <a:ext cx="1787939" cy="3811588"/>
          </a:xfrm>
        </p:spPr>
        <p:txBody>
          <a:bodyPr/>
          <a:lstStyle>
            <a:lvl1pPr marL="0" indent="0">
              <a:buNone/>
              <a:defRPr sz="970"/>
            </a:lvl1pPr>
            <a:lvl2pPr marL="277200" indent="0">
              <a:buNone/>
              <a:defRPr sz="849"/>
            </a:lvl2pPr>
            <a:lvl3pPr marL="554401" indent="0">
              <a:buNone/>
              <a:defRPr sz="728"/>
            </a:lvl3pPr>
            <a:lvl4pPr marL="831601" indent="0">
              <a:buNone/>
              <a:defRPr sz="606"/>
            </a:lvl4pPr>
            <a:lvl5pPr marL="1108801" indent="0">
              <a:buNone/>
              <a:defRPr sz="606"/>
            </a:lvl5pPr>
            <a:lvl6pPr marL="1386002" indent="0">
              <a:buNone/>
              <a:defRPr sz="606"/>
            </a:lvl6pPr>
            <a:lvl7pPr marL="1663202" indent="0">
              <a:buNone/>
              <a:defRPr sz="606"/>
            </a:lvl7pPr>
            <a:lvl8pPr marL="1940403" indent="0">
              <a:buNone/>
              <a:defRPr sz="606"/>
            </a:lvl8pPr>
            <a:lvl9pPr marL="2217603" indent="0">
              <a:buNone/>
              <a:defRPr sz="6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457200"/>
            <a:ext cx="1787939" cy="1600200"/>
          </a:xfrm>
        </p:spPr>
        <p:txBody>
          <a:bodyPr anchor="b"/>
          <a:lstStyle>
            <a:lvl1pPr>
              <a:defRPr sz="1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56731" y="987427"/>
            <a:ext cx="2806422" cy="4873625"/>
          </a:xfrm>
        </p:spPr>
        <p:txBody>
          <a:bodyPr anchor="t"/>
          <a:lstStyle>
            <a:lvl1pPr marL="0" indent="0">
              <a:buNone/>
              <a:defRPr sz="1940"/>
            </a:lvl1pPr>
            <a:lvl2pPr marL="277200" indent="0">
              <a:buNone/>
              <a:defRPr sz="1698"/>
            </a:lvl2pPr>
            <a:lvl3pPr marL="554401" indent="0">
              <a:buNone/>
              <a:defRPr sz="1455"/>
            </a:lvl3pPr>
            <a:lvl4pPr marL="831601" indent="0">
              <a:buNone/>
              <a:defRPr sz="1213"/>
            </a:lvl4pPr>
            <a:lvl5pPr marL="1108801" indent="0">
              <a:buNone/>
              <a:defRPr sz="1213"/>
            </a:lvl5pPr>
            <a:lvl6pPr marL="1386002" indent="0">
              <a:buNone/>
              <a:defRPr sz="1213"/>
            </a:lvl6pPr>
            <a:lvl7pPr marL="1663202" indent="0">
              <a:buNone/>
              <a:defRPr sz="1213"/>
            </a:lvl7pPr>
            <a:lvl8pPr marL="1940403" indent="0">
              <a:buNone/>
              <a:defRPr sz="1213"/>
            </a:lvl8pPr>
            <a:lvl9pPr marL="2217603" indent="0">
              <a:buNone/>
              <a:defRPr sz="12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2057400"/>
            <a:ext cx="1787939" cy="3811588"/>
          </a:xfrm>
        </p:spPr>
        <p:txBody>
          <a:bodyPr/>
          <a:lstStyle>
            <a:lvl1pPr marL="0" indent="0">
              <a:buNone/>
              <a:defRPr sz="970"/>
            </a:lvl1pPr>
            <a:lvl2pPr marL="277200" indent="0">
              <a:buNone/>
              <a:defRPr sz="849"/>
            </a:lvl2pPr>
            <a:lvl3pPr marL="554401" indent="0">
              <a:buNone/>
              <a:defRPr sz="728"/>
            </a:lvl3pPr>
            <a:lvl4pPr marL="831601" indent="0">
              <a:buNone/>
              <a:defRPr sz="606"/>
            </a:lvl4pPr>
            <a:lvl5pPr marL="1108801" indent="0">
              <a:buNone/>
              <a:defRPr sz="606"/>
            </a:lvl5pPr>
            <a:lvl6pPr marL="1386002" indent="0">
              <a:buNone/>
              <a:defRPr sz="606"/>
            </a:lvl6pPr>
            <a:lvl7pPr marL="1663202" indent="0">
              <a:buNone/>
              <a:defRPr sz="606"/>
            </a:lvl7pPr>
            <a:lvl8pPr marL="1940403" indent="0">
              <a:buNone/>
              <a:defRPr sz="606"/>
            </a:lvl8pPr>
            <a:lvl9pPr marL="2217603" indent="0">
              <a:buNone/>
              <a:defRPr sz="6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119" y="365127"/>
            <a:ext cx="47813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1825625"/>
            <a:ext cx="47813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119" y="6356352"/>
            <a:ext cx="1247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0BE6E-D581-254E-B42A-3F05C39B6D1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6301" y="6356352"/>
            <a:ext cx="1870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5132" y="6356352"/>
            <a:ext cx="1247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A4C1-9B74-C145-AA3B-53E344C4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54401" rtl="0" eaLnBrk="1" latinLnBrk="0" hangingPunct="1">
        <a:lnSpc>
          <a:spcPct val="90000"/>
        </a:lnSpc>
        <a:spcBef>
          <a:spcPct val="0"/>
        </a:spcBef>
        <a:buNone/>
        <a:defRPr sz="26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600" indent="-138600" algn="l" defTabSz="554401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1698" kern="1200">
          <a:solidFill>
            <a:schemeClr val="tx1"/>
          </a:solidFill>
          <a:latin typeface="+mn-lt"/>
          <a:ea typeface="+mn-ea"/>
          <a:cs typeface="+mn-cs"/>
        </a:defRPr>
      </a:lvl1pPr>
      <a:lvl2pPr marL="415801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2pPr>
      <a:lvl3pPr marL="693001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3pPr>
      <a:lvl4pPr marL="970201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4pPr>
      <a:lvl5pPr marL="1247402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5pPr>
      <a:lvl6pPr marL="1524602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6pPr>
      <a:lvl7pPr marL="1801802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7pPr>
      <a:lvl8pPr marL="2079003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8pPr>
      <a:lvl9pPr marL="2356203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1pPr>
      <a:lvl2pPr marL="277200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2pPr>
      <a:lvl3pPr marL="554401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3pPr>
      <a:lvl4pPr marL="831601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4pPr>
      <a:lvl5pPr marL="1108801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5pPr>
      <a:lvl6pPr marL="1386002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6pPr>
      <a:lvl7pPr marL="1663202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7pPr>
      <a:lvl8pPr marL="1940403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8pPr>
      <a:lvl9pPr marL="2217603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452BF-ACAC-204A-9F83-1059A5F8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0225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8ACE9-689E-8747-AB5D-36119FFBB960}"/>
              </a:ext>
            </a:extLst>
          </p:cNvPr>
          <p:cNvSpPr txBox="1"/>
          <p:nvPr/>
        </p:nvSpPr>
        <p:spPr>
          <a:xfrm>
            <a:off x="1432073" y="5667154"/>
            <a:ext cx="4011797" cy="861774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T/RH Sensor in reflective radiation shield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2AA128-BD2D-FA4E-8F34-2DB8461E0317}"/>
              </a:ext>
            </a:extLst>
          </p:cNvPr>
          <p:cNvCxnSpPr>
            <a:cxnSpLocks/>
          </p:cNvCxnSpPr>
          <p:nvPr/>
        </p:nvCxnSpPr>
        <p:spPr>
          <a:xfrm flipH="1" flipV="1">
            <a:off x="2771775" y="4423145"/>
            <a:ext cx="545583" cy="1360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30C4C-CE36-E745-8BA3-C6DD7E0CF0AE}"/>
              </a:ext>
            </a:extLst>
          </p:cNvPr>
          <p:cNvSpPr txBox="1"/>
          <p:nvPr/>
        </p:nvSpPr>
        <p:spPr>
          <a:xfrm>
            <a:off x="1234041" y="477928"/>
            <a:ext cx="4011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E4A47-8979-EE4A-B442-5148CF300DC6}"/>
              </a:ext>
            </a:extLst>
          </p:cNvPr>
          <p:cNvCxnSpPr>
            <a:cxnSpLocks/>
          </p:cNvCxnSpPr>
          <p:nvPr/>
        </p:nvCxnSpPr>
        <p:spPr>
          <a:xfrm flipH="1">
            <a:off x="2452298" y="884896"/>
            <a:ext cx="1" cy="96951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913444-CF5D-F749-8CF6-2863A7CE486E}"/>
              </a:ext>
            </a:extLst>
          </p:cNvPr>
          <p:cNvSpPr txBox="1"/>
          <p:nvPr/>
        </p:nvSpPr>
        <p:spPr>
          <a:xfrm>
            <a:off x="3969432" y="617301"/>
            <a:ext cx="25528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Raspberry-Pi with GPS and battery pack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C3452-30C4-8D47-9997-1245BAE109A8}"/>
              </a:ext>
            </a:extLst>
          </p:cNvPr>
          <p:cNvCxnSpPr>
            <a:cxnSpLocks/>
          </p:cNvCxnSpPr>
          <p:nvPr/>
        </p:nvCxnSpPr>
        <p:spPr>
          <a:xfrm flipH="1">
            <a:off x="4086143" y="1917665"/>
            <a:ext cx="1049383" cy="163578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3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Knox</dc:creator>
  <cp:lastModifiedBy>Sara Knox</cp:lastModifiedBy>
  <cp:revision>1</cp:revision>
  <cp:lastPrinted>2019-08-28T05:02:06Z</cp:lastPrinted>
  <dcterms:created xsi:type="dcterms:W3CDTF">2019-08-28T04:56:46Z</dcterms:created>
  <dcterms:modified xsi:type="dcterms:W3CDTF">2019-08-28T05:02:19Z</dcterms:modified>
</cp:coreProperties>
</file>