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Knox" userId="f8db6f7c-9f62-4bc9-8e1a-5b4d40fbd15d" providerId="ADAL" clId="{F7C10B63-F0BD-9742-B02C-EC346F1EB346}"/>
    <pc:docChg chg="modSld">
      <pc:chgData name="Sara Knox" userId="f8db6f7c-9f62-4bc9-8e1a-5b4d40fbd15d" providerId="ADAL" clId="{F7C10B63-F0BD-9742-B02C-EC346F1EB346}" dt="2022-02-22T20:54:45.375" v="4" actId="1076"/>
      <pc:docMkLst>
        <pc:docMk/>
      </pc:docMkLst>
      <pc:sldChg chg="modSp mod">
        <pc:chgData name="Sara Knox" userId="f8db6f7c-9f62-4bc9-8e1a-5b4d40fbd15d" providerId="ADAL" clId="{F7C10B63-F0BD-9742-B02C-EC346F1EB346}" dt="2022-02-22T20:54:45.375" v="4" actId="1076"/>
        <pc:sldMkLst>
          <pc:docMk/>
          <pc:sldMk cId="3870004227" sldId="256"/>
        </pc:sldMkLst>
        <pc:picChg chg="mod modCrop">
          <ac:chgData name="Sara Knox" userId="f8db6f7c-9f62-4bc9-8e1a-5b4d40fbd15d" providerId="ADAL" clId="{F7C10B63-F0BD-9742-B02C-EC346F1EB346}" dt="2022-02-22T20:54:45.375" v="4" actId="1076"/>
          <ac:picMkLst>
            <pc:docMk/>
            <pc:sldMk cId="3870004227" sldId="256"/>
            <ac:picMk id="7" creationId="{6E0DBDBB-68A7-8747-8BB2-58E21C00D4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E59D-BA72-EB47-9D46-B37E97D77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39574-5A9F-BA41-A92E-A8392102F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5C4D-13BF-7240-957D-444B9E82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450E-50D7-3B4A-9528-99C6EC61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2622-1083-8C46-AB45-0F21A53E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EC60-55F2-9845-9073-006236CF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98B50-0C8C-E74D-AE5D-F5C37005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1DA9-6933-7744-AE90-189080A7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C45F-8A28-504C-9D57-751D1DF3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1187-CF4F-DA4F-83D6-5E7CECDE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E4AD8-D7D5-E443-90B1-51AD2BF62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8B6C2-9270-7749-B483-2EDE222F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571A-E15A-774B-9058-8B5F223B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8B1A-FCD8-2349-B086-52E1C1A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6618-DABC-FE42-8A51-3EB4AEE5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E487-8738-5F49-B3EA-E12F7BF8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848D-AE24-5D4E-AF80-62E0E877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CF8A-40B1-1B45-8424-8768CD2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3264-D861-0C4C-A22E-1ED42CE4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B053-3C23-5E4D-A49A-2131BD4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AF89-3994-544D-9D12-D450481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BC08-C31A-1844-9837-0FD98B78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9A24-3D8D-F949-82D2-B345F59D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A756-830B-5441-9DB2-25EF47BB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3676-0515-FF46-AA36-A42603A4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5D16-A5D1-ED4B-B510-33AA31E0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6CB6-AEDC-A94E-8937-28D9FD575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3918-D334-9342-866D-D07028982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19B63-7A30-374E-8824-F2129D59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6D2C8-A0A1-6143-89E5-D1159022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AC6F7-ADE3-774E-AC55-6835BDD6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C26-6A8D-7248-8675-E838DEF8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242E-8505-294B-B044-17B879F7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578B8-2831-1741-A4BD-B38BA0CC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A1FEB-A8C6-7049-88CE-2FD0E4A01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7092F-6A41-F145-859C-A4770283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44A33-0A92-CA4F-95E7-D2088878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DBD36-29EA-1943-846D-4683095A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BAE79-E095-AF43-AEC1-975769FB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B08D-C857-BF45-A0EF-F7CBC140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24A92-51E6-C94C-B847-9FB0E360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A89B3-CA9A-4043-AE9E-2D4483E3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963C-A14A-FF48-B021-85B3D233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AC911-CA42-B642-B49B-43C78986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9BCF6-B176-3D42-83C5-0F0F30CD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D1548-4441-9344-9DCB-4B761D8E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66D8-BF64-8F40-9298-F270E7AF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6ED2-4DFC-F049-9C60-79A1F571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B88C2-1FB2-AE4E-A5B4-0CC4AC74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123B-1B6E-934C-AF0C-224C04C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A56D7-E11D-DA47-A636-631D843D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9C9DE-ED22-1F41-A1E8-110F8A08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AF53-40FF-D841-8E23-A7DDAA0A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FB7F-7E32-914E-88B3-AE9E2924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1801-EFC4-1143-8289-8C602D45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8B440-72FF-8849-BE85-69CBE46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A5ED7-3EC3-B64D-9B89-35223184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07934-AC8A-7045-B203-6E5552C7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F592E-BB5C-E14D-ABD2-87570F97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38E8-3269-7E41-826A-BCEC1079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5C51-CE51-4344-9BC2-2C8773F13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5F3D-61F8-6243-8D57-DFE79B14BB8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CF1C-7637-0345-994A-2B992C29B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DC3D-A465-D144-A6FE-74100CA0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2849-50F4-4A45-B9EC-D2EA82DF8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6E2-7A21-9040-B6BF-ED21F4209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A5E50-2B31-5E4F-BDA0-42FB78794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B65F1-5E14-3C40-8980-3B09C608C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632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DBDBB-68A7-8747-8BB2-58E21C00D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75" t="45203" b="42602"/>
          <a:stretch/>
        </p:blipFill>
        <p:spPr>
          <a:xfrm>
            <a:off x="813235" y="3091792"/>
            <a:ext cx="2523089" cy="8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Knox</dc:creator>
  <cp:lastModifiedBy>Sara Knox</cp:lastModifiedBy>
  <cp:revision>1</cp:revision>
  <dcterms:created xsi:type="dcterms:W3CDTF">2022-02-22T20:52:25Z</dcterms:created>
  <dcterms:modified xsi:type="dcterms:W3CDTF">2022-02-22T20:54:48Z</dcterms:modified>
</cp:coreProperties>
</file>