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6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8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5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1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6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4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9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60CBC-25CA-4B48-8AE1-827332AB35E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EFB8-B789-4B41-AB95-6E0F6064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folio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folio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erjob.co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275404"/>
            <a:ext cx="8362122" cy="436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8463" y="4836097"/>
            <a:ext cx="7244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노트폴리오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/>
              <a:t>사이트 주소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notefolio.net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디자인 종류별로 포트폴리오 볼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가장 활성화 되어있는 사이트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jpg, jpeg, gif, bmp, tiff,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파일만 업로드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x)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824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3" y="309490"/>
            <a:ext cx="8502785" cy="4385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8463" y="4836097"/>
            <a:ext cx="7244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그라폴리오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/>
              <a:t>사이트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http://www.grafolio.com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노트폴리오와</a:t>
            </a:r>
            <a:r>
              <a:rPr lang="ko-KR" altLang="en-US" dirty="0" smtClean="0"/>
              <a:t> 비슷한 구조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챌린지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그라폴리오</a:t>
            </a:r>
            <a:r>
              <a:rPr lang="ko-KR" altLang="en-US" dirty="0" smtClean="0"/>
              <a:t> 마켓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jpg,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gif, wav(100MB 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동영상 파일</a:t>
            </a:r>
            <a:r>
              <a:rPr lang="ko-KR" altLang="en-US" dirty="0" smtClean="0"/>
              <a:t> 업로드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74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05" y="104271"/>
            <a:ext cx="8951723" cy="4653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5800" y="4909665"/>
            <a:ext cx="8963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디자이너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잡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smtClean="0"/>
              <a:t>사이트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http://www.designerjob.co.kr/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디자이너 전용 채용사이트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포트폴리오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전공이 오픈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다양한 포트폴리오 볼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jpg, gif,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파일만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용량 제한 </a:t>
            </a:r>
            <a:r>
              <a:rPr lang="en-US" altLang="ko-KR" dirty="0" smtClean="0"/>
              <a:t>10MB)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76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60" y="388246"/>
            <a:ext cx="8404038" cy="4352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6394" y="4740812"/>
            <a:ext cx="9636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비핸스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smtClean="0"/>
              <a:t>사이트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https://www.behance.net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외국사이트이지만 한국어를 지원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심플하고 깔끔한 페이지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퀄리티</a:t>
            </a:r>
            <a:r>
              <a:rPr lang="ko-KR" altLang="en-US" dirty="0" smtClean="0"/>
              <a:t> 높은 디자인을 볼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jpg</a:t>
            </a:r>
            <a:r>
              <a:rPr lang="en-US" altLang="ko-KR" dirty="0"/>
              <a:t>, gif, </a:t>
            </a:r>
            <a:r>
              <a:rPr lang="en-US" altLang="ko-KR" dirty="0" err="1"/>
              <a:t>png</a:t>
            </a:r>
            <a:r>
              <a:rPr lang="en-US" altLang="ko-KR" dirty="0"/>
              <a:t>, jpeg, 3g2, 3gp, </a:t>
            </a:r>
            <a:r>
              <a:rPr lang="en-US" altLang="ko-KR" dirty="0" err="1"/>
              <a:t>asf</a:t>
            </a:r>
            <a:r>
              <a:rPr lang="en-US" altLang="ko-KR" dirty="0"/>
              <a:t>, </a:t>
            </a:r>
            <a:r>
              <a:rPr lang="en-US" altLang="ko-KR" dirty="0" err="1"/>
              <a:t>asx</a:t>
            </a:r>
            <a:r>
              <a:rPr lang="en-US" altLang="ko-KR" dirty="0"/>
              <a:t>, </a:t>
            </a:r>
            <a:r>
              <a:rPr lang="en-US" altLang="ko-KR" dirty="0" err="1"/>
              <a:t>avi</a:t>
            </a:r>
            <a:r>
              <a:rPr lang="en-US" altLang="ko-KR" dirty="0"/>
              <a:t>, </a:t>
            </a:r>
            <a:r>
              <a:rPr lang="en-US" altLang="ko-KR" dirty="0" err="1"/>
              <a:t>flv</a:t>
            </a:r>
            <a:r>
              <a:rPr lang="en-US" altLang="ko-KR" dirty="0"/>
              <a:t>, m4v, mj2, mjp2, </a:t>
            </a:r>
            <a:r>
              <a:rPr lang="en-US" altLang="ko-KR" dirty="0" err="1"/>
              <a:t>mov</a:t>
            </a:r>
            <a:r>
              <a:rPr lang="en-US" altLang="ko-KR" dirty="0"/>
              <a:t>, mp2, mp4, mp4v, </a:t>
            </a:r>
            <a:r>
              <a:rPr lang="en-US" altLang="ko-KR" dirty="0" err="1"/>
              <a:t>mpa</a:t>
            </a:r>
            <a:r>
              <a:rPr lang="en-US" altLang="ko-KR" dirty="0"/>
              <a:t>, </a:t>
            </a:r>
            <a:r>
              <a:rPr lang="en-US" altLang="ko-KR" dirty="0" err="1"/>
              <a:t>mpe</a:t>
            </a:r>
            <a:r>
              <a:rPr lang="en-US" altLang="ko-KR" dirty="0"/>
              <a:t>, mpeg, mpg, mpv2, </a:t>
            </a:r>
            <a:r>
              <a:rPr lang="en-US" altLang="ko-KR" dirty="0" err="1"/>
              <a:t>mxf</a:t>
            </a:r>
            <a:r>
              <a:rPr lang="en-US" altLang="ko-KR" dirty="0"/>
              <a:t>, </a:t>
            </a:r>
            <a:r>
              <a:rPr lang="en-US" altLang="ko-KR" dirty="0" err="1"/>
              <a:t>qt</a:t>
            </a:r>
            <a:r>
              <a:rPr lang="en-US" altLang="ko-KR" dirty="0"/>
              <a:t>, </a:t>
            </a:r>
            <a:r>
              <a:rPr lang="en-US" altLang="ko-KR" dirty="0" err="1"/>
              <a:t>wm</a:t>
            </a:r>
            <a:r>
              <a:rPr lang="en-US" altLang="ko-KR" dirty="0"/>
              <a:t>, </a:t>
            </a:r>
            <a:r>
              <a:rPr lang="en-US" altLang="ko-KR" dirty="0" err="1"/>
              <a:t>wmv</a:t>
            </a:r>
            <a:r>
              <a:rPr lang="en-US" altLang="ko-KR" dirty="0"/>
              <a:t>, </a:t>
            </a:r>
            <a:r>
              <a:rPr lang="en-US" altLang="ko-KR" dirty="0" err="1"/>
              <a:t>wmx</a:t>
            </a:r>
            <a:r>
              <a:rPr lang="en-US" altLang="ko-KR" dirty="0"/>
              <a:t>, </a:t>
            </a:r>
            <a:r>
              <a:rPr lang="en-US" altLang="ko-KR" dirty="0" smtClean="0"/>
              <a:t>mp3 </a:t>
            </a:r>
            <a:r>
              <a:rPr lang="ko-KR" altLang="en-US" dirty="0" smtClean="0"/>
              <a:t>파일 업로드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4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180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publisher</dc:creator>
  <cp:lastModifiedBy>publisher</cp:lastModifiedBy>
  <cp:revision>15</cp:revision>
  <dcterms:created xsi:type="dcterms:W3CDTF">2017-06-29T05:57:21Z</dcterms:created>
  <dcterms:modified xsi:type="dcterms:W3CDTF">2017-06-30T08:36:21Z</dcterms:modified>
</cp:coreProperties>
</file>