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notesMasterIdLst>
    <p:notesMasterId r:id="rId8"/>
  </p:notesMasterIdLst>
  <p:handoutMasterIdLst>
    <p:handoutMasterId r:id="rId9"/>
  </p:handoutMasterIdLst>
  <p:sldIdLst>
    <p:sldId id="1032" r:id="rId2"/>
    <p:sldId id="1427" r:id="rId3"/>
    <p:sldId id="1425" r:id="rId4"/>
    <p:sldId id="1428" r:id="rId5"/>
    <p:sldId id="1429" r:id="rId6"/>
    <p:sldId id="1033" r:id="rId7"/>
  </p:sldIdLst>
  <p:sldSz cx="9906000" cy="6858000" type="A4"/>
  <p:notesSz cx="6735763" cy="9866313"/>
  <p:defaultTextStyle>
    <a:defPPr>
      <a:defRPr lang="ko-KR"/>
    </a:defPPr>
    <a:lvl1pPr algn="l" rtl="0" fontAlgn="base" latinLnBrk="1">
      <a:spcBef>
        <a:spcPct val="0"/>
      </a:spcBef>
      <a:spcAft>
        <a:spcPct val="0"/>
      </a:spcAft>
      <a:defRPr kumimoji="1" sz="800" kern="1200">
        <a:solidFill>
          <a:schemeClr val="tx1"/>
        </a:solidFill>
        <a:latin typeface="Arial" pitchFamily="34" charset="0"/>
        <a:ea typeface="굴림" pitchFamily="50" charset="-127"/>
        <a:cs typeface="+mn-cs"/>
      </a:defRPr>
    </a:lvl1pPr>
    <a:lvl2pPr marL="431800" indent="25400" algn="l" rtl="0" fontAlgn="base" latinLnBrk="1">
      <a:spcBef>
        <a:spcPct val="0"/>
      </a:spcBef>
      <a:spcAft>
        <a:spcPct val="0"/>
      </a:spcAft>
      <a:defRPr kumimoji="1" sz="800" kern="1200">
        <a:solidFill>
          <a:schemeClr val="tx1"/>
        </a:solidFill>
        <a:latin typeface="Arial" pitchFamily="34" charset="0"/>
        <a:ea typeface="굴림" pitchFamily="50" charset="-127"/>
        <a:cs typeface="+mn-cs"/>
      </a:defRPr>
    </a:lvl2pPr>
    <a:lvl3pPr marL="863600" indent="50800" algn="l" rtl="0" fontAlgn="base" latinLnBrk="1">
      <a:spcBef>
        <a:spcPct val="0"/>
      </a:spcBef>
      <a:spcAft>
        <a:spcPct val="0"/>
      </a:spcAft>
      <a:defRPr kumimoji="1" sz="800" kern="1200">
        <a:solidFill>
          <a:schemeClr val="tx1"/>
        </a:solidFill>
        <a:latin typeface="Arial" pitchFamily="34" charset="0"/>
        <a:ea typeface="굴림" pitchFamily="50" charset="-127"/>
        <a:cs typeface="+mn-cs"/>
      </a:defRPr>
    </a:lvl3pPr>
    <a:lvl4pPr marL="1295400" indent="76200" algn="l" rtl="0" fontAlgn="base" latinLnBrk="1">
      <a:spcBef>
        <a:spcPct val="0"/>
      </a:spcBef>
      <a:spcAft>
        <a:spcPct val="0"/>
      </a:spcAft>
      <a:defRPr kumimoji="1" sz="800" kern="1200">
        <a:solidFill>
          <a:schemeClr val="tx1"/>
        </a:solidFill>
        <a:latin typeface="Arial" pitchFamily="34" charset="0"/>
        <a:ea typeface="굴림" pitchFamily="50" charset="-127"/>
        <a:cs typeface="+mn-cs"/>
      </a:defRPr>
    </a:lvl4pPr>
    <a:lvl5pPr marL="1728788" indent="100013" algn="l" rtl="0" fontAlgn="base" latinLnBrk="1">
      <a:spcBef>
        <a:spcPct val="0"/>
      </a:spcBef>
      <a:spcAft>
        <a:spcPct val="0"/>
      </a:spcAft>
      <a:defRPr kumimoji="1" sz="800" kern="1200">
        <a:solidFill>
          <a:schemeClr val="tx1"/>
        </a:solidFill>
        <a:latin typeface="Arial" pitchFamily="34" charset="0"/>
        <a:ea typeface="굴림" pitchFamily="50" charset="-127"/>
        <a:cs typeface="+mn-cs"/>
      </a:defRPr>
    </a:lvl5pPr>
    <a:lvl6pPr marL="2286000" algn="l" defTabSz="914400" rtl="0" eaLnBrk="1" latinLnBrk="1" hangingPunct="1">
      <a:defRPr kumimoji="1" sz="800" kern="1200">
        <a:solidFill>
          <a:schemeClr val="tx1"/>
        </a:solidFill>
        <a:latin typeface="Arial" pitchFamily="34" charset="0"/>
        <a:ea typeface="굴림" pitchFamily="50" charset="-127"/>
        <a:cs typeface="+mn-cs"/>
      </a:defRPr>
    </a:lvl6pPr>
    <a:lvl7pPr marL="2743200" algn="l" defTabSz="914400" rtl="0" eaLnBrk="1" latinLnBrk="1" hangingPunct="1">
      <a:defRPr kumimoji="1" sz="800" kern="1200">
        <a:solidFill>
          <a:schemeClr val="tx1"/>
        </a:solidFill>
        <a:latin typeface="Arial" pitchFamily="34" charset="0"/>
        <a:ea typeface="굴림" pitchFamily="50" charset="-127"/>
        <a:cs typeface="+mn-cs"/>
      </a:defRPr>
    </a:lvl7pPr>
    <a:lvl8pPr marL="3200400" algn="l" defTabSz="914400" rtl="0" eaLnBrk="1" latinLnBrk="1" hangingPunct="1">
      <a:defRPr kumimoji="1" sz="800" kern="1200">
        <a:solidFill>
          <a:schemeClr val="tx1"/>
        </a:solidFill>
        <a:latin typeface="Arial" pitchFamily="34" charset="0"/>
        <a:ea typeface="굴림" pitchFamily="50" charset="-127"/>
        <a:cs typeface="+mn-cs"/>
      </a:defRPr>
    </a:lvl8pPr>
    <a:lvl9pPr marL="3657600" algn="l" defTabSz="914400" rtl="0" eaLnBrk="1" latinLnBrk="1" hangingPunct="1">
      <a:defRPr kumimoji="1" sz="800" kern="1200">
        <a:solidFill>
          <a:schemeClr val="tx1"/>
        </a:solidFill>
        <a:latin typeface="Arial" pitchFamily="34"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80FF"/>
    <a:srgbClr val="8A8A8A"/>
    <a:srgbClr val="FF9999"/>
    <a:srgbClr val="FF0000"/>
    <a:srgbClr val="FFFF00"/>
    <a:srgbClr val="0070C0"/>
    <a:srgbClr val="00000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1166" autoAdjust="0"/>
  </p:normalViewPr>
  <p:slideViewPr>
    <p:cSldViewPr showGuides="1">
      <p:cViewPr>
        <p:scale>
          <a:sx n="99" d="100"/>
          <a:sy n="99" d="100"/>
        </p:scale>
        <p:origin x="-1784" y="-376"/>
      </p:cViewPr>
      <p:guideLst>
        <p:guide orient="horz" pos="28"/>
        <p:guide orient="horz" pos="300"/>
        <p:guide orient="horz" pos="527"/>
        <p:guide pos="36"/>
        <p:guide pos="988"/>
      </p:guideLst>
    </p:cSldViewPr>
  </p:slideViewPr>
  <p:outlineViewPr>
    <p:cViewPr>
      <p:scale>
        <a:sx n="33" d="100"/>
        <a:sy n="33" d="100"/>
      </p:scale>
      <p:origin x="0" y="4578"/>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79" d="100"/>
          <a:sy n="79" d="100"/>
        </p:scale>
        <p:origin x="-2592" y="-102"/>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1" y="0"/>
            <a:ext cx="2918621" cy="493237"/>
          </a:xfrm>
          <a:prstGeom prst="rect">
            <a:avLst/>
          </a:prstGeom>
          <a:noFill/>
          <a:ln w="9525">
            <a:noFill/>
            <a:miter lim="800000"/>
            <a:headEnd/>
            <a:tailEnd/>
          </a:ln>
          <a:effectLst/>
        </p:spPr>
        <p:txBody>
          <a:bodyPr vert="horz" wrap="square" lIns="90327" tIns="45164" rIns="90327" bIns="45164" numCol="1" anchor="t" anchorCtr="0" compatLnSpc="1">
            <a:prstTxWarp prst="textNoShape">
              <a:avLst/>
            </a:prstTxWarp>
          </a:bodyPr>
          <a:lstStyle>
            <a:lvl1pPr algn="l" eaLnBrk="0" hangingPunct="0">
              <a:defRPr sz="1200">
                <a:latin typeface="Arial" pitchFamily="34" charset="0"/>
                <a:ea typeface="HY헤드라인M" pitchFamily="18" charset="-127"/>
              </a:defRPr>
            </a:lvl1pPr>
          </a:lstStyle>
          <a:p>
            <a:pPr>
              <a:defRPr/>
            </a:pPr>
            <a:endParaRPr lang="en-US" altLang="ko-KR"/>
          </a:p>
        </p:txBody>
      </p:sp>
      <p:sp>
        <p:nvSpPr>
          <p:cNvPr id="358403" name="Rectangle 3"/>
          <p:cNvSpPr>
            <a:spLocks noGrp="1" noChangeArrowheads="1"/>
          </p:cNvSpPr>
          <p:nvPr>
            <p:ph type="dt" sz="quarter" idx="1"/>
          </p:nvPr>
        </p:nvSpPr>
        <p:spPr bwMode="auto">
          <a:xfrm>
            <a:off x="3815572" y="0"/>
            <a:ext cx="2918621" cy="493237"/>
          </a:xfrm>
          <a:prstGeom prst="rect">
            <a:avLst/>
          </a:prstGeom>
          <a:noFill/>
          <a:ln w="9525">
            <a:noFill/>
            <a:miter lim="800000"/>
            <a:headEnd/>
            <a:tailEnd/>
          </a:ln>
          <a:effectLst/>
        </p:spPr>
        <p:txBody>
          <a:bodyPr vert="horz" wrap="square" lIns="90327" tIns="45164" rIns="90327" bIns="45164" numCol="1" anchor="t" anchorCtr="0" compatLnSpc="1">
            <a:prstTxWarp prst="textNoShape">
              <a:avLst/>
            </a:prstTxWarp>
          </a:bodyPr>
          <a:lstStyle>
            <a:lvl1pPr algn="r" eaLnBrk="0" hangingPunct="0">
              <a:defRPr sz="1200">
                <a:latin typeface="Arial" pitchFamily="34" charset="0"/>
                <a:ea typeface="HY헤드라인M" pitchFamily="18" charset="-127"/>
              </a:defRPr>
            </a:lvl1pPr>
          </a:lstStyle>
          <a:p>
            <a:pPr>
              <a:defRPr/>
            </a:pPr>
            <a:fld id="{2E037020-0772-47D7-A858-33AF23330907}" type="datetimeFigureOut">
              <a:rPr lang="ko-KR" altLang="en-US"/>
              <a:pPr>
                <a:defRPr/>
              </a:pPr>
              <a:t>15. 3. 26.</a:t>
            </a:fld>
            <a:endParaRPr lang="en-US" altLang="ko-KR"/>
          </a:p>
        </p:txBody>
      </p:sp>
      <p:sp>
        <p:nvSpPr>
          <p:cNvPr id="358404" name="Rectangle 4"/>
          <p:cNvSpPr>
            <a:spLocks noGrp="1" noChangeArrowheads="1"/>
          </p:cNvSpPr>
          <p:nvPr>
            <p:ph type="ftr" sz="quarter" idx="2"/>
          </p:nvPr>
        </p:nvSpPr>
        <p:spPr bwMode="auto">
          <a:xfrm>
            <a:off x="1" y="9371501"/>
            <a:ext cx="2918621" cy="493236"/>
          </a:xfrm>
          <a:prstGeom prst="rect">
            <a:avLst/>
          </a:prstGeom>
          <a:noFill/>
          <a:ln w="9525">
            <a:noFill/>
            <a:miter lim="800000"/>
            <a:headEnd/>
            <a:tailEnd/>
          </a:ln>
          <a:effectLst/>
        </p:spPr>
        <p:txBody>
          <a:bodyPr vert="horz" wrap="square" lIns="90327" tIns="45164" rIns="90327" bIns="45164" numCol="1" anchor="b" anchorCtr="0" compatLnSpc="1">
            <a:prstTxWarp prst="textNoShape">
              <a:avLst/>
            </a:prstTxWarp>
          </a:bodyPr>
          <a:lstStyle>
            <a:lvl1pPr algn="l" eaLnBrk="0" hangingPunct="0">
              <a:defRPr sz="1200">
                <a:latin typeface="Arial" pitchFamily="34" charset="0"/>
                <a:ea typeface="HY헤드라인M" pitchFamily="18" charset="-127"/>
              </a:defRPr>
            </a:lvl1pPr>
          </a:lstStyle>
          <a:p>
            <a:pPr>
              <a:defRPr/>
            </a:pPr>
            <a:endParaRPr lang="en-US" altLang="ko-KR"/>
          </a:p>
        </p:txBody>
      </p:sp>
      <p:sp>
        <p:nvSpPr>
          <p:cNvPr id="358405" name="Rectangle 5"/>
          <p:cNvSpPr>
            <a:spLocks noGrp="1" noChangeArrowheads="1"/>
          </p:cNvSpPr>
          <p:nvPr>
            <p:ph type="sldNum" sz="quarter" idx="3"/>
          </p:nvPr>
        </p:nvSpPr>
        <p:spPr bwMode="auto">
          <a:xfrm>
            <a:off x="3815572" y="9371501"/>
            <a:ext cx="2918621" cy="493236"/>
          </a:xfrm>
          <a:prstGeom prst="rect">
            <a:avLst/>
          </a:prstGeom>
          <a:noFill/>
          <a:ln w="9525">
            <a:noFill/>
            <a:miter lim="800000"/>
            <a:headEnd/>
            <a:tailEnd/>
          </a:ln>
          <a:effectLst/>
        </p:spPr>
        <p:txBody>
          <a:bodyPr vert="horz" wrap="square" lIns="90327" tIns="45164" rIns="90327" bIns="45164" numCol="1" anchor="b" anchorCtr="0" compatLnSpc="1">
            <a:prstTxWarp prst="textNoShape">
              <a:avLst/>
            </a:prstTxWarp>
          </a:bodyPr>
          <a:lstStyle>
            <a:lvl1pPr algn="r" eaLnBrk="0" hangingPunct="0">
              <a:defRPr sz="1200">
                <a:latin typeface="Arial" pitchFamily="34" charset="0"/>
                <a:ea typeface="HY헤드라인M" pitchFamily="18" charset="-127"/>
              </a:defRPr>
            </a:lvl1pPr>
          </a:lstStyle>
          <a:p>
            <a:pPr>
              <a:defRPr/>
            </a:pPr>
            <a:fld id="{E91D6B9C-364B-4924-86FC-61F00007B88C}" type="slidenum">
              <a:rPr lang="ko-KR" altLang="en-US"/>
              <a:pPr>
                <a:defRPr/>
              </a:pPr>
              <a:t>‹#›</a:t>
            </a:fld>
            <a:endParaRPr lang="en-US" altLang="ko-KR"/>
          </a:p>
        </p:txBody>
      </p:sp>
    </p:spTree>
    <p:extLst>
      <p:ext uri="{BB962C8B-B14F-4D97-AF65-F5344CB8AC3E}">
        <p14:creationId xmlns:p14="http://schemas.microsoft.com/office/powerpoint/2010/main" val="537425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1" y="0"/>
            <a:ext cx="2918621" cy="493237"/>
          </a:xfrm>
          <a:prstGeom prst="rect">
            <a:avLst/>
          </a:prstGeom>
          <a:noFill/>
          <a:ln w="9525">
            <a:noFill/>
            <a:miter lim="800000"/>
            <a:headEnd/>
            <a:tailEnd/>
          </a:ln>
        </p:spPr>
        <p:txBody>
          <a:bodyPr vert="horz" wrap="square" lIns="91553" tIns="45776" rIns="91553" bIns="45776" numCol="1" anchor="t" anchorCtr="0" compatLnSpc="1">
            <a:prstTxWarp prst="textNoShape">
              <a:avLst/>
            </a:prstTxWarp>
          </a:bodyPr>
          <a:lstStyle>
            <a:lvl1pPr algn="l" defTabSz="917387">
              <a:defRPr sz="1300">
                <a:latin typeface="굴림" pitchFamily="50" charset="-127"/>
                <a:ea typeface="굴림" pitchFamily="50" charset="-127"/>
              </a:defRPr>
            </a:lvl1pPr>
          </a:lstStyle>
          <a:p>
            <a:pPr>
              <a:defRPr/>
            </a:pPr>
            <a:endParaRPr lang="en-US" altLang="ko-KR"/>
          </a:p>
        </p:txBody>
      </p:sp>
      <p:sp>
        <p:nvSpPr>
          <p:cNvPr id="208899" name="Rectangle 3"/>
          <p:cNvSpPr>
            <a:spLocks noGrp="1" noChangeArrowheads="1"/>
          </p:cNvSpPr>
          <p:nvPr>
            <p:ph type="dt" idx="1"/>
          </p:nvPr>
        </p:nvSpPr>
        <p:spPr bwMode="auto">
          <a:xfrm>
            <a:off x="3817142" y="0"/>
            <a:ext cx="2917051" cy="493237"/>
          </a:xfrm>
          <a:prstGeom prst="rect">
            <a:avLst/>
          </a:prstGeom>
          <a:noFill/>
          <a:ln w="9525">
            <a:noFill/>
            <a:miter lim="800000"/>
            <a:headEnd/>
            <a:tailEnd/>
          </a:ln>
        </p:spPr>
        <p:txBody>
          <a:bodyPr vert="horz" wrap="square" lIns="91553" tIns="45776" rIns="91553" bIns="45776" numCol="1" anchor="t" anchorCtr="0" compatLnSpc="1">
            <a:prstTxWarp prst="textNoShape">
              <a:avLst/>
            </a:prstTxWarp>
          </a:bodyPr>
          <a:lstStyle>
            <a:lvl1pPr algn="r" defTabSz="917387">
              <a:defRPr sz="1300">
                <a:latin typeface="굴림" pitchFamily="50" charset="-127"/>
                <a:ea typeface="굴림" pitchFamily="50"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698500" y="742950"/>
            <a:ext cx="5340350" cy="3697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901" name="Rectangle 5"/>
          <p:cNvSpPr>
            <a:spLocks noGrp="1" noChangeArrowheads="1"/>
          </p:cNvSpPr>
          <p:nvPr>
            <p:ph type="body" sz="quarter" idx="3"/>
          </p:nvPr>
        </p:nvSpPr>
        <p:spPr bwMode="auto">
          <a:xfrm>
            <a:off x="673891" y="4688114"/>
            <a:ext cx="5387982" cy="4435979"/>
          </a:xfrm>
          <a:prstGeom prst="rect">
            <a:avLst/>
          </a:prstGeom>
          <a:noFill/>
          <a:ln w="9525">
            <a:noFill/>
            <a:miter lim="800000"/>
            <a:headEnd/>
            <a:tailEnd/>
          </a:ln>
        </p:spPr>
        <p:txBody>
          <a:bodyPr vert="horz" wrap="square" lIns="91553" tIns="45776" rIns="91553" bIns="45776"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208902" name="Rectangle 6"/>
          <p:cNvSpPr>
            <a:spLocks noGrp="1" noChangeArrowheads="1"/>
          </p:cNvSpPr>
          <p:nvPr>
            <p:ph type="ftr" sz="quarter" idx="4"/>
          </p:nvPr>
        </p:nvSpPr>
        <p:spPr bwMode="auto">
          <a:xfrm>
            <a:off x="1" y="9371501"/>
            <a:ext cx="2918621" cy="493236"/>
          </a:xfrm>
          <a:prstGeom prst="rect">
            <a:avLst/>
          </a:prstGeom>
          <a:noFill/>
          <a:ln w="9525">
            <a:noFill/>
            <a:miter lim="800000"/>
            <a:headEnd/>
            <a:tailEnd/>
          </a:ln>
        </p:spPr>
        <p:txBody>
          <a:bodyPr vert="horz" wrap="square" lIns="91553" tIns="45776" rIns="91553" bIns="45776" numCol="1" anchor="b" anchorCtr="0" compatLnSpc="1">
            <a:prstTxWarp prst="textNoShape">
              <a:avLst/>
            </a:prstTxWarp>
          </a:bodyPr>
          <a:lstStyle>
            <a:lvl1pPr algn="l" defTabSz="917387">
              <a:defRPr sz="1300">
                <a:latin typeface="굴림" pitchFamily="50" charset="-127"/>
                <a:ea typeface="굴림" pitchFamily="50" charset="-127"/>
              </a:defRPr>
            </a:lvl1pPr>
          </a:lstStyle>
          <a:p>
            <a:pPr>
              <a:defRPr/>
            </a:pPr>
            <a:endParaRPr lang="en-US" altLang="ko-KR"/>
          </a:p>
        </p:txBody>
      </p:sp>
      <p:sp>
        <p:nvSpPr>
          <p:cNvPr id="208903" name="Rectangle 7"/>
          <p:cNvSpPr>
            <a:spLocks noGrp="1" noChangeArrowheads="1"/>
          </p:cNvSpPr>
          <p:nvPr>
            <p:ph type="sldNum" sz="quarter" idx="5"/>
          </p:nvPr>
        </p:nvSpPr>
        <p:spPr bwMode="auto">
          <a:xfrm>
            <a:off x="3817142" y="9371501"/>
            <a:ext cx="2917051" cy="493236"/>
          </a:xfrm>
          <a:prstGeom prst="rect">
            <a:avLst/>
          </a:prstGeom>
          <a:noFill/>
          <a:ln w="9525">
            <a:noFill/>
            <a:miter lim="800000"/>
            <a:headEnd/>
            <a:tailEnd/>
          </a:ln>
        </p:spPr>
        <p:txBody>
          <a:bodyPr vert="horz" wrap="square" lIns="91553" tIns="45776" rIns="91553" bIns="45776" numCol="1" anchor="b" anchorCtr="0" compatLnSpc="1">
            <a:prstTxWarp prst="textNoShape">
              <a:avLst/>
            </a:prstTxWarp>
          </a:bodyPr>
          <a:lstStyle>
            <a:lvl1pPr algn="r" defTabSz="917387">
              <a:defRPr sz="1300">
                <a:latin typeface="굴림" pitchFamily="50" charset="-127"/>
                <a:ea typeface="굴림" pitchFamily="50" charset="-127"/>
              </a:defRPr>
            </a:lvl1pPr>
          </a:lstStyle>
          <a:p>
            <a:pPr>
              <a:defRPr/>
            </a:pPr>
            <a:fld id="{1F48B114-71AE-4506-A290-3221B1F26DE5}" type="slidenum">
              <a:rPr lang="en-US" altLang="ko-KR"/>
              <a:pPr>
                <a:defRPr/>
              </a:pPr>
              <a:t>‹#›</a:t>
            </a:fld>
            <a:endParaRPr lang="en-US" altLang="ko-KR"/>
          </a:p>
        </p:txBody>
      </p:sp>
    </p:spTree>
    <p:extLst>
      <p:ext uri="{BB962C8B-B14F-4D97-AF65-F5344CB8AC3E}">
        <p14:creationId xmlns:p14="http://schemas.microsoft.com/office/powerpoint/2010/main" val="302155440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100" kern="1200">
        <a:solidFill>
          <a:schemeClr val="tx1"/>
        </a:solidFill>
        <a:latin typeface="굴림" pitchFamily="50" charset="-127"/>
        <a:ea typeface="굴림" pitchFamily="50" charset="-127"/>
        <a:cs typeface="+mn-cs"/>
      </a:defRPr>
    </a:lvl1pPr>
    <a:lvl2pPr marL="431800" algn="l" rtl="0" eaLnBrk="0" fontAlgn="base" latinLnBrk="1" hangingPunct="0">
      <a:spcBef>
        <a:spcPct val="30000"/>
      </a:spcBef>
      <a:spcAft>
        <a:spcPct val="0"/>
      </a:spcAft>
      <a:defRPr kumimoji="1" sz="1100" kern="1200">
        <a:solidFill>
          <a:schemeClr val="tx1"/>
        </a:solidFill>
        <a:latin typeface="굴림" pitchFamily="50" charset="-127"/>
        <a:ea typeface="굴림" pitchFamily="50" charset="-127"/>
        <a:cs typeface="+mn-cs"/>
      </a:defRPr>
    </a:lvl2pPr>
    <a:lvl3pPr marL="863600" algn="l" rtl="0" eaLnBrk="0" fontAlgn="base" latinLnBrk="1" hangingPunct="0">
      <a:spcBef>
        <a:spcPct val="30000"/>
      </a:spcBef>
      <a:spcAft>
        <a:spcPct val="0"/>
      </a:spcAft>
      <a:defRPr kumimoji="1" sz="1100" kern="1200">
        <a:solidFill>
          <a:schemeClr val="tx1"/>
        </a:solidFill>
        <a:latin typeface="굴림" pitchFamily="50" charset="-127"/>
        <a:ea typeface="굴림" pitchFamily="50" charset="-127"/>
        <a:cs typeface="+mn-cs"/>
      </a:defRPr>
    </a:lvl3pPr>
    <a:lvl4pPr marL="1295400" algn="l" rtl="0" eaLnBrk="0" fontAlgn="base" latinLnBrk="1" hangingPunct="0">
      <a:spcBef>
        <a:spcPct val="30000"/>
      </a:spcBef>
      <a:spcAft>
        <a:spcPct val="0"/>
      </a:spcAft>
      <a:defRPr kumimoji="1" sz="1100" kern="1200">
        <a:solidFill>
          <a:schemeClr val="tx1"/>
        </a:solidFill>
        <a:latin typeface="굴림" pitchFamily="50" charset="-127"/>
        <a:ea typeface="굴림" pitchFamily="50" charset="-127"/>
        <a:cs typeface="+mn-cs"/>
      </a:defRPr>
    </a:lvl4pPr>
    <a:lvl5pPr marL="1728788" algn="l" rtl="0" eaLnBrk="0" fontAlgn="base" latinLnBrk="1" hangingPunct="0">
      <a:spcBef>
        <a:spcPct val="30000"/>
      </a:spcBef>
      <a:spcAft>
        <a:spcPct val="0"/>
      </a:spcAft>
      <a:defRPr kumimoji="1" sz="1100" kern="1200">
        <a:solidFill>
          <a:schemeClr val="tx1"/>
        </a:solidFill>
        <a:latin typeface="굴림" pitchFamily="50" charset="-127"/>
        <a:ea typeface="굴림" pitchFamily="50" charset="-127"/>
        <a:cs typeface="+mn-cs"/>
      </a:defRPr>
    </a:lvl5pPr>
    <a:lvl6pPr marL="2161413" algn="l" defTabSz="864565" rtl="0" eaLnBrk="1" latinLnBrk="1" hangingPunct="1">
      <a:defRPr sz="1100" kern="1200">
        <a:solidFill>
          <a:schemeClr val="tx1"/>
        </a:solidFill>
        <a:latin typeface="+mn-lt"/>
        <a:ea typeface="+mn-ea"/>
        <a:cs typeface="+mn-cs"/>
      </a:defRPr>
    </a:lvl6pPr>
    <a:lvl7pPr marL="2593696" algn="l" defTabSz="864565" rtl="0" eaLnBrk="1" latinLnBrk="1" hangingPunct="1">
      <a:defRPr sz="1100" kern="1200">
        <a:solidFill>
          <a:schemeClr val="tx1"/>
        </a:solidFill>
        <a:latin typeface="+mn-lt"/>
        <a:ea typeface="+mn-ea"/>
        <a:cs typeface="+mn-cs"/>
      </a:defRPr>
    </a:lvl7pPr>
    <a:lvl8pPr marL="3025978" algn="l" defTabSz="864565" rtl="0" eaLnBrk="1" latinLnBrk="1" hangingPunct="1">
      <a:defRPr sz="1100" kern="1200">
        <a:solidFill>
          <a:schemeClr val="tx1"/>
        </a:solidFill>
        <a:latin typeface="+mn-lt"/>
        <a:ea typeface="+mn-ea"/>
        <a:cs typeface="+mn-cs"/>
      </a:defRPr>
    </a:lvl8pPr>
    <a:lvl9pPr marL="3458261" algn="l" defTabSz="864565" rtl="0" eaLnBrk="1" latinLnBrk="1"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 일반">
    <p:bg>
      <p:bgPr>
        <a:solidFill>
          <a:srgbClr val="F2F2F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742465" y="2756204"/>
            <a:ext cx="8421070" cy="672798"/>
          </a:xfrm>
          <a:prstGeom prst="rect">
            <a:avLst/>
          </a:prstGeom>
        </p:spPr>
        <p:txBody>
          <a:bodyPr lIns="97284" tIns="48642" rIns="97284" bIns="48642"/>
          <a:lstStyle>
            <a:lvl1pPr marL="0" marR="0" indent="0" algn="ctr" defTabSz="972846" rtl="0" eaLnBrk="0" fontAlgn="base" latinLnBrk="1" hangingPunct="0">
              <a:lnSpc>
                <a:spcPct val="100000"/>
              </a:lnSpc>
              <a:spcBef>
                <a:spcPct val="0"/>
              </a:spcBef>
              <a:spcAft>
                <a:spcPct val="0"/>
              </a:spcAft>
              <a:buClrTx/>
              <a:buSzTx/>
              <a:buFontTx/>
              <a:buNone/>
              <a:tabLst/>
              <a:defRPr sz="3800" b="1" u="none">
                <a:solidFill>
                  <a:schemeClr val="tx1"/>
                </a:solidFill>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776437" y="4214516"/>
            <a:ext cx="8385484" cy="311621"/>
          </a:xfrm>
          <a:prstGeom prst="rect">
            <a:avLst/>
          </a:prstGeom>
        </p:spPr>
        <p:txBody>
          <a:bodyPr lIns="97284" tIns="48642" rIns="97284" bIns="48642"/>
          <a:lstStyle>
            <a:lvl1pPr marL="0" marR="0" indent="0" algn="ctr" defTabSz="972846" rtl="0" eaLnBrk="0" fontAlgn="base" latinLnBrk="1" hangingPunct="0">
              <a:lnSpc>
                <a:spcPct val="100000"/>
              </a:lnSpc>
              <a:spcBef>
                <a:spcPct val="20000"/>
              </a:spcBef>
              <a:spcAft>
                <a:spcPct val="0"/>
              </a:spcAft>
              <a:buClrTx/>
              <a:buSzTx/>
              <a:buFontTx/>
              <a:buNone/>
              <a:tabLst/>
              <a:defRPr sz="1300" b="1">
                <a:solidFill>
                  <a:schemeClr val="tx1"/>
                </a:solidFill>
                <a:latin typeface="맑은 고딕" pitchFamily="50" charset="-127"/>
                <a:ea typeface="맑은 고딕" pitchFamily="50" charset="-127"/>
              </a:defRPr>
            </a:lvl1pPr>
            <a:lvl2pPr marL="486424" indent="0" algn="ctr">
              <a:buNone/>
              <a:defRPr/>
            </a:lvl2pPr>
            <a:lvl3pPr marL="972846" indent="0" algn="ctr">
              <a:buNone/>
              <a:defRPr/>
            </a:lvl3pPr>
            <a:lvl4pPr marL="1459269" indent="0" algn="ctr">
              <a:buNone/>
              <a:defRPr/>
            </a:lvl4pPr>
            <a:lvl5pPr marL="1945692" indent="0" algn="ctr">
              <a:buNone/>
              <a:defRPr/>
            </a:lvl5pPr>
            <a:lvl6pPr marL="2432115" indent="0" algn="ctr">
              <a:buNone/>
              <a:defRPr/>
            </a:lvl6pPr>
            <a:lvl7pPr marL="2918538" indent="0" algn="ctr">
              <a:buNone/>
              <a:defRPr/>
            </a:lvl7pPr>
            <a:lvl8pPr marL="3404961" indent="0" algn="ctr">
              <a:buNone/>
              <a:defRPr/>
            </a:lvl8pPr>
            <a:lvl9pPr marL="3891384" indent="0" algn="ctr">
              <a:buNone/>
              <a:defRPr/>
            </a:lvl9pPr>
          </a:lstStyle>
          <a:p>
            <a:r>
              <a:rPr lang="ko-KR" altLang="en-US" smtClean="0"/>
              <a:t>마스터 부제목 스타일 편집</a:t>
            </a:r>
            <a:endParaRPr lang="en-US" altLang="ko-KR" dirty="0" smtClean="0"/>
          </a:p>
        </p:txBody>
      </p:sp>
    </p:spTree>
    <p:extLst>
      <p:ext uri="{BB962C8B-B14F-4D97-AF65-F5344CB8AC3E}">
        <p14:creationId xmlns:p14="http://schemas.microsoft.com/office/powerpoint/2010/main" val="3253953269"/>
      </p:ext>
    </p:extLst>
  </p:cSld>
  <p:clrMapOvr>
    <a:masterClrMapping/>
  </p:clrMapOvr>
  <p:transition xmlns:p14="http://schemas.microsoft.com/office/powerpoint/2010/main">
    <p:strips dir="rd"/>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메인">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charset="0"/>
              <a:cs typeface="산돌고딕 M" charset="0"/>
            </a:endParaRPr>
          </a:p>
        </p:txBody>
      </p:sp>
      <p:sp>
        <p:nvSpPr>
          <p:cNvPr id="6" name="Rectangle 6"/>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charset="0"/>
              <a:cs typeface="산돌고딕 M" charset="0"/>
            </a:endParaRPr>
          </a:p>
        </p:txBody>
      </p:sp>
      <p:sp>
        <p:nvSpPr>
          <p:cNvPr id="7" name="Rectangle 7"/>
          <p:cNvSpPr>
            <a:spLocks noChangeArrowheads="1"/>
          </p:cNvSpPr>
          <p:nvPr userDrawn="1"/>
        </p:nvSpPr>
        <p:spPr bwMode="auto">
          <a:xfrm>
            <a:off x="38100" y="44450"/>
            <a:ext cx="9812338" cy="6769100"/>
          </a:xfrm>
          <a:prstGeom prst="rect">
            <a:avLst/>
          </a:prstGeom>
          <a:solidFill>
            <a:srgbClr val="EAEAEA"/>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p>
            <a:pPr algn="ctr"/>
            <a:endParaRPr kumimoji="0" lang="ko-KR" altLang="en-US">
              <a:latin typeface="산돌고딕 M" charset="0"/>
              <a:cs typeface="산돌고딕 M" charset="0"/>
            </a:endParaRPr>
          </a:p>
        </p:txBody>
      </p:sp>
      <p:sp>
        <p:nvSpPr>
          <p:cNvPr id="8" name="Rectangle 16"/>
          <p:cNvSpPr>
            <a:spLocks noChangeArrowheads="1"/>
          </p:cNvSpPr>
          <p:nvPr userDrawn="1"/>
        </p:nvSpPr>
        <p:spPr bwMode="auto">
          <a:xfrm>
            <a:off x="90488" y="115888"/>
            <a:ext cx="7454900" cy="66262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kumimoji="0" lang="ko-KR" altLang="en-US">
              <a:latin typeface="산돌고딕 M" charset="0"/>
              <a:cs typeface="산돌고딕 M" charset="0"/>
            </a:endParaRPr>
          </a:p>
        </p:txBody>
      </p:sp>
      <p:graphicFrame>
        <p:nvGraphicFramePr>
          <p:cNvPr id="9" name="Group 24"/>
          <p:cNvGraphicFramePr>
            <a:graphicFrameLocks noGrp="1"/>
          </p:cNvGraphicFramePr>
          <p:nvPr>
            <p:extLst>
              <p:ext uri="{D42A27DB-BD31-4B8C-83A1-F6EECF244321}">
                <p14:modId xmlns:p14="http://schemas.microsoft.com/office/powerpoint/2010/main" val="4046224053"/>
              </p:ext>
            </p:extLst>
          </p:nvPr>
        </p:nvGraphicFramePr>
        <p:xfrm>
          <a:off x="101600" y="401638"/>
          <a:ext cx="7443790" cy="508000"/>
        </p:xfrm>
        <a:graphic>
          <a:graphicData uri="http://schemas.openxmlformats.org/drawingml/2006/table">
            <a:tbl>
              <a:tblPr/>
              <a:tblGrid>
                <a:gridCol w="1063269"/>
                <a:gridCol w="1063269"/>
                <a:gridCol w="1064176"/>
                <a:gridCol w="1063269"/>
                <a:gridCol w="1063269"/>
                <a:gridCol w="1063269"/>
                <a:gridCol w="1063269"/>
              </a:tblGrid>
              <a:tr h="254000">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서비스 소개</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사업자 관리 페이지</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임차료</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인건비</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간편 장부</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고객 서비스</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r>
                        <a:rPr kumimoji="1" lang="ko-KR" altLang="en-US" sz="900" b="1" i="0" u="none" strike="noStrike" cap="none" normalizeH="0" baseline="0" dirty="0" smtClean="0">
                          <a:ln>
                            <a:noFill/>
                          </a:ln>
                          <a:solidFill>
                            <a:schemeClr val="tx1"/>
                          </a:solidFill>
                          <a:effectLst/>
                          <a:latin typeface="Tahoma" charset="0"/>
                          <a:ea typeface="돋움" charset="0"/>
                          <a:cs typeface="돋움" charset="0"/>
                        </a:rPr>
                        <a:t>통계</a:t>
                      </a:r>
                      <a:endParaRPr kumimoji="1" lang="ko-KR" altLang="en-US"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gridSpan="7">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endParaRPr kumimoji="1" lang="ko-KR"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endParaRPr kumimoji="1" lang="ko-KR"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1" hangingPunct="1">
                        <a:lnSpc>
                          <a:spcPct val="100000"/>
                        </a:lnSpc>
                        <a:spcBef>
                          <a:spcPct val="10000"/>
                        </a:spcBef>
                        <a:spcAft>
                          <a:spcPct val="10000"/>
                        </a:spcAft>
                        <a:buClr>
                          <a:srgbClr val="990033"/>
                        </a:buClr>
                        <a:buSzTx/>
                        <a:buFontTx/>
                        <a:buNone/>
                        <a:tabLst/>
                      </a:pPr>
                      <a:endParaRPr kumimoji="1" lang="ko-KR" sz="900" b="1" i="0" u="none" strike="noStrike" cap="none" normalizeH="0" baseline="0" dirty="0">
                        <a:ln>
                          <a:noFill/>
                        </a:ln>
                        <a:solidFill>
                          <a:schemeClr val="tx1"/>
                        </a:solidFill>
                        <a:effectLst/>
                        <a:latin typeface="Tahoma" charset="0"/>
                        <a:ea typeface="돋움" charset="0"/>
                        <a:cs typeface="돋움" charset="0"/>
                      </a:endParaRPr>
                    </a:p>
                  </a:txBody>
                  <a:tcPr marL="91441" marR="91441"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2" name="Text Box 9"/>
          <p:cNvSpPr txBox="1">
            <a:spLocks noChangeArrowheads="1"/>
          </p:cNvSpPr>
          <p:nvPr userDrawn="1"/>
        </p:nvSpPr>
        <p:spPr bwMode="auto">
          <a:xfrm>
            <a:off x="9013825" y="6596063"/>
            <a:ext cx="8350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800">
                <a:solidFill>
                  <a:schemeClr val="tx1"/>
                </a:solidFill>
                <a:latin typeface="Arial" charset="0"/>
                <a:ea typeface="굴림" charset="0"/>
                <a:cs typeface="굴림" charset="0"/>
              </a:defRPr>
            </a:lvl1pPr>
            <a:lvl2pPr marL="742950" indent="-285750" eaLnBrk="0" hangingPunct="0">
              <a:defRPr kumimoji="1" sz="800">
                <a:solidFill>
                  <a:schemeClr val="tx1"/>
                </a:solidFill>
                <a:latin typeface="Arial" charset="0"/>
                <a:ea typeface="굴림" charset="0"/>
                <a:cs typeface="굴림" charset="0"/>
              </a:defRPr>
            </a:lvl2pPr>
            <a:lvl3pPr marL="1143000" indent="-228600" eaLnBrk="0" hangingPunct="0">
              <a:defRPr kumimoji="1" sz="800">
                <a:solidFill>
                  <a:schemeClr val="tx1"/>
                </a:solidFill>
                <a:latin typeface="Arial" charset="0"/>
                <a:ea typeface="굴림" charset="0"/>
                <a:cs typeface="굴림" charset="0"/>
              </a:defRPr>
            </a:lvl3pPr>
            <a:lvl4pPr marL="1600200" indent="-228600" eaLnBrk="0" hangingPunct="0">
              <a:defRPr kumimoji="1" sz="800">
                <a:solidFill>
                  <a:schemeClr val="tx1"/>
                </a:solidFill>
                <a:latin typeface="Arial" charset="0"/>
                <a:ea typeface="굴림" charset="0"/>
                <a:cs typeface="굴림" charset="0"/>
              </a:defRPr>
            </a:lvl4pPr>
            <a:lvl5pPr marL="2057400" indent="-228600" eaLnBrk="0" hangingPunct="0">
              <a:defRPr kumimoji="1" sz="800">
                <a:solidFill>
                  <a:schemeClr val="tx1"/>
                </a:solidFill>
                <a:latin typeface="Arial" charset="0"/>
                <a:ea typeface="굴림" charset="0"/>
                <a:cs typeface="굴림" charset="0"/>
              </a:defRPr>
            </a:lvl5pPr>
            <a:lvl6pPr marL="2514600" indent="-228600" eaLnBrk="0" fontAlgn="base" latinLnBrk="1" hangingPunct="0">
              <a:spcBef>
                <a:spcPct val="0"/>
              </a:spcBef>
              <a:spcAft>
                <a:spcPct val="0"/>
              </a:spcAft>
              <a:defRPr kumimoji="1" sz="800">
                <a:solidFill>
                  <a:schemeClr val="tx1"/>
                </a:solidFill>
                <a:latin typeface="Arial" charset="0"/>
                <a:ea typeface="굴림" charset="0"/>
                <a:cs typeface="굴림" charset="0"/>
              </a:defRPr>
            </a:lvl6pPr>
            <a:lvl7pPr marL="2971800" indent="-228600" eaLnBrk="0" fontAlgn="base" latinLnBrk="1" hangingPunct="0">
              <a:spcBef>
                <a:spcPct val="0"/>
              </a:spcBef>
              <a:spcAft>
                <a:spcPct val="0"/>
              </a:spcAft>
              <a:defRPr kumimoji="1" sz="800">
                <a:solidFill>
                  <a:schemeClr val="tx1"/>
                </a:solidFill>
                <a:latin typeface="Arial" charset="0"/>
                <a:ea typeface="굴림" charset="0"/>
                <a:cs typeface="굴림" charset="0"/>
              </a:defRPr>
            </a:lvl7pPr>
            <a:lvl8pPr marL="3429000" indent="-228600" eaLnBrk="0" fontAlgn="base" latinLnBrk="1" hangingPunct="0">
              <a:spcBef>
                <a:spcPct val="0"/>
              </a:spcBef>
              <a:spcAft>
                <a:spcPct val="0"/>
              </a:spcAft>
              <a:defRPr kumimoji="1" sz="800">
                <a:solidFill>
                  <a:schemeClr val="tx1"/>
                </a:solidFill>
                <a:latin typeface="Arial" charset="0"/>
                <a:ea typeface="굴림" charset="0"/>
                <a:cs typeface="굴림" charset="0"/>
              </a:defRPr>
            </a:lvl8pPr>
            <a:lvl9pPr marL="3886200" indent="-228600" eaLnBrk="0" fontAlgn="base" latinLnBrk="1" hangingPunct="0">
              <a:spcBef>
                <a:spcPct val="0"/>
              </a:spcBef>
              <a:spcAft>
                <a:spcPct val="0"/>
              </a:spcAft>
              <a:defRPr kumimoji="1" sz="800">
                <a:solidFill>
                  <a:schemeClr val="tx1"/>
                </a:solidFill>
                <a:latin typeface="Arial" charset="0"/>
                <a:ea typeface="굴림" charset="0"/>
                <a:cs typeface="굴림" charset="0"/>
              </a:defRPr>
            </a:lvl9pPr>
          </a:lstStyle>
          <a:p>
            <a:pPr eaLnBrk="1" hangingPunct="1"/>
            <a:r>
              <a:rPr kumimoji="0" lang="en-US" altLang="ko-KR">
                <a:latin typeface="돋움" charset="0"/>
                <a:ea typeface="돋움" charset="0"/>
                <a:cs typeface="돋움" charset="0"/>
              </a:rPr>
              <a:t>Page No : </a:t>
            </a:r>
            <a:fld id="{169992FA-DE89-1C41-87ED-618DF5D13FDB}" type="slidenum">
              <a:rPr kumimoji="0" lang="en-US" altLang="ko-KR" b="1">
                <a:latin typeface="돋움" charset="0"/>
                <a:ea typeface="돋움" charset="0"/>
                <a:cs typeface="돋움" charset="0"/>
              </a:rPr>
              <a:pPr eaLnBrk="1" hangingPunct="1"/>
              <a:t>‹#›</a:t>
            </a:fld>
            <a:endParaRPr kumimoji="0" lang="en-US" altLang="ko-KR" b="1">
              <a:latin typeface="돋움" charset="0"/>
              <a:ea typeface="돋움" charset="0"/>
              <a:cs typeface="돋움" charset="0"/>
            </a:endParaRPr>
          </a:p>
        </p:txBody>
      </p:sp>
      <p:sp>
        <p:nvSpPr>
          <p:cNvPr id="13" name="직사각형 14"/>
          <p:cNvSpPr>
            <a:spLocks noChangeArrowheads="1"/>
          </p:cNvSpPr>
          <p:nvPr userDrawn="1"/>
        </p:nvSpPr>
        <p:spPr bwMode="auto">
          <a:xfrm>
            <a:off x="2864768" y="6572893"/>
            <a:ext cx="18000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0" hangingPunct="0">
              <a:spcBef>
                <a:spcPct val="10000"/>
              </a:spcBef>
              <a:spcAft>
                <a:spcPct val="10000"/>
              </a:spcAft>
              <a:buClr>
                <a:srgbClr val="990033"/>
              </a:buClr>
              <a:tabLst>
                <a:tab pos="381000" algn="l"/>
                <a:tab pos="476250" algn="l"/>
              </a:tabLst>
            </a:pPr>
            <a:r>
              <a:rPr lang="en-US" altLang="ko-KR" dirty="0">
                <a:latin typeface="기아 Light" charset="0"/>
                <a:ea typeface="기아 Light" charset="0"/>
                <a:cs typeface="기아 Light" charset="0"/>
              </a:rPr>
              <a:t>COPYRIGHT © </a:t>
            </a:r>
            <a:r>
              <a:rPr lang="en-US" altLang="ko-KR" dirty="0" smtClean="0">
                <a:latin typeface="기아 Light" charset="0"/>
                <a:ea typeface="기아 Light" charset="0"/>
                <a:cs typeface="기아 Light" charset="0"/>
              </a:rPr>
              <a:t>SWSQUARE</a:t>
            </a:r>
            <a:endParaRPr lang="en-US" altLang="ko-KR" dirty="0">
              <a:latin typeface="기아 Light" charset="0"/>
              <a:ea typeface="기아 Light" charset="0"/>
              <a:cs typeface="기아 Light" charset="0"/>
            </a:endParaRPr>
          </a:p>
        </p:txBody>
      </p:sp>
      <p:graphicFrame>
        <p:nvGraphicFramePr>
          <p:cNvPr id="14" name="표 9"/>
          <p:cNvGraphicFramePr>
            <a:graphicFrameLocks noGrp="1"/>
          </p:cNvGraphicFramePr>
          <p:nvPr/>
        </p:nvGraphicFramePr>
        <p:xfrm>
          <a:off x="7616825" y="115888"/>
          <a:ext cx="2195513" cy="6481434"/>
        </p:xfrm>
        <a:graphic>
          <a:graphicData uri="http://schemas.openxmlformats.org/drawingml/2006/table">
            <a:tbl>
              <a:tblPr/>
              <a:tblGrid>
                <a:gridCol w="2195513"/>
              </a:tblGrid>
              <a:tr h="360363">
                <a:tc>
                  <a:txBody>
                    <a:bodyPr/>
                    <a:lstStyle/>
                    <a:p>
                      <a:pPr marL="0" marR="0" lvl="0" indent="0" algn="l" defTabSz="971550"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a:ln>
                          <a:noFill/>
                        </a:ln>
                        <a:solidFill>
                          <a:schemeClr val="tx1"/>
                        </a:solidFill>
                        <a:effectLst/>
                        <a:latin typeface="돋움" charset="0"/>
                        <a:ea typeface="돋움" charset="0"/>
                        <a:cs typeface="돋움" charset="0"/>
                      </a:endParaRPr>
                    </a:p>
                  </a:txBody>
                  <a:tcPr marL="91460" marR="91460" marT="45717" marB="45717"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212725">
                <a:tc>
                  <a:txBody>
                    <a:bodyPr/>
                    <a:lstStyle/>
                    <a:p>
                      <a:pPr marL="0" marR="0" lvl="0" indent="0" algn="l" defTabSz="97155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a:ln>
                            <a:noFill/>
                          </a:ln>
                          <a:solidFill>
                            <a:schemeClr val="tx1"/>
                          </a:solidFill>
                          <a:effectLst/>
                          <a:latin typeface="돋움" charset="0"/>
                          <a:ea typeface="돋움" charset="0"/>
                          <a:cs typeface="돋움" charset="0"/>
                        </a:rPr>
                        <a:t>Code :</a:t>
                      </a:r>
                    </a:p>
                  </a:txBody>
                  <a:tcPr marL="91460" marR="91460" marT="45717" marB="45717"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7155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a:ln>
                            <a:noFill/>
                          </a:ln>
                          <a:solidFill>
                            <a:schemeClr val="tx1"/>
                          </a:solidFill>
                          <a:effectLst/>
                          <a:latin typeface="돋움" charset="0"/>
                          <a:ea typeface="돋움" charset="0"/>
                          <a:cs typeface="돋움" charset="0"/>
                        </a:rPr>
                        <a:t>Description</a:t>
                      </a:r>
                      <a:endParaRPr kumimoji="0" lang="ko-KR" altLang="en-US" sz="800" b="0" i="0" u="none" strike="noStrike" cap="none" normalizeH="0" baseline="0">
                        <a:ln>
                          <a:noFill/>
                        </a:ln>
                        <a:solidFill>
                          <a:schemeClr val="tx1"/>
                        </a:solidFill>
                        <a:effectLst/>
                        <a:latin typeface="돋움" charset="0"/>
                        <a:ea typeface="돋움" charset="0"/>
                        <a:cs typeface="돋움" charset="0"/>
                      </a:endParaRPr>
                    </a:p>
                  </a:txBody>
                  <a:tcPr marL="91460" marR="91460" marT="45717" marB="45717"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5694363">
                <a:tc>
                  <a:txBody>
                    <a:bodyPr/>
                    <a:lstStyle/>
                    <a:p>
                      <a:pPr marL="0" marR="0" lvl="0" indent="0" algn="l" defTabSz="971550"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a:ln>
                          <a:noFill/>
                        </a:ln>
                        <a:solidFill>
                          <a:schemeClr val="tx1"/>
                        </a:solidFill>
                        <a:effectLst/>
                        <a:latin typeface="돋움" charset="0"/>
                        <a:ea typeface="돋움" charset="0"/>
                        <a:cs typeface="돋움" charset="0"/>
                      </a:endParaRPr>
                    </a:p>
                  </a:txBody>
                  <a:tcPr marL="91460" marR="91460" marT="45717" marB="45717"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6" name="직선 연결선 11"/>
          <p:cNvCxnSpPr/>
          <p:nvPr userDrawn="1"/>
        </p:nvCxnSpPr>
        <p:spPr>
          <a:xfrm>
            <a:off x="90488" y="6524625"/>
            <a:ext cx="7454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5"/>
          <p:cNvSpPr>
            <a:spLocks noGrp="1" noChangeArrowheads="1"/>
          </p:cNvSpPr>
          <p:nvPr>
            <p:ph type="title"/>
          </p:nvPr>
        </p:nvSpPr>
        <p:spPr bwMode="auto">
          <a:xfrm>
            <a:off x="7617297" y="119474"/>
            <a:ext cx="2016223" cy="360363"/>
          </a:xfrm>
          <a:prstGeom prst="rect">
            <a:avLst/>
          </a:prstGeom>
          <a:noFill/>
          <a:ln>
            <a:noFill/>
          </a:ln>
        </p:spPr>
        <p:txBody>
          <a:bodyPr>
            <a:noAutofit/>
          </a:bodyPr>
          <a:lstStyle>
            <a:lvl1pPr algn="l">
              <a:defRPr sz="900" b="1" baseline="0">
                <a:latin typeface="돋움" pitchFamily="50" charset="-127"/>
                <a:ea typeface="돋움" pitchFamily="50" charset="-127"/>
              </a:defRPr>
            </a:lvl1pPr>
          </a:lstStyle>
          <a:p>
            <a:pPr lvl="0"/>
            <a:r>
              <a:rPr lang="ko-KR" altLang="en-US" smtClean="0"/>
              <a:t>마스터 제목 스타일 편집</a:t>
            </a:r>
            <a:endParaRPr lang="ko-KR" altLang="en-US" dirty="0" smtClean="0"/>
          </a:p>
        </p:txBody>
      </p:sp>
      <p:sp>
        <p:nvSpPr>
          <p:cNvPr id="45" name="텍스트 개체 틀 44"/>
          <p:cNvSpPr>
            <a:spLocks noGrp="1"/>
          </p:cNvSpPr>
          <p:nvPr>
            <p:ph type="body" sz="quarter" idx="16"/>
          </p:nvPr>
        </p:nvSpPr>
        <p:spPr>
          <a:xfrm>
            <a:off x="7617296" y="892649"/>
            <a:ext cx="2183908" cy="5703414"/>
          </a:xfrm>
          <a:prstGeom prst="rect">
            <a:avLst/>
          </a:prstGeom>
        </p:spPr>
        <p:txBody>
          <a:bodyPr>
            <a:normAutofit/>
          </a:bodyPr>
          <a:lstStyle>
            <a:lvl1pPr marL="0" indent="0">
              <a:buNone/>
              <a:defRPr sz="800" baseline="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endParaRPr lang="ko-KR" altLang="en-US" dirty="0" smtClean="0"/>
          </a:p>
        </p:txBody>
      </p:sp>
      <p:sp>
        <p:nvSpPr>
          <p:cNvPr id="19" name="텍스트 개체 틀 44"/>
          <p:cNvSpPr>
            <a:spLocks noGrp="1"/>
          </p:cNvSpPr>
          <p:nvPr>
            <p:ph type="body" sz="quarter" idx="17"/>
          </p:nvPr>
        </p:nvSpPr>
        <p:spPr>
          <a:xfrm>
            <a:off x="8049344" y="476673"/>
            <a:ext cx="1751860" cy="216023"/>
          </a:xfrm>
          <a:prstGeom prst="rect">
            <a:avLst/>
          </a:prstGeom>
        </p:spPr>
        <p:txBody>
          <a:bodyPr>
            <a:normAutofit/>
          </a:bodyPr>
          <a:lstStyle>
            <a:lvl1pPr marL="0" indent="0">
              <a:buNone/>
              <a:defRPr sz="80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r>
              <a:rPr lang="ko-KR" altLang="en-US" smtClean="0"/>
              <a:t>마스터 텍스트 스타일을 편집합니다</a:t>
            </a:r>
          </a:p>
        </p:txBody>
      </p:sp>
      <p:sp>
        <p:nvSpPr>
          <p:cNvPr id="17" name="Subtitle"/>
          <p:cNvSpPr txBox="1">
            <a:spLocks noChangeArrowheads="1"/>
          </p:cNvSpPr>
          <p:nvPr userDrawn="1"/>
        </p:nvSpPr>
        <p:spPr bwMode="auto">
          <a:xfrm>
            <a:off x="4232120" y="171594"/>
            <a:ext cx="280911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ko-KR" altLang="en-US" sz="800" b="0" dirty="0" smtClean="0">
                <a:solidFill>
                  <a:schemeClr val="tx1"/>
                </a:solidFill>
                <a:latin typeface="맑은 고딕" pitchFamily="50" charset="-127"/>
                <a:ea typeface="맑은 고딕" pitchFamily="50" charset="-127"/>
                <a:cs typeface="Segoe UI" panose="020B0502040204020203" pitchFamily="34" charset="0"/>
              </a:rPr>
              <a:t>사용자 </a:t>
            </a: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ID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알림</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도움말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 사이트 맵</a:t>
            </a:r>
            <a:endPar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endParaRPr>
          </a:p>
        </p:txBody>
      </p:sp>
      <p:sp>
        <p:nvSpPr>
          <p:cNvPr id="18" name="Title1"/>
          <p:cNvSpPr txBox="1">
            <a:spLocks noChangeArrowheads="1"/>
          </p:cNvSpPr>
          <p:nvPr userDrawn="1"/>
        </p:nvSpPr>
        <p:spPr bwMode="auto">
          <a:xfrm>
            <a:off x="488624" y="126034"/>
            <a:ext cx="108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buFontTx/>
              <a:buNone/>
            </a:pPr>
            <a:r>
              <a:rPr lang="en-US" sz="1100" dirty="0" smtClean="0">
                <a:solidFill>
                  <a:schemeClr val="tx1">
                    <a:lumMod val="85000"/>
                    <a:lumOff val="15000"/>
                  </a:schemeClr>
                </a:solidFill>
                <a:latin typeface="맑은 고딕" pitchFamily="50" charset="-127"/>
                <a:ea typeface="맑은 고딕" pitchFamily="50" charset="-127"/>
                <a:cs typeface="Segoe UI Light" panose="020B0502040204020203" pitchFamily="34" charset="0"/>
              </a:rPr>
              <a:t>PA</a:t>
            </a:r>
            <a:r>
              <a:rPr lang="en-US" sz="1100" baseline="0" dirty="0" smtClean="0">
                <a:solidFill>
                  <a:schemeClr val="tx1">
                    <a:lumMod val="85000"/>
                    <a:lumOff val="15000"/>
                  </a:schemeClr>
                </a:solidFill>
                <a:latin typeface="맑은 고딕" pitchFamily="50" charset="-127"/>
                <a:ea typeface="맑은 고딕" pitchFamily="50" charset="-127"/>
                <a:cs typeface="Segoe UI Light" panose="020B0502040204020203" pitchFamily="34" charset="0"/>
              </a:rPr>
              <a:t> Project</a:t>
            </a:r>
            <a:endParaRPr lang="en-US" sz="1100" dirty="0">
              <a:solidFill>
                <a:schemeClr val="tx1">
                  <a:lumMod val="85000"/>
                  <a:lumOff val="15000"/>
                </a:schemeClr>
              </a:solidFill>
              <a:latin typeface="맑은 고딕" pitchFamily="50" charset="-127"/>
              <a:ea typeface="맑은 고딕" pitchFamily="50" charset="-127"/>
              <a:cs typeface="Segoe UI Light" panose="020B0502040204020203" pitchFamily="34" charset="0"/>
            </a:endParaRPr>
          </a:p>
        </p:txBody>
      </p:sp>
      <p:pic>
        <p:nvPicPr>
          <p:cNvPr id="20" name="Picture 2"/>
          <p:cNvPicPr>
            <a:picLocks noChangeAspect="1" noChangeArrowheads="1"/>
          </p:cNvPicPr>
          <p:nvPr userDrawn="1"/>
        </p:nvPicPr>
        <p:blipFill>
          <a:blip r:embed="rId2" cstate="print"/>
          <a:srcRect/>
          <a:stretch>
            <a:fillRect/>
          </a:stretch>
        </p:blipFill>
        <p:spPr bwMode="auto">
          <a:xfrm>
            <a:off x="153816" y="125439"/>
            <a:ext cx="262800" cy="262800"/>
          </a:xfrm>
          <a:prstGeom prst="rect">
            <a:avLst/>
          </a:prstGeom>
          <a:noFill/>
          <a:ln w="9525">
            <a:noFill/>
            <a:miter lim="800000"/>
            <a:headEnd/>
            <a:tailEnd/>
          </a:ln>
          <a:effectLst/>
        </p:spPr>
      </p:pic>
      <p:pic>
        <p:nvPicPr>
          <p:cNvPr id="2" name="Picture 1"/>
          <p:cNvPicPr>
            <a:picLocks noChangeAspect="1"/>
          </p:cNvPicPr>
          <p:nvPr userDrawn="1"/>
        </p:nvPicPr>
        <p:blipFill>
          <a:blip r:embed="rId3"/>
          <a:stretch>
            <a:fillRect/>
          </a:stretch>
        </p:blipFill>
        <p:spPr>
          <a:xfrm>
            <a:off x="6249144" y="6165304"/>
            <a:ext cx="1208584" cy="311145"/>
          </a:xfrm>
          <a:prstGeom prst="rect">
            <a:avLst/>
          </a:prstGeom>
        </p:spPr>
      </p:pic>
      <p:sp>
        <p:nvSpPr>
          <p:cNvPr id="21" name="Subtitle"/>
          <p:cNvSpPr txBox="1">
            <a:spLocks noChangeArrowheads="1"/>
          </p:cNvSpPr>
          <p:nvPr userDrawn="1"/>
        </p:nvSpPr>
        <p:spPr bwMode="auto">
          <a:xfrm>
            <a:off x="128464" y="6549810"/>
            <a:ext cx="23050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a:t>
            </a:r>
            <a:r>
              <a:rPr lang="ko-KR" altLang="en-US" sz="800" b="0" dirty="0" smtClean="0">
                <a:solidFill>
                  <a:schemeClr val="tx1"/>
                </a:solidFill>
                <a:latin typeface="맑은 고딕" pitchFamily="50" charset="-127"/>
                <a:ea typeface="맑은 고딕" pitchFamily="50" charset="-127"/>
                <a:cs typeface="Segoe UI" panose="020B0502040204020203" pitchFamily="34" charset="0"/>
              </a:rPr>
              <a:t> 개인정보취급방침</a:t>
            </a: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이용약관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a:t>
            </a:r>
            <a:endParaRPr lang="en-US" sz="800" b="0" dirty="0">
              <a:solidFill>
                <a:schemeClr val="tx1"/>
              </a:solidFill>
              <a:latin typeface="맑은 고딕" pitchFamily="50" charset="-127"/>
              <a:ea typeface="맑은 고딕" pitchFamily="50" charset="-127"/>
              <a:cs typeface="Segoe UI" panose="020B0502040204020203" pitchFamily="34" charset="0"/>
            </a:endParaRPr>
          </a:p>
        </p:txBody>
      </p:sp>
      <p:sp>
        <p:nvSpPr>
          <p:cNvPr id="3" name="Rectangle 2"/>
          <p:cNvSpPr/>
          <p:nvPr userDrawn="1"/>
        </p:nvSpPr>
        <p:spPr bwMode="auto">
          <a:xfrm>
            <a:off x="6844746" y="169102"/>
            <a:ext cx="649208" cy="174260"/>
          </a:xfrm>
          <a:prstGeom prst="rect">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rPr>
              <a:t>English</a:t>
            </a:r>
            <a:r>
              <a:rPr lang="ko-KR" altLang="en-US" sz="800" b="0" u="none" baseline="0" dirty="0" smtClean="0">
                <a:solidFill>
                  <a:schemeClr val="tx1"/>
                </a:solidFill>
                <a:latin typeface="맑은 고딕" pitchFamily="50" charset="-127"/>
                <a:ea typeface="맑은 고딕" pitchFamily="50" charset="-127"/>
                <a:cs typeface="Segoe UI" panose="020B0502040204020203" pitchFamily="34" charset="0"/>
              </a:rPr>
              <a:t> </a:t>
            </a:r>
            <a:r>
              <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rPr>
              <a:t>▼</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Tree>
    <p:extLst>
      <p:ext uri="{BB962C8B-B14F-4D97-AF65-F5344CB8AC3E}">
        <p14:creationId xmlns:p14="http://schemas.microsoft.com/office/powerpoint/2010/main" val="400707622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 제안">
    <p:bg>
      <p:bgPr>
        <a:solidFill>
          <a:srgbClr val="F2F2F1"/>
        </a:soli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742465" y="2756204"/>
            <a:ext cx="8421070" cy="672798"/>
          </a:xfrm>
          <a:prstGeom prst="rect">
            <a:avLst/>
          </a:prstGeom>
        </p:spPr>
        <p:txBody>
          <a:bodyPr lIns="97284" tIns="48642" rIns="97284" bIns="48642"/>
          <a:lstStyle>
            <a:lvl1pPr marL="0" marR="0" indent="0" algn="ctr" defTabSz="972846" rtl="0" eaLnBrk="0" fontAlgn="base" latinLnBrk="1" hangingPunct="0">
              <a:lnSpc>
                <a:spcPct val="100000"/>
              </a:lnSpc>
              <a:spcBef>
                <a:spcPct val="0"/>
              </a:spcBef>
              <a:spcAft>
                <a:spcPct val="0"/>
              </a:spcAft>
              <a:buClrTx/>
              <a:buSzTx/>
              <a:buFontTx/>
              <a:buNone/>
              <a:tabLst/>
              <a:defRPr sz="3800" b="1" u="none">
                <a:solidFill>
                  <a:schemeClr val="tx1"/>
                </a:solidFill>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776437" y="4214516"/>
            <a:ext cx="8385484" cy="311621"/>
          </a:xfrm>
          <a:prstGeom prst="rect">
            <a:avLst/>
          </a:prstGeom>
        </p:spPr>
        <p:txBody>
          <a:bodyPr lIns="97284" tIns="48642" rIns="97284" bIns="48642"/>
          <a:lstStyle>
            <a:lvl1pPr marL="0" marR="0" indent="0" algn="ctr" defTabSz="972846" rtl="0" eaLnBrk="0" fontAlgn="base" latinLnBrk="1" hangingPunct="0">
              <a:lnSpc>
                <a:spcPct val="100000"/>
              </a:lnSpc>
              <a:spcBef>
                <a:spcPct val="20000"/>
              </a:spcBef>
              <a:spcAft>
                <a:spcPct val="0"/>
              </a:spcAft>
              <a:buClrTx/>
              <a:buSzTx/>
              <a:buFontTx/>
              <a:buNone/>
              <a:tabLst/>
              <a:defRPr sz="1300" b="1">
                <a:solidFill>
                  <a:schemeClr val="tx1"/>
                </a:solidFill>
                <a:latin typeface="맑은 고딕" pitchFamily="50" charset="-127"/>
                <a:ea typeface="맑은 고딕" pitchFamily="50" charset="-127"/>
              </a:defRPr>
            </a:lvl1pPr>
            <a:lvl2pPr marL="486424" indent="0" algn="ctr">
              <a:buNone/>
              <a:defRPr/>
            </a:lvl2pPr>
            <a:lvl3pPr marL="972846" indent="0" algn="ctr">
              <a:buNone/>
              <a:defRPr/>
            </a:lvl3pPr>
            <a:lvl4pPr marL="1459269" indent="0" algn="ctr">
              <a:buNone/>
              <a:defRPr/>
            </a:lvl4pPr>
            <a:lvl5pPr marL="1945692" indent="0" algn="ctr">
              <a:buNone/>
              <a:defRPr/>
            </a:lvl5pPr>
            <a:lvl6pPr marL="2432115" indent="0" algn="ctr">
              <a:buNone/>
              <a:defRPr/>
            </a:lvl6pPr>
            <a:lvl7pPr marL="2918538" indent="0" algn="ctr">
              <a:buNone/>
              <a:defRPr/>
            </a:lvl7pPr>
            <a:lvl8pPr marL="3404961" indent="0" algn="ctr">
              <a:buNone/>
              <a:defRPr/>
            </a:lvl8pPr>
            <a:lvl9pPr marL="3891384" indent="0" algn="ctr">
              <a:buNone/>
              <a:defRPr/>
            </a:lvl9pPr>
          </a:lstStyle>
          <a:p>
            <a:r>
              <a:rPr lang="ko-KR" altLang="en-US" smtClean="0"/>
              <a:t>마스터 부제목 스타일 편집</a:t>
            </a:r>
            <a:endParaRPr lang="en-US" altLang="ko-KR" dirty="0" smtClean="0"/>
          </a:p>
        </p:txBody>
      </p:sp>
    </p:spTree>
    <p:extLst>
      <p:ext uri="{BB962C8B-B14F-4D97-AF65-F5344CB8AC3E}">
        <p14:creationId xmlns:p14="http://schemas.microsoft.com/office/powerpoint/2010/main" val="45058291"/>
      </p:ext>
    </p:extLst>
  </p:cSld>
  <p:clrMapOvr>
    <a:masterClrMapping/>
  </p:clrMapOvr>
  <p:transition xmlns:p14="http://schemas.microsoft.com/office/powerpoint/2010/main">
    <p:strips dir="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컨텐츠_흰색배경">
    <p:bg>
      <p:bgRef idx="1001">
        <a:schemeClr val="bg1"/>
      </p:bgRef>
    </p:bg>
    <p:spTree>
      <p:nvGrpSpPr>
        <p:cNvPr id="1" name=""/>
        <p:cNvGrpSpPr/>
        <p:nvPr/>
      </p:nvGrpSpPr>
      <p:grpSpPr>
        <a:xfrm>
          <a:off x="0" y="0"/>
          <a:ext cx="0" cy="0"/>
          <a:chOff x="0" y="0"/>
          <a:chExt cx="0" cy="0"/>
        </a:xfrm>
      </p:grpSpPr>
      <p:cxnSp>
        <p:nvCxnSpPr>
          <p:cNvPr id="3" name="직선 연결선 3"/>
          <p:cNvCxnSpPr>
            <a:cxnSpLocks noChangeShapeType="1"/>
          </p:cNvCxnSpPr>
          <p:nvPr userDrawn="1"/>
        </p:nvCxnSpPr>
        <p:spPr bwMode="auto">
          <a:xfrm>
            <a:off x="339725" y="317500"/>
            <a:ext cx="9169400" cy="0"/>
          </a:xfrm>
          <a:prstGeom prst="line">
            <a:avLst/>
          </a:prstGeom>
          <a:noFill/>
          <a:ln w="9525" algn="ctr">
            <a:solidFill>
              <a:schemeClr val="bg1">
                <a:lumMod val="75000"/>
              </a:schemeClr>
            </a:solidFill>
            <a:round/>
            <a:headEnd/>
            <a:tailEnd/>
          </a:ln>
        </p:spPr>
      </p:cxnSp>
      <p:cxnSp>
        <p:nvCxnSpPr>
          <p:cNvPr id="4" name="직선 연결선 4"/>
          <p:cNvCxnSpPr>
            <a:cxnSpLocks noChangeShapeType="1"/>
          </p:cNvCxnSpPr>
          <p:nvPr userDrawn="1"/>
        </p:nvCxnSpPr>
        <p:spPr bwMode="auto">
          <a:xfrm>
            <a:off x="339725" y="642938"/>
            <a:ext cx="9169400" cy="0"/>
          </a:xfrm>
          <a:prstGeom prst="line">
            <a:avLst/>
          </a:prstGeom>
          <a:noFill/>
          <a:ln w="9525" algn="ctr">
            <a:solidFill>
              <a:schemeClr val="tx1">
                <a:lumMod val="50000"/>
                <a:lumOff val="50000"/>
              </a:schemeClr>
            </a:solidFill>
            <a:round/>
            <a:headEnd/>
            <a:tailEnd/>
          </a:ln>
        </p:spPr>
      </p:cxnSp>
      <p:cxnSp>
        <p:nvCxnSpPr>
          <p:cNvPr id="6" name="직선 연결선 5"/>
          <p:cNvCxnSpPr>
            <a:cxnSpLocks noChangeShapeType="1"/>
          </p:cNvCxnSpPr>
          <p:nvPr userDrawn="1"/>
        </p:nvCxnSpPr>
        <p:spPr bwMode="auto">
          <a:xfrm>
            <a:off x="339725" y="649288"/>
            <a:ext cx="9170988" cy="0"/>
          </a:xfrm>
          <a:prstGeom prst="line">
            <a:avLst/>
          </a:prstGeom>
          <a:noFill/>
          <a:ln w="9525" algn="ctr">
            <a:solidFill>
              <a:schemeClr val="bg1">
                <a:lumMod val="75000"/>
              </a:schemeClr>
            </a:solidFill>
            <a:round/>
            <a:headEnd/>
            <a:tailEnd/>
          </a:ln>
        </p:spPr>
      </p:cxnSp>
      <p:sp>
        <p:nvSpPr>
          <p:cNvPr id="8" name="Rectangle 18"/>
          <p:cNvSpPr>
            <a:spLocks noChangeArrowheads="1"/>
          </p:cNvSpPr>
          <p:nvPr userDrawn="1"/>
        </p:nvSpPr>
        <p:spPr bwMode="auto">
          <a:xfrm>
            <a:off x="8367713" y="6557963"/>
            <a:ext cx="1423987"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91" tIns="48546" rIns="97091" bIns="48546" anchor="ctr"/>
          <a:lstStyle/>
          <a:p>
            <a:pPr algn="r" fontAlgn="ctr"/>
            <a:r>
              <a:rPr lang="en-US" altLang="ko-KR" sz="700">
                <a:solidFill>
                  <a:srgbClr val="262626"/>
                </a:solidFill>
                <a:latin typeface="맑은 고딕" pitchFamily="50" charset="-127"/>
                <a:ea typeface="맑은 고딕" pitchFamily="50" charset="-127"/>
                <a:cs typeface="Arial" pitchFamily="34" charset="0"/>
              </a:rPr>
              <a:t>PAGE </a:t>
            </a:r>
            <a:fld id="{D08EA6C5-683A-446C-86ED-10980852A2F2}" type="slidenum">
              <a:rPr lang="en-US" altLang="ko-KR" sz="700">
                <a:solidFill>
                  <a:srgbClr val="262626"/>
                </a:solidFill>
                <a:latin typeface="맑은 고딕" pitchFamily="50" charset="-127"/>
                <a:ea typeface="맑은 고딕" pitchFamily="50" charset="-127"/>
                <a:cs typeface="Arial" pitchFamily="34" charset="0"/>
              </a:rPr>
              <a:pPr algn="r" fontAlgn="ctr"/>
              <a:t>‹#›</a:t>
            </a:fld>
            <a:r>
              <a:rPr lang="en-US" altLang="ko-KR" sz="700">
                <a:solidFill>
                  <a:srgbClr val="262626"/>
                </a:solidFill>
                <a:latin typeface="맑은 고딕" pitchFamily="50" charset="-127"/>
                <a:ea typeface="맑은 고딕" pitchFamily="50" charset="-127"/>
                <a:cs typeface="Arial" pitchFamily="34" charset="0"/>
              </a:rPr>
              <a:t> </a:t>
            </a:r>
          </a:p>
        </p:txBody>
      </p:sp>
      <p:sp>
        <p:nvSpPr>
          <p:cNvPr id="2" name="제목 1"/>
          <p:cNvSpPr>
            <a:spLocks noGrp="1"/>
          </p:cNvSpPr>
          <p:nvPr>
            <p:ph type="title"/>
          </p:nvPr>
        </p:nvSpPr>
        <p:spPr>
          <a:xfrm>
            <a:off x="356681" y="316972"/>
            <a:ext cx="8916048" cy="332618"/>
          </a:xfrm>
          <a:prstGeom prst="rect">
            <a:avLst/>
          </a:prstGeom>
        </p:spPr>
        <p:txBody>
          <a:bodyPr lIns="97284" tIns="48642" rIns="97284" bIns="48642" anchor="ctr"/>
          <a:lstStyle>
            <a:lvl1pPr algn="l">
              <a:buFontTx/>
              <a:buNone/>
              <a:defRPr sz="1200" b="1" spc="0" baseline="0">
                <a:solidFill>
                  <a:schemeClr val="tx1"/>
                </a:solidFill>
                <a:latin typeface="맑은 고딕" pitchFamily="50" charset="-127"/>
                <a:ea typeface="맑은 고딕" pitchFamily="50" charset="-127"/>
              </a:defRPr>
            </a:lvl1pPr>
          </a:lstStyle>
          <a:p>
            <a:r>
              <a:rPr lang="ko-KR" altLang="en-US" smtClean="0"/>
              <a:t>마스터 제목 스타일 편집</a:t>
            </a:r>
            <a:endParaRPr lang="ko-KR" altLang="en-US" dirty="0"/>
          </a:p>
        </p:txBody>
      </p:sp>
    </p:spTree>
    <p:extLst>
      <p:ext uri="{BB962C8B-B14F-4D97-AF65-F5344CB8AC3E}">
        <p14:creationId xmlns:p14="http://schemas.microsoft.com/office/powerpoint/2010/main" val="547279495"/>
      </p:ext>
    </p:extLst>
  </p:cSld>
  <p:clrMapOvr>
    <a:overrideClrMapping bg1="lt1" tx1="dk1" bg2="lt2" tx2="dk2" accent1="accent1" accent2="accent2" accent3="accent3" accent4="accent4" accent5="accent5" accent6="accent6" hlink="hlink" folHlink="folHlink"/>
  </p:clrMapOvr>
  <p:transition xmlns:p14="http://schemas.microsoft.com/office/powerpoint/2010/mai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_1">
    <p:spTree>
      <p:nvGrpSpPr>
        <p:cNvPr id="1" name=""/>
        <p:cNvGrpSpPr/>
        <p:nvPr/>
      </p:nvGrpSpPr>
      <p:grpSpPr>
        <a:xfrm>
          <a:off x="0" y="0"/>
          <a:ext cx="0" cy="0"/>
          <a:chOff x="0" y="0"/>
          <a:chExt cx="0" cy="0"/>
        </a:xfrm>
      </p:grpSpPr>
      <p:sp>
        <p:nvSpPr>
          <p:cNvPr id="3" name="제목 7"/>
          <p:cNvSpPr txBox="1">
            <a:spLocks/>
          </p:cNvSpPr>
          <p:nvPr userDrawn="1"/>
        </p:nvSpPr>
        <p:spPr bwMode="auto">
          <a:xfrm>
            <a:off x="2271713" y="2422525"/>
            <a:ext cx="5362575" cy="100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rIns="18000">
            <a:spAutoFit/>
          </a:bodyPr>
          <a:lstStyle>
            <a:lvl1pPr algn="ctr" rtl="0" eaLnBrk="0" fontAlgn="base" latinLnBrk="1" hangingPunct="0">
              <a:spcBef>
                <a:spcPct val="0"/>
              </a:spcBef>
              <a:spcAft>
                <a:spcPct val="0"/>
              </a:spcAft>
              <a:defRPr kumimoji="1" sz="4700">
                <a:solidFill>
                  <a:schemeClr val="tx2"/>
                </a:solidFill>
                <a:latin typeface="+mj-lt"/>
                <a:ea typeface="+mj-ea"/>
                <a:cs typeface="+mj-cs"/>
              </a:defRPr>
            </a:lvl1pPr>
            <a:lvl2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5pPr>
            <a:lvl6pPr marL="486507" algn="ctr" rtl="0" fontAlgn="base" latinLnBrk="1">
              <a:spcBef>
                <a:spcPct val="0"/>
              </a:spcBef>
              <a:spcAft>
                <a:spcPct val="0"/>
              </a:spcAft>
              <a:defRPr kumimoji="1" sz="4700">
                <a:solidFill>
                  <a:schemeClr val="tx2"/>
                </a:solidFill>
                <a:latin typeface="굴림" pitchFamily="50" charset="-127"/>
                <a:ea typeface="굴림" pitchFamily="50" charset="-127"/>
              </a:defRPr>
            </a:lvl6pPr>
            <a:lvl7pPr marL="973013" algn="ctr" rtl="0" fontAlgn="base" latinLnBrk="1">
              <a:spcBef>
                <a:spcPct val="0"/>
              </a:spcBef>
              <a:spcAft>
                <a:spcPct val="0"/>
              </a:spcAft>
              <a:defRPr kumimoji="1" sz="4700">
                <a:solidFill>
                  <a:schemeClr val="tx2"/>
                </a:solidFill>
                <a:latin typeface="굴림" pitchFamily="50" charset="-127"/>
                <a:ea typeface="굴림" pitchFamily="50" charset="-127"/>
              </a:defRPr>
            </a:lvl7pPr>
            <a:lvl8pPr marL="1459520" algn="ctr" rtl="0" fontAlgn="base" latinLnBrk="1">
              <a:spcBef>
                <a:spcPct val="0"/>
              </a:spcBef>
              <a:spcAft>
                <a:spcPct val="0"/>
              </a:spcAft>
              <a:defRPr kumimoji="1" sz="4700">
                <a:solidFill>
                  <a:schemeClr val="tx2"/>
                </a:solidFill>
                <a:latin typeface="굴림" pitchFamily="50" charset="-127"/>
                <a:ea typeface="굴림" pitchFamily="50" charset="-127"/>
              </a:defRPr>
            </a:lvl8pPr>
            <a:lvl9pPr marL="1946026" algn="ctr" rtl="0" fontAlgn="base" latinLnBrk="1">
              <a:spcBef>
                <a:spcPct val="0"/>
              </a:spcBef>
              <a:spcAft>
                <a:spcPct val="0"/>
              </a:spcAft>
              <a:defRPr kumimoji="1" sz="4700">
                <a:solidFill>
                  <a:schemeClr val="tx2"/>
                </a:solidFill>
                <a:latin typeface="굴림" pitchFamily="50" charset="-127"/>
                <a:ea typeface="굴림" pitchFamily="50" charset="-127"/>
              </a:defRPr>
            </a:lvl9pPr>
          </a:lstStyle>
          <a:p>
            <a:pPr marL="342900" indent="-342900" algn="l" defTabSz="971550" eaLnBrk="1" hangingPunct="1">
              <a:lnSpc>
                <a:spcPct val="90000"/>
              </a:lnSpc>
              <a:tabLst>
                <a:tab pos="482600" algn="l"/>
              </a:tabLst>
              <a:defRPr/>
            </a:pPr>
            <a:r>
              <a:rPr lang="en-US" altLang="ko-KR" sz="6600" dirty="0" smtClean="0">
                <a:solidFill>
                  <a:schemeClr val="tx1"/>
                </a:solidFill>
                <a:effectLst>
                  <a:outerShdw blurRad="38100" dist="38100" dir="2700000" algn="tl">
                    <a:srgbClr val="000000">
                      <a:alpha val="43137"/>
                    </a:srgbClr>
                  </a:outerShdw>
                </a:effectLst>
                <a:latin typeface="HY견명조" pitchFamily="18" charset="-127"/>
                <a:ea typeface="HY견명조" pitchFamily="18" charset="-127"/>
              </a:rPr>
              <a:t>Thank You.</a:t>
            </a:r>
          </a:p>
        </p:txBody>
      </p:sp>
    </p:spTree>
    <p:extLst>
      <p:ext uri="{BB962C8B-B14F-4D97-AF65-F5344CB8AC3E}">
        <p14:creationId xmlns:p14="http://schemas.microsoft.com/office/powerpoint/2010/main" val="1319487070"/>
      </p:ext>
    </p:extLst>
  </p:cSld>
  <p:clrMapOvr>
    <a:masterClrMapping/>
  </p:clrMapOvr>
  <p:transition xmlns:p14="http://schemas.microsoft.com/office/powerpoint/2010/mai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_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337168"/>
      </p:ext>
    </p:extLst>
  </p:cSld>
  <p:clrMapOvr>
    <a:masterClrMapping/>
  </p:clrMapOvr>
  <p:transition xmlns:p14="http://schemas.microsoft.com/office/powerpoint/2010/main">
    <p:strips dir="rd"/>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graphicFrame>
        <p:nvGraphicFramePr>
          <p:cNvPr id="3" name="Group 143"/>
          <p:cNvGraphicFramePr>
            <a:graphicFrameLocks noGrp="1"/>
          </p:cNvGraphicFramePr>
          <p:nvPr/>
        </p:nvGraphicFramePr>
        <p:xfrm>
          <a:off x="696913" y="1274763"/>
          <a:ext cx="8445500" cy="4740273"/>
        </p:xfrm>
        <a:graphic>
          <a:graphicData uri="http://schemas.openxmlformats.org/drawingml/2006/table">
            <a:tbl>
              <a:tblPr/>
              <a:tblGrid>
                <a:gridCol w="3070783"/>
                <a:gridCol w="5374717"/>
              </a:tblGrid>
              <a:tr h="52669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smtClean="0">
                          <a:ln>
                            <a:noFill/>
                          </a:ln>
                          <a:solidFill>
                            <a:schemeClr val="tx1"/>
                          </a:solidFill>
                          <a:effectLst/>
                          <a:latin typeface="HY헤드라인M" pitchFamily="18" charset="-127"/>
                          <a:ea typeface="HY헤드라인M" pitchFamily="18" charset="-127"/>
                        </a:rPr>
                        <a:t>구 분</a:t>
                      </a:r>
                    </a:p>
                  </a:txBody>
                  <a:tcPr marL="93175" marR="93175" marT="43547" marB="4354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alpha val="50000"/>
                      </a:srgbClr>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smtClean="0">
                          <a:ln>
                            <a:noFill/>
                          </a:ln>
                          <a:solidFill>
                            <a:schemeClr val="tx1"/>
                          </a:solidFill>
                          <a:effectLst/>
                          <a:latin typeface="HY헤드라인M" pitchFamily="18" charset="-127"/>
                          <a:ea typeface="HY헤드라인M" pitchFamily="18" charset="-127"/>
                        </a:rPr>
                        <a:t>글  꼴</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alpha val="50000"/>
                      </a:srgbClr>
                    </a:solidFill>
                  </a:tcPr>
                </a:tc>
              </a:tr>
              <a:tr h="526697">
                <a:tc rowSpan="4">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smtClean="0">
                          <a:ln>
                            <a:noFill/>
                          </a:ln>
                          <a:solidFill>
                            <a:schemeClr val="tx1"/>
                          </a:solidFill>
                          <a:effectLst/>
                          <a:latin typeface="HY헤드라인M" pitchFamily="18" charset="-127"/>
                          <a:ea typeface="HY헤드라인M" pitchFamily="18" charset="-127"/>
                        </a:rPr>
                        <a:t>한글</a:t>
                      </a:r>
                    </a:p>
                  </a:txBody>
                  <a:tcPr marL="93175" marR="93175" marT="43547" marB="4354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smtClean="0">
                          <a:ln>
                            <a:noFill/>
                          </a:ln>
                          <a:solidFill>
                            <a:schemeClr val="tx1"/>
                          </a:solidFill>
                          <a:effectLst/>
                          <a:latin typeface="돋움체" pitchFamily="49" charset="-127"/>
                          <a:ea typeface="돋움체" pitchFamily="49" charset="-127"/>
                        </a:rPr>
                        <a:t>돋움체 </a:t>
                      </a:r>
                      <a:r>
                        <a:rPr kumimoji="1" lang="en-US" altLang="ko-KR" sz="2600" b="0" i="0" u="none" strike="noStrike" cap="none" normalizeH="0" baseline="0" dirty="0" smtClean="0">
                          <a:ln>
                            <a:noFill/>
                          </a:ln>
                          <a:solidFill>
                            <a:schemeClr val="tx1"/>
                          </a:solidFill>
                          <a:effectLst/>
                          <a:latin typeface="돋움체" pitchFamily="49" charset="-127"/>
                          <a:ea typeface="돋움체" pitchFamily="49" charset="-127"/>
                        </a:rPr>
                        <a:t>0123</a:t>
                      </a:r>
                      <a:endParaRPr kumimoji="1" lang="ko-KR" altLang="en-US" sz="2600" b="0" i="0" u="none" strike="noStrike" cap="none" normalizeH="0" baseline="0" dirty="0" smtClean="0">
                        <a:ln>
                          <a:noFill/>
                        </a:ln>
                        <a:solidFill>
                          <a:schemeClr val="tx1"/>
                        </a:solidFill>
                        <a:effectLst/>
                        <a:latin typeface="돋움체" pitchFamily="49" charset="-127"/>
                        <a:ea typeface="돋움체" pitchFamily="49" charset="-127"/>
                      </a:endParaRP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smtClean="0">
                          <a:ln>
                            <a:noFill/>
                          </a:ln>
                          <a:solidFill>
                            <a:schemeClr val="tx1"/>
                          </a:solidFill>
                          <a:effectLst/>
                          <a:latin typeface="굴림체" pitchFamily="49" charset="-127"/>
                          <a:ea typeface="굴림체" pitchFamily="49" charset="-127"/>
                        </a:rPr>
                        <a:t>굴림체 </a:t>
                      </a:r>
                      <a:r>
                        <a:rPr kumimoji="1" lang="en-US" altLang="ko-KR" sz="2600" b="0" i="0" u="none" strike="noStrike" cap="none" normalizeH="0" baseline="0" dirty="0" smtClean="0">
                          <a:ln>
                            <a:noFill/>
                          </a:ln>
                          <a:solidFill>
                            <a:schemeClr val="tx1"/>
                          </a:solidFill>
                          <a:effectLst/>
                          <a:latin typeface="굴림체" pitchFamily="49" charset="-127"/>
                          <a:ea typeface="굴림체" pitchFamily="49" charset="-127"/>
                        </a:rPr>
                        <a:t>0123</a:t>
                      </a:r>
                      <a:endParaRPr kumimoji="1" lang="ko-KR" altLang="en-US" sz="2600" b="0" i="0" u="none" strike="noStrike" cap="none" normalizeH="0" baseline="0" dirty="0" smtClean="0">
                        <a:ln>
                          <a:noFill/>
                        </a:ln>
                        <a:solidFill>
                          <a:schemeClr val="tx1"/>
                        </a:solidFill>
                        <a:effectLst/>
                        <a:latin typeface="굴림체" pitchFamily="49" charset="-127"/>
                        <a:ea typeface="굴림체" pitchFamily="49" charset="-127"/>
                      </a:endParaRP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err="1" smtClean="0">
                          <a:ln>
                            <a:noFill/>
                          </a:ln>
                          <a:solidFill>
                            <a:schemeClr val="tx1"/>
                          </a:solidFill>
                          <a:effectLst/>
                          <a:latin typeface="나눔고딕 ExtraBold" pitchFamily="50" charset="-127"/>
                          <a:ea typeface="나눔고딕 ExtraBold" pitchFamily="50" charset="-127"/>
                        </a:rPr>
                        <a:t>맑은고딕</a:t>
                      </a:r>
                      <a:r>
                        <a:rPr kumimoji="1" lang="ko-KR" altLang="en-US" sz="2600" b="0" i="0" u="none" strike="noStrike" cap="none" normalizeH="0" baseline="0" dirty="0" smtClean="0">
                          <a:ln>
                            <a:noFill/>
                          </a:ln>
                          <a:solidFill>
                            <a:schemeClr val="tx1"/>
                          </a:solidFill>
                          <a:effectLst/>
                          <a:latin typeface="나눔고딕 ExtraBold" pitchFamily="50" charset="-127"/>
                          <a:ea typeface="나눔고딕 ExtraBold" pitchFamily="50" charset="-127"/>
                        </a:rPr>
                        <a:t> </a:t>
                      </a:r>
                      <a:r>
                        <a:rPr kumimoji="1" lang="en-US" altLang="ko-KR" sz="2600" b="0" i="0" u="none" strike="noStrike" cap="none" normalizeH="0" baseline="0" dirty="0" smtClean="0">
                          <a:ln>
                            <a:noFill/>
                          </a:ln>
                          <a:solidFill>
                            <a:schemeClr val="tx1"/>
                          </a:solidFill>
                          <a:effectLst/>
                          <a:latin typeface="나눔고딕 ExtraBold" pitchFamily="50" charset="-127"/>
                          <a:ea typeface="나눔고딕 ExtraBold" pitchFamily="50" charset="-127"/>
                        </a:rPr>
                        <a:t>0123</a:t>
                      </a:r>
                      <a:endParaRPr kumimoji="1" lang="ko-KR" altLang="en-US" sz="2600" b="0" i="0" u="none" strike="noStrike" cap="none" normalizeH="0" baseline="0" dirty="0" smtClean="0">
                        <a:ln>
                          <a:noFill/>
                        </a:ln>
                        <a:solidFill>
                          <a:schemeClr val="tx1"/>
                        </a:solidFill>
                        <a:effectLst/>
                        <a:latin typeface="나눔고딕 ExtraBold" pitchFamily="50" charset="-127"/>
                        <a:ea typeface="나눔고딕 ExtraBold" pitchFamily="50" charset="-127"/>
                      </a:endParaRP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dirty="0" err="1" smtClean="0">
                          <a:ln>
                            <a:noFill/>
                          </a:ln>
                          <a:solidFill>
                            <a:schemeClr val="tx1"/>
                          </a:solidFill>
                          <a:effectLst/>
                          <a:latin typeface="맑은 고딕" pitchFamily="50" charset="-127"/>
                          <a:ea typeface="맑은 고딕" pitchFamily="50" charset="-127"/>
                        </a:rPr>
                        <a:t>맑은고딕</a:t>
                      </a:r>
                      <a:r>
                        <a:rPr kumimoji="1" lang="ko-KR" altLang="en-US" sz="2600" b="0" i="0" u="none" strike="noStrike" cap="none" normalizeH="0" baseline="0" dirty="0" smtClean="0">
                          <a:ln>
                            <a:noFill/>
                          </a:ln>
                          <a:solidFill>
                            <a:schemeClr val="tx1"/>
                          </a:solidFill>
                          <a:effectLst/>
                          <a:latin typeface="맑은 고딕" pitchFamily="50" charset="-127"/>
                          <a:ea typeface="맑은 고딕" pitchFamily="50" charset="-127"/>
                        </a:rPr>
                        <a:t> </a:t>
                      </a:r>
                      <a:r>
                        <a:rPr kumimoji="1" lang="en-US" altLang="ko-KR" sz="2600" b="0" i="0" u="none" strike="noStrike" cap="none" normalizeH="0" baseline="0" dirty="0" smtClean="0">
                          <a:ln>
                            <a:noFill/>
                          </a:ln>
                          <a:solidFill>
                            <a:schemeClr val="tx1"/>
                          </a:solidFill>
                          <a:effectLst/>
                          <a:latin typeface="맑은 고딕" pitchFamily="50" charset="-127"/>
                          <a:ea typeface="맑은 고딕" pitchFamily="50" charset="-127"/>
                        </a:rPr>
                        <a:t>0123</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rowSpan="4">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600" b="0" i="0" u="none" strike="noStrike" cap="none" normalizeH="0" baseline="0" smtClean="0">
                          <a:ln>
                            <a:noFill/>
                          </a:ln>
                          <a:solidFill>
                            <a:schemeClr val="tx1"/>
                          </a:solidFill>
                          <a:effectLst/>
                          <a:latin typeface="HY헤드라인M" pitchFamily="18" charset="-127"/>
                          <a:ea typeface="HY헤드라인M" pitchFamily="18" charset="-127"/>
                        </a:rPr>
                        <a:t>영문</a:t>
                      </a:r>
                    </a:p>
                  </a:txBody>
                  <a:tcPr marL="93175" marR="93175" marT="43547" marB="4354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600" b="0" i="0" u="none" strike="noStrike" cap="none" normalizeH="0" baseline="0" dirty="0" smtClean="0">
                          <a:ln>
                            <a:noFill/>
                          </a:ln>
                          <a:solidFill>
                            <a:schemeClr val="tx1"/>
                          </a:solidFill>
                          <a:effectLst/>
                          <a:latin typeface="Arial" pitchFamily="34" charset="0"/>
                          <a:ea typeface="HY헤드라인M" pitchFamily="18" charset="-127"/>
                        </a:rPr>
                        <a:t>Arial 0123</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600" b="1" i="0" u="none" strike="noStrike" cap="none" normalizeH="0" baseline="0" dirty="0" smtClean="0">
                          <a:ln>
                            <a:noFill/>
                          </a:ln>
                          <a:solidFill>
                            <a:schemeClr val="tx1"/>
                          </a:solidFill>
                          <a:effectLst/>
                          <a:latin typeface="Arial Narrow" pitchFamily="34" charset="0"/>
                          <a:ea typeface="HY헤드라인M" pitchFamily="18" charset="-127"/>
                        </a:rPr>
                        <a:t>Arial Narrow 0123</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600" b="0" i="0" u="none" strike="noStrike" cap="none" normalizeH="0" baseline="0" dirty="0" smtClean="0">
                          <a:ln>
                            <a:noFill/>
                          </a:ln>
                          <a:solidFill>
                            <a:schemeClr val="tx1"/>
                          </a:solidFill>
                          <a:effectLst/>
                          <a:latin typeface="Impact" pitchFamily="34" charset="0"/>
                          <a:ea typeface="HY헤드라인M" pitchFamily="18" charset="-127"/>
                        </a:rPr>
                        <a:t>Impact 0123</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697">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600" b="0" i="0" u="none" strike="noStrike" cap="none" normalizeH="0" baseline="0" dirty="0" smtClean="0">
                          <a:ln>
                            <a:noFill/>
                          </a:ln>
                          <a:solidFill>
                            <a:schemeClr val="tx1"/>
                          </a:solidFill>
                          <a:effectLst/>
                          <a:latin typeface="Tahoma" pitchFamily="34" charset="0"/>
                          <a:ea typeface="HY헤드라인M" pitchFamily="18" charset="-127"/>
                        </a:rPr>
                        <a:t>Tahoma 0123</a:t>
                      </a:r>
                    </a:p>
                  </a:txBody>
                  <a:tcPr marL="93175" marR="93175" marT="43547" marB="4354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제목 1"/>
          <p:cNvSpPr>
            <a:spLocks noGrp="1"/>
          </p:cNvSpPr>
          <p:nvPr>
            <p:ph type="ctrTitle"/>
          </p:nvPr>
        </p:nvSpPr>
        <p:spPr>
          <a:xfrm>
            <a:off x="742467" y="479277"/>
            <a:ext cx="8421070" cy="672798"/>
          </a:xfrm>
          <a:prstGeom prst="rect">
            <a:avLst/>
          </a:prstGeom>
        </p:spPr>
        <p:txBody>
          <a:bodyPr lIns="97284" tIns="48642" rIns="97284" bIns="48642"/>
          <a:lstStyle>
            <a:lvl1pPr marL="0" marR="0" indent="0" algn="l" defTabSz="972846" rtl="0" eaLnBrk="0" fontAlgn="base" latinLnBrk="1" hangingPunct="0">
              <a:lnSpc>
                <a:spcPct val="100000"/>
              </a:lnSpc>
              <a:spcBef>
                <a:spcPct val="0"/>
              </a:spcBef>
              <a:spcAft>
                <a:spcPct val="0"/>
              </a:spcAft>
              <a:buClrTx/>
              <a:buSzTx/>
              <a:buFontTx/>
              <a:buNone/>
              <a:tabLst/>
              <a:defRPr sz="4300" u="none">
                <a:solidFill>
                  <a:schemeClr val="tx1"/>
                </a:solidFill>
                <a:latin typeface="나눔고딕 ExtraBold" pitchFamily="50" charset="-127"/>
                <a:ea typeface="나눔고딕 ExtraBold" pitchFamily="50" charset="-127"/>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123619955"/>
      </p:ext>
    </p:extLst>
  </p:cSld>
  <p:clrMapOvr>
    <a:masterClrMapping/>
  </p:clrMapOvr>
  <p:transition xmlns:p14="http://schemas.microsoft.com/office/powerpoint/2010/mai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기타 슬라이드">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a:ea typeface="산돌고딕 M"/>
              <a:cs typeface="산돌고딕 M"/>
            </a:endParaRPr>
          </a:p>
        </p:txBody>
      </p:sp>
      <p:graphicFrame>
        <p:nvGraphicFramePr>
          <p:cNvPr id="6" name="표 5"/>
          <p:cNvGraphicFramePr>
            <a:graphicFrameLocks noGrp="1"/>
          </p:cNvGraphicFramePr>
          <p:nvPr userDrawn="1">
            <p:extLst>
              <p:ext uri="{D42A27DB-BD31-4B8C-83A1-F6EECF244321}">
                <p14:modId xmlns:p14="http://schemas.microsoft.com/office/powerpoint/2010/main" val="1601607349"/>
              </p:ext>
            </p:extLst>
          </p:nvPr>
        </p:nvGraphicFramePr>
        <p:xfrm>
          <a:off x="7616825" y="115888"/>
          <a:ext cx="2195513" cy="574092"/>
        </p:xfrm>
        <a:graphic>
          <a:graphicData uri="http://schemas.openxmlformats.org/drawingml/2006/table">
            <a:tbl>
              <a:tblPr firstRow="1" bandRow="1">
                <a:tableStyleId>{2D5ABB26-0587-4C30-8999-92F81FD0307C}</a:tableStyleId>
              </a:tblPr>
              <a:tblGrid>
                <a:gridCol w="2195513"/>
              </a:tblGrid>
              <a:tr h="360742">
                <a:tc>
                  <a:txBody>
                    <a:bodyPr/>
                    <a:lstStyle/>
                    <a:p>
                      <a:pPr latinLnBrk="1"/>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50">
                <a:tc>
                  <a:txBody>
                    <a:bodyPr/>
                    <a:lstStyle/>
                    <a:p>
                      <a:pPr latinLnBrk="1"/>
                      <a:r>
                        <a:rPr lang="en-US" altLang="ko-KR" sz="800" dirty="0" smtClean="0">
                          <a:latin typeface="돋움" pitchFamily="50" charset="-127"/>
                          <a:ea typeface="돋움" pitchFamily="50" charset="-127"/>
                        </a:rPr>
                        <a:t>Code :</a:t>
                      </a: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 name="Text Box 9"/>
          <p:cNvSpPr txBox="1">
            <a:spLocks noChangeArrowheads="1"/>
          </p:cNvSpPr>
          <p:nvPr userDrawn="1"/>
        </p:nvSpPr>
        <p:spPr bwMode="auto">
          <a:xfrm>
            <a:off x="9013825" y="6596063"/>
            <a:ext cx="8350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a:spcBef>
                <a:spcPct val="0"/>
              </a:spcBef>
              <a:spcAft>
                <a:spcPct val="0"/>
              </a:spcAft>
              <a:defRPr>
                <a:solidFill>
                  <a:schemeClr val="tx1"/>
                </a:solidFill>
                <a:latin typeface="맑은 고딕" pitchFamily="50" charset="-127"/>
                <a:ea typeface="맑은 고딕" pitchFamily="50" charset="-127"/>
              </a:defRPr>
            </a:lvl6pPr>
            <a:lvl7pPr marL="2971800" indent="-228600" fontAlgn="base">
              <a:spcBef>
                <a:spcPct val="0"/>
              </a:spcBef>
              <a:spcAft>
                <a:spcPct val="0"/>
              </a:spcAft>
              <a:defRPr>
                <a:solidFill>
                  <a:schemeClr val="tx1"/>
                </a:solidFill>
                <a:latin typeface="맑은 고딕" pitchFamily="50" charset="-127"/>
                <a:ea typeface="맑은 고딕" pitchFamily="50" charset="-127"/>
              </a:defRPr>
            </a:lvl7pPr>
            <a:lvl8pPr marL="3429000" indent="-228600" fontAlgn="base">
              <a:spcBef>
                <a:spcPct val="0"/>
              </a:spcBef>
              <a:spcAft>
                <a:spcPct val="0"/>
              </a:spcAft>
              <a:defRPr>
                <a:solidFill>
                  <a:schemeClr val="tx1"/>
                </a:solidFill>
                <a:latin typeface="맑은 고딕" pitchFamily="50" charset="-127"/>
                <a:ea typeface="맑은 고딕" pitchFamily="50" charset="-127"/>
              </a:defRPr>
            </a:lvl8pPr>
            <a:lvl9pPr marL="3886200" indent="-228600" fontAlgn="base">
              <a:spcBef>
                <a:spcPct val="0"/>
              </a:spcBef>
              <a:spcAft>
                <a:spcPct val="0"/>
              </a:spcAft>
              <a:defRPr>
                <a:solidFill>
                  <a:schemeClr val="tx1"/>
                </a:solidFill>
                <a:latin typeface="맑은 고딕" pitchFamily="50" charset="-127"/>
                <a:ea typeface="맑은 고딕" pitchFamily="50" charset="-127"/>
              </a:defRPr>
            </a:lvl9pPr>
          </a:lstStyle>
          <a:p>
            <a:pPr>
              <a:defRPr/>
            </a:pPr>
            <a:r>
              <a:rPr kumimoji="0" lang="en-US" altLang="ko-KR" sz="800" dirty="0" smtClean="0">
                <a:latin typeface="돋움" pitchFamily="50" charset="-127"/>
                <a:ea typeface="돋움" pitchFamily="50" charset="-127"/>
              </a:rPr>
              <a:t>Page No : </a:t>
            </a:r>
            <a:fld id="{5663AF69-D4F2-4DF0-9897-1780274A5DE1}" type="slidenum">
              <a:rPr kumimoji="0" lang="en-US" altLang="ko-KR" sz="800" b="1" smtClean="0">
                <a:latin typeface="돋움" pitchFamily="50" charset="-127"/>
                <a:ea typeface="돋움" pitchFamily="50" charset="-127"/>
              </a:rPr>
              <a:pPr>
                <a:defRPr/>
              </a:pPr>
              <a:t>‹#›</a:t>
            </a:fld>
            <a:endParaRPr kumimoji="0" lang="en-US" altLang="ko-KR" sz="800" b="1" dirty="0" smtClean="0">
              <a:latin typeface="돋움" pitchFamily="50" charset="-127"/>
              <a:ea typeface="돋움" pitchFamily="50" charset="-127"/>
            </a:endParaRPr>
          </a:p>
        </p:txBody>
      </p:sp>
      <p:sp>
        <p:nvSpPr>
          <p:cNvPr id="4" name="Rectangle 5"/>
          <p:cNvSpPr>
            <a:spLocks noGrp="1" noChangeArrowheads="1"/>
          </p:cNvSpPr>
          <p:nvPr>
            <p:ph type="title" hasCustomPrompt="1"/>
          </p:nvPr>
        </p:nvSpPr>
        <p:spPr bwMode="auto">
          <a:xfrm>
            <a:off x="7617297" y="119474"/>
            <a:ext cx="2016223" cy="360363"/>
          </a:xfrm>
          <a:prstGeom prst="rect">
            <a:avLst/>
          </a:prstGeom>
          <a:noFill/>
          <a:ln>
            <a:noFill/>
          </a:ln>
        </p:spPr>
        <p:txBody>
          <a:bodyPr>
            <a:noAutofit/>
          </a:bodyPr>
          <a:lstStyle>
            <a:lvl1pPr algn="l">
              <a:defRPr sz="900" b="1" baseline="0">
                <a:latin typeface="돋움" pitchFamily="50" charset="-127"/>
                <a:ea typeface="돋움" pitchFamily="50" charset="-127"/>
              </a:defRPr>
            </a:lvl1pPr>
          </a:lstStyle>
          <a:p>
            <a:pPr lvl="0"/>
            <a:r>
              <a:rPr lang="en-US" altLang="ko-KR" dirty="0" smtClean="0"/>
              <a:t>2 depth &gt; 3 depth  </a:t>
            </a:r>
            <a:r>
              <a:rPr lang="ko-KR" altLang="en-US" dirty="0" smtClean="0"/>
              <a:t>입력하십시오</a:t>
            </a:r>
            <a:r>
              <a:rPr lang="en-US" altLang="ko-KR" dirty="0" smtClean="0"/>
              <a:t/>
            </a:r>
            <a:br>
              <a:rPr lang="en-US" altLang="ko-KR" dirty="0" smtClean="0"/>
            </a:br>
            <a:r>
              <a:rPr lang="en-US" altLang="ko-KR" dirty="0" smtClean="0"/>
              <a:t>(4 depth)</a:t>
            </a:r>
            <a:endParaRPr lang="ko-KR" altLang="en-US" dirty="0" smtClean="0"/>
          </a:p>
        </p:txBody>
      </p:sp>
      <p:sp>
        <p:nvSpPr>
          <p:cNvPr id="5" name="텍스트 개체 틀 44"/>
          <p:cNvSpPr>
            <a:spLocks noGrp="1"/>
          </p:cNvSpPr>
          <p:nvPr>
            <p:ph type="body" sz="quarter" idx="17" hasCustomPrompt="1"/>
          </p:nvPr>
        </p:nvSpPr>
        <p:spPr>
          <a:xfrm>
            <a:off x="8049344" y="476673"/>
            <a:ext cx="1751860" cy="216023"/>
          </a:xfrm>
          <a:prstGeom prst="rect">
            <a:avLst/>
          </a:prstGeom>
        </p:spPr>
        <p:txBody>
          <a:bodyPr>
            <a:normAutofit/>
          </a:bodyPr>
          <a:lstStyle>
            <a:lvl1pPr marL="0" indent="0">
              <a:buNone/>
              <a:defRPr sz="80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r>
              <a:rPr lang="ko-KR" altLang="en-US" dirty="0" smtClean="0"/>
              <a:t>코드를 입력하십시오</a:t>
            </a:r>
          </a:p>
        </p:txBody>
      </p:sp>
    </p:spTree>
    <p:extLst>
      <p:ext uri="{BB962C8B-B14F-4D97-AF65-F5344CB8AC3E}">
        <p14:creationId xmlns:p14="http://schemas.microsoft.com/office/powerpoint/2010/main" val="367637760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메인">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a:ea typeface="산돌고딕 M"/>
              <a:cs typeface="산돌고딕 M"/>
            </a:endParaRPr>
          </a:p>
        </p:txBody>
      </p:sp>
      <p:sp>
        <p:nvSpPr>
          <p:cNvPr id="5" name="Rectangle 6"/>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a:ea typeface="산돌고딕 M"/>
              <a:cs typeface="산돌고딕 M"/>
            </a:endParaRPr>
          </a:p>
        </p:txBody>
      </p:sp>
      <p:sp>
        <p:nvSpPr>
          <p:cNvPr id="6" name="Rectangle 7"/>
          <p:cNvSpPr>
            <a:spLocks noChangeArrowheads="1"/>
          </p:cNvSpPr>
          <p:nvPr userDrawn="1"/>
        </p:nvSpPr>
        <p:spPr bwMode="auto">
          <a:xfrm>
            <a:off x="38100" y="44450"/>
            <a:ext cx="9812338" cy="6769100"/>
          </a:xfrm>
          <a:prstGeom prst="rect">
            <a:avLst/>
          </a:prstGeom>
          <a:solidFill>
            <a:srgbClr val="EAEAEA"/>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p>
            <a:pPr algn="ctr"/>
            <a:endParaRPr kumimoji="0" lang="ko-KR" altLang="en-US">
              <a:latin typeface="산돌고딕 M"/>
              <a:ea typeface="산돌고딕 M"/>
              <a:cs typeface="산돌고딕 M"/>
            </a:endParaRPr>
          </a:p>
        </p:txBody>
      </p:sp>
      <p:sp>
        <p:nvSpPr>
          <p:cNvPr id="7" name="Rectangle 16"/>
          <p:cNvSpPr>
            <a:spLocks noChangeArrowheads="1"/>
          </p:cNvSpPr>
          <p:nvPr userDrawn="1"/>
        </p:nvSpPr>
        <p:spPr bwMode="auto">
          <a:xfrm>
            <a:off x="90488" y="115888"/>
            <a:ext cx="7454900" cy="66262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kumimoji="0" lang="ko-KR" altLang="en-US">
              <a:latin typeface="산돌고딕 M"/>
              <a:ea typeface="산돌고딕 M"/>
              <a:cs typeface="산돌고딕 M"/>
            </a:endParaRPr>
          </a:p>
        </p:txBody>
      </p:sp>
      <p:sp>
        <p:nvSpPr>
          <p:cNvPr id="11" name="Text Box 9"/>
          <p:cNvSpPr txBox="1">
            <a:spLocks noChangeArrowheads="1"/>
          </p:cNvSpPr>
          <p:nvPr userDrawn="1"/>
        </p:nvSpPr>
        <p:spPr bwMode="auto">
          <a:xfrm>
            <a:off x="9013825" y="6596063"/>
            <a:ext cx="8350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a:spcBef>
                <a:spcPct val="0"/>
              </a:spcBef>
              <a:spcAft>
                <a:spcPct val="0"/>
              </a:spcAft>
              <a:defRPr>
                <a:solidFill>
                  <a:schemeClr val="tx1"/>
                </a:solidFill>
                <a:latin typeface="맑은 고딕" pitchFamily="50" charset="-127"/>
                <a:ea typeface="맑은 고딕" pitchFamily="50" charset="-127"/>
              </a:defRPr>
            </a:lvl6pPr>
            <a:lvl7pPr marL="2971800" indent="-228600" fontAlgn="base">
              <a:spcBef>
                <a:spcPct val="0"/>
              </a:spcBef>
              <a:spcAft>
                <a:spcPct val="0"/>
              </a:spcAft>
              <a:defRPr>
                <a:solidFill>
                  <a:schemeClr val="tx1"/>
                </a:solidFill>
                <a:latin typeface="맑은 고딕" pitchFamily="50" charset="-127"/>
                <a:ea typeface="맑은 고딕" pitchFamily="50" charset="-127"/>
              </a:defRPr>
            </a:lvl7pPr>
            <a:lvl8pPr marL="3429000" indent="-228600" fontAlgn="base">
              <a:spcBef>
                <a:spcPct val="0"/>
              </a:spcBef>
              <a:spcAft>
                <a:spcPct val="0"/>
              </a:spcAft>
              <a:defRPr>
                <a:solidFill>
                  <a:schemeClr val="tx1"/>
                </a:solidFill>
                <a:latin typeface="맑은 고딕" pitchFamily="50" charset="-127"/>
                <a:ea typeface="맑은 고딕" pitchFamily="50" charset="-127"/>
              </a:defRPr>
            </a:lvl8pPr>
            <a:lvl9pPr marL="3886200" indent="-228600" fontAlgn="base">
              <a:spcBef>
                <a:spcPct val="0"/>
              </a:spcBef>
              <a:spcAft>
                <a:spcPct val="0"/>
              </a:spcAft>
              <a:defRPr>
                <a:solidFill>
                  <a:schemeClr val="tx1"/>
                </a:solidFill>
                <a:latin typeface="맑은 고딕" pitchFamily="50" charset="-127"/>
                <a:ea typeface="맑은 고딕" pitchFamily="50" charset="-127"/>
              </a:defRPr>
            </a:lvl9pPr>
          </a:lstStyle>
          <a:p>
            <a:pPr>
              <a:defRPr/>
            </a:pPr>
            <a:r>
              <a:rPr kumimoji="0" lang="en-US" altLang="ko-KR" sz="800" dirty="0" smtClean="0">
                <a:latin typeface="돋움" pitchFamily="50" charset="-127"/>
                <a:ea typeface="돋움" pitchFamily="50" charset="-127"/>
              </a:rPr>
              <a:t>Page No : </a:t>
            </a:r>
            <a:fld id="{1BF9951E-315E-4AE9-ACCB-59254D3439F0}" type="slidenum">
              <a:rPr kumimoji="0" lang="en-US" altLang="ko-KR" sz="800" b="1" smtClean="0">
                <a:latin typeface="돋움" pitchFamily="50" charset="-127"/>
                <a:ea typeface="돋움" pitchFamily="50" charset="-127"/>
              </a:rPr>
              <a:pPr>
                <a:defRPr/>
              </a:pPr>
              <a:t>‹#›</a:t>
            </a:fld>
            <a:endParaRPr kumimoji="0" lang="en-US" altLang="ko-KR" sz="800" b="1" dirty="0" smtClean="0">
              <a:latin typeface="돋움" pitchFamily="50" charset="-127"/>
              <a:ea typeface="돋움"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val="1977118329"/>
              </p:ext>
            </p:extLst>
          </p:nvPr>
        </p:nvGraphicFramePr>
        <p:xfrm>
          <a:off x="7616825" y="115888"/>
          <a:ext cx="2195513" cy="6481464"/>
        </p:xfrm>
        <a:graphic>
          <a:graphicData uri="http://schemas.openxmlformats.org/drawingml/2006/table">
            <a:tbl>
              <a:tblPr firstRow="1" bandRow="1">
                <a:tableStyleId>{2D5ABB26-0587-4C30-8999-92F81FD0307C}</a:tableStyleId>
              </a:tblPr>
              <a:tblGrid>
                <a:gridCol w="2195513"/>
              </a:tblGrid>
              <a:tr h="360742">
                <a:tc>
                  <a:txBody>
                    <a:bodyPr/>
                    <a:lstStyle/>
                    <a:p>
                      <a:pPr latinLnBrk="1"/>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50">
                <a:tc>
                  <a:txBody>
                    <a:bodyPr/>
                    <a:lstStyle/>
                    <a:p>
                      <a:pPr latinLnBrk="1"/>
                      <a:r>
                        <a:rPr lang="en-US" altLang="ko-KR" sz="800" dirty="0" smtClean="0">
                          <a:latin typeface="돋움" pitchFamily="50" charset="-127"/>
                          <a:ea typeface="돋움" pitchFamily="50" charset="-127"/>
                        </a:rPr>
                        <a:t>Code :</a:t>
                      </a: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13350">
                <a:tc>
                  <a:txBody>
                    <a:bodyPr/>
                    <a:lstStyle/>
                    <a:p>
                      <a:pPr latinLnBrk="1"/>
                      <a:r>
                        <a:rPr lang="en-US" altLang="ko-KR" sz="800" dirty="0" smtClean="0">
                          <a:latin typeface="돋움" pitchFamily="50" charset="-127"/>
                          <a:ea typeface="돋움" pitchFamily="50" charset="-127"/>
                        </a:rPr>
                        <a:t>Description</a:t>
                      </a:r>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5694022">
                <a:tc>
                  <a:txBody>
                    <a:bodyPr/>
                    <a:lstStyle/>
                    <a:p>
                      <a:pPr latinLnBrk="1"/>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Rectangle 5"/>
          <p:cNvSpPr>
            <a:spLocks noGrp="1" noChangeArrowheads="1"/>
          </p:cNvSpPr>
          <p:nvPr>
            <p:ph type="title" hasCustomPrompt="1"/>
          </p:nvPr>
        </p:nvSpPr>
        <p:spPr bwMode="auto">
          <a:xfrm>
            <a:off x="7617297" y="119474"/>
            <a:ext cx="2016223" cy="360363"/>
          </a:xfrm>
          <a:prstGeom prst="rect">
            <a:avLst/>
          </a:prstGeom>
          <a:noFill/>
          <a:ln>
            <a:noFill/>
          </a:ln>
        </p:spPr>
        <p:txBody>
          <a:bodyPr>
            <a:noAutofit/>
          </a:bodyPr>
          <a:lstStyle>
            <a:lvl1pPr algn="l">
              <a:defRPr sz="900" b="1" baseline="0">
                <a:latin typeface="돋움" pitchFamily="50" charset="-127"/>
                <a:ea typeface="돋움" pitchFamily="50" charset="-127"/>
              </a:defRPr>
            </a:lvl1pPr>
          </a:lstStyle>
          <a:p>
            <a:pPr lvl="0"/>
            <a:r>
              <a:rPr lang="en-US" altLang="ko-KR" dirty="0" smtClean="0"/>
              <a:t>2 depth &gt; 3 depth  </a:t>
            </a:r>
            <a:r>
              <a:rPr lang="ko-KR" altLang="en-US" dirty="0" smtClean="0"/>
              <a:t>입력하십시오</a:t>
            </a:r>
            <a:r>
              <a:rPr lang="en-US" altLang="ko-KR" dirty="0" smtClean="0"/>
              <a:t/>
            </a:r>
            <a:br>
              <a:rPr lang="en-US" altLang="ko-KR" dirty="0" smtClean="0"/>
            </a:br>
            <a:r>
              <a:rPr lang="en-US" altLang="ko-KR" dirty="0" smtClean="0"/>
              <a:t>(4 depth)</a:t>
            </a:r>
            <a:endParaRPr lang="ko-KR" altLang="en-US" dirty="0" smtClean="0"/>
          </a:p>
        </p:txBody>
      </p:sp>
      <p:sp>
        <p:nvSpPr>
          <p:cNvPr id="45" name="텍스트 개체 틀 44"/>
          <p:cNvSpPr>
            <a:spLocks noGrp="1"/>
          </p:cNvSpPr>
          <p:nvPr>
            <p:ph type="body" sz="quarter" idx="16"/>
          </p:nvPr>
        </p:nvSpPr>
        <p:spPr>
          <a:xfrm>
            <a:off x="7617296" y="892649"/>
            <a:ext cx="2183908" cy="5703414"/>
          </a:xfrm>
          <a:prstGeom prst="rect">
            <a:avLst/>
          </a:prstGeom>
        </p:spPr>
        <p:txBody>
          <a:bodyPr>
            <a:normAutofit/>
          </a:bodyPr>
          <a:lstStyle>
            <a:lvl1pPr marL="0" indent="0">
              <a:buNone/>
              <a:defRPr sz="800" baseline="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endParaRPr lang="ko-KR" altLang="en-US" dirty="0" smtClean="0"/>
          </a:p>
        </p:txBody>
      </p:sp>
      <p:sp>
        <p:nvSpPr>
          <p:cNvPr id="19" name="텍스트 개체 틀 44"/>
          <p:cNvSpPr>
            <a:spLocks noGrp="1"/>
          </p:cNvSpPr>
          <p:nvPr>
            <p:ph type="body" sz="quarter" idx="17" hasCustomPrompt="1"/>
          </p:nvPr>
        </p:nvSpPr>
        <p:spPr>
          <a:xfrm>
            <a:off x="8049344" y="476673"/>
            <a:ext cx="1751860" cy="216023"/>
          </a:xfrm>
          <a:prstGeom prst="rect">
            <a:avLst/>
          </a:prstGeom>
        </p:spPr>
        <p:txBody>
          <a:bodyPr>
            <a:normAutofit/>
          </a:bodyPr>
          <a:lstStyle>
            <a:lvl1pPr marL="0" indent="0">
              <a:buNone/>
              <a:defRPr sz="80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r>
              <a:rPr lang="ko-KR" altLang="en-US" dirty="0" smtClean="0"/>
              <a:t>코드를 입력하십시오</a:t>
            </a:r>
          </a:p>
        </p:txBody>
      </p:sp>
      <p:sp>
        <p:nvSpPr>
          <p:cNvPr id="72" name="Rectangle 16"/>
          <p:cNvSpPr>
            <a:spLocks noChangeArrowheads="1"/>
          </p:cNvSpPr>
          <p:nvPr userDrawn="1"/>
        </p:nvSpPr>
        <p:spPr bwMode="auto">
          <a:xfrm>
            <a:off x="90488" y="115888"/>
            <a:ext cx="1440000" cy="6626225"/>
          </a:xfrm>
          <a:prstGeom prst="rect">
            <a:avLst/>
          </a:prstGeom>
          <a:solidFill>
            <a:schemeClr val="bg1">
              <a:lumMod val="95000"/>
            </a:schemeClr>
          </a:solidFill>
          <a:ln w="9525">
            <a:solidFill>
              <a:schemeClr val="tx1"/>
            </a:solidFill>
            <a:miter lim="800000"/>
            <a:headEnd/>
            <a:tailEnd/>
          </a:ln>
        </p:spPr>
        <p:txBody>
          <a:bodyPr wrap="none" lIns="90000" tIns="46800" rIns="90000" bIns="46800" anchor="ctr"/>
          <a:lstStyle/>
          <a:p>
            <a:pPr algn="ctr"/>
            <a:endParaRPr kumimoji="0" lang="ko-KR" altLang="en-US">
              <a:latin typeface="산돌고딕 M"/>
              <a:ea typeface="산돌고딕 M"/>
              <a:cs typeface="산돌고딕 M"/>
            </a:endParaRPr>
          </a:p>
        </p:txBody>
      </p:sp>
      <p:sp>
        <p:nvSpPr>
          <p:cNvPr id="18" name="Panel"/>
          <p:cNvSpPr>
            <a:spLocks/>
          </p:cNvSpPr>
          <p:nvPr userDrawn="1"/>
        </p:nvSpPr>
        <p:spPr bwMode="auto">
          <a:xfrm>
            <a:off x="90488" y="116632"/>
            <a:ext cx="7455600" cy="359448"/>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20" name="Title1"/>
          <p:cNvSpPr txBox="1">
            <a:spLocks noChangeArrowheads="1"/>
          </p:cNvSpPr>
          <p:nvPr userDrawn="1"/>
        </p:nvSpPr>
        <p:spPr bwMode="auto">
          <a:xfrm>
            <a:off x="848544" y="165551"/>
            <a:ext cx="1080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buFontTx/>
              <a:buNone/>
            </a:pPr>
            <a:r>
              <a:rPr lang="en-US" sz="1100" dirty="0" smtClean="0">
                <a:solidFill>
                  <a:schemeClr val="tx1">
                    <a:lumMod val="85000"/>
                    <a:lumOff val="15000"/>
                  </a:schemeClr>
                </a:solidFill>
                <a:latin typeface="맑은 고딕" pitchFamily="50" charset="-127"/>
                <a:ea typeface="맑은 고딕" pitchFamily="50" charset="-127"/>
                <a:cs typeface="Segoe UI Light" panose="020B0502040204020203" pitchFamily="34" charset="0"/>
              </a:rPr>
              <a:t>PA</a:t>
            </a:r>
            <a:r>
              <a:rPr lang="en-US" sz="1100" baseline="0" dirty="0" smtClean="0">
                <a:solidFill>
                  <a:schemeClr val="tx1">
                    <a:lumMod val="85000"/>
                    <a:lumOff val="15000"/>
                  </a:schemeClr>
                </a:solidFill>
                <a:latin typeface="맑은 고딕" pitchFamily="50" charset="-127"/>
                <a:ea typeface="맑은 고딕" pitchFamily="50" charset="-127"/>
                <a:cs typeface="Segoe UI Light" panose="020B0502040204020203" pitchFamily="34" charset="0"/>
              </a:rPr>
              <a:t> Project</a:t>
            </a:r>
            <a:endParaRPr lang="en-US" sz="1100" dirty="0">
              <a:solidFill>
                <a:schemeClr val="tx1">
                  <a:lumMod val="85000"/>
                  <a:lumOff val="15000"/>
                </a:schemeClr>
              </a:solidFill>
              <a:latin typeface="맑은 고딕" pitchFamily="50" charset="-127"/>
              <a:ea typeface="맑은 고딕" pitchFamily="50" charset="-127"/>
              <a:cs typeface="Segoe UI Light" panose="020B0502040204020203" pitchFamily="34" charset="0"/>
            </a:endParaRPr>
          </a:p>
        </p:txBody>
      </p:sp>
      <p:sp>
        <p:nvSpPr>
          <p:cNvPr id="31" name="Subtitle"/>
          <p:cNvSpPr txBox="1">
            <a:spLocks noChangeArrowheads="1"/>
          </p:cNvSpPr>
          <p:nvPr userDrawn="1"/>
        </p:nvSpPr>
        <p:spPr bwMode="auto">
          <a:xfrm>
            <a:off x="5241032" y="211718"/>
            <a:ext cx="23050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ko-KR" altLang="en-US" sz="800" b="0" dirty="0" smtClean="0">
                <a:solidFill>
                  <a:schemeClr val="tx1"/>
                </a:solidFill>
                <a:latin typeface="맑은 고딕" pitchFamily="50" charset="-127"/>
                <a:ea typeface="맑은 고딕" pitchFamily="50" charset="-127"/>
                <a:cs typeface="Segoe UI" panose="020B0502040204020203" pitchFamily="34" charset="0"/>
              </a:rPr>
              <a:t>로그인</a:t>
            </a: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a:t>
            </a:r>
            <a:r>
              <a:rPr lang="ko-KR" altLang="en-US" sz="800" b="0" dirty="0" smtClean="0">
                <a:solidFill>
                  <a:schemeClr val="tx1"/>
                </a:solidFill>
                <a:latin typeface="맑은 고딕" pitchFamily="50" charset="-127"/>
                <a:ea typeface="맑은 고딕" pitchFamily="50" charset="-127"/>
                <a:cs typeface="Segoe UI" panose="020B0502040204020203" pitchFamily="34" charset="0"/>
              </a:rPr>
              <a:t>로그아웃</a:t>
            </a: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도움말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알림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설정</a:t>
            </a:r>
            <a:endParaRPr lang="en-US" sz="800" b="0" dirty="0">
              <a:solidFill>
                <a:schemeClr val="tx1"/>
              </a:solidFill>
              <a:latin typeface="맑은 고딕" pitchFamily="50" charset="-127"/>
              <a:ea typeface="맑은 고딕" pitchFamily="50" charset="-127"/>
              <a:cs typeface="Segoe UI" panose="020B0502040204020203" pitchFamily="34" charset="0"/>
            </a:endParaRPr>
          </a:p>
        </p:txBody>
      </p:sp>
      <p:sp>
        <p:nvSpPr>
          <p:cNvPr id="71" name="Panel"/>
          <p:cNvSpPr>
            <a:spLocks/>
          </p:cNvSpPr>
          <p:nvPr userDrawn="1"/>
        </p:nvSpPr>
        <p:spPr bwMode="auto">
          <a:xfrm>
            <a:off x="90488" y="116632"/>
            <a:ext cx="360000" cy="359448"/>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ko-KR" sz="900" dirty="0" smtClean="0">
                <a:solidFill>
                  <a:srgbClr val="262626"/>
                </a:solidFill>
                <a:latin typeface="Calibri" pitchFamily="34" charset="0"/>
                <a:cs typeface="Calibri" pitchFamily="34" charset="0"/>
              </a:rPr>
              <a:t>Menu</a:t>
            </a:r>
            <a:endParaRPr lang="en-US" sz="900" dirty="0">
              <a:solidFill>
                <a:srgbClr val="262626"/>
              </a:solidFill>
              <a:latin typeface="Calibri" pitchFamily="34" charset="0"/>
              <a:cs typeface="Calibri" pitchFamily="34" charset="0"/>
            </a:endParaRPr>
          </a:p>
        </p:txBody>
      </p:sp>
      <p:sp>
        <p:nvSpPr>
          <p:cNvPr id="73" name="Rectangle 16"/>
          <p:cNvSpPr>
            <a:spLocks noChangeArrowheads="1"/>
          </p:cNvSpPr>
          <p:nvPr userDrawn="1"/>
        </p:nvSpPr>
        <p:spPr bwMode="auto">
          <a:xfrm>
            <a:off x="90488" y="476672"/>
            <a:ext cx="1440000" cy="360040"/>
          </a:xfrm>
          <a:prstGeom prst="rect">
            <a:avLst/>
          </a:prstGeom>
          <a:solidFill>
            <a:schemeClr val="bg1">
              <a:lumMod val="75000"/>
            </a:schemeClr>
          </a:solidFill>
          <a:ln w="9525">
            <a:solidFill>
              <a:schemeClr val="tx1"/>
            </a:solidFill>
            <a:miter lim="800000"/>
            <a:headEnd/>
            <a:tailEnd/>
          </a:ln>
        </p:spPr>
        <p:txBody>
          <a:bodyPr wrap="none" lIns="90000" tIns="46800" rIns="90000" bIns="46800" anchor="ctr"/>
          <a:lstStyle/>
          <a:p>
            <a:pPr algn="ctr"/>
            <a:endParaRPr kumimoji="0" lang="ko-KR" altLang="en-US">
              <a:latin typeface="산돌고딕 M"/>
              <a:ea typeface="산돌고딕 M"/>
              <a:cs typeface="산돌고딕 M"/>
            </a:endParaRPr>
          </a:p>
        </p:txBody>
      </p:sp>
      <p:grpSp>
        <p:nvGrpSpPr>
          <p:cNvPr id="78" name="그룹 77"/>
          <p:cNvGrpSpPr/>
          <p:nvPr userDrawn="1"/>
        </p:nvGrpSpPr>
        <p:grpSpPr>
          <a:xfrm>
            <a:off x="191304" y="558345"/>
            <a:ext cx="1238368" cy="196695"/>
            <a:chOff x="282380" y="558345"/>
            <a:chExt cx="1238368" cy="196695"/>
          </a:xfrm>
        </p:grpSpPr>
        <p:sp>
          <p:nvSpPr>
            <p:cNvPr id="74" name="FontBox"/>
            <p:cNvSpPr/>
            <p:nvPr userDrawn="1"/>
          </p:nvSpPr>
          <p:spPr bwMode="auto">
            <a:xfrm>
              <a:off x="282380" y="558345"/>
              <a:ext cx="1238368" cy="196695"/>
            </a:xfrm>
            <a:prstGeom prst="rect">
              <a:avLst/>
            </a:prstGeom>
            <a:solidFill>
              <a:schemeClr val="bg1"/>
            </a:solidFill>
            <a:ln w="3175">
              <a:solidFill>
                <a:srgbClr val="FFFFFF">
                  <a:lumMod val="65000"/>
                </a:srgbClr>
              </a:solidFill>
            </a:ln>
          </p:spPr>
          <p:style>
            <a:lnRef idx="2">
              <a:srgbClr val="4F81BD">
                <a:shade val="50000"/>
              </a:srgbClr>
            </a:lnRef>
            <a:fillRef idx="1">
              <a:srgbClr val="4F81BD"/>
            </a:fillRef>
            <a:effectRef idx="0">
              <a:srgbClr val="4F81BD"/>
            </a:effectRef>
            <a:fontRef idx="minor">
              <a:srgbClr val="000000"/>
            </a:fontRef>
          </p:style>
          <p:txBody>
            <a:bodyPr lIns="36000" rIns="0" anchor="ctr"/>
            <a:lstStyle/>
            <a:p>
              <a:pPr eaLnBrk="1" fontAlgn="auto" hangingPunct="1">
                <a:spcBef>
                  <a:spcPts val="0"/>
                </a:spcBef>
                <a:spcAft>
                  <a:spcPts val="0"/>
                </a:spcAft>
                <a:defRPr/>
              </a:pPr>
              <a:endParaRPr lang="en-US" dirty="0">
                <a:solidFill>
                  <a:schemeClr val="tx1">
                    <a:lumMod val="65000"/>
                    <a:lumOff val="35000"/>
                  </a:schemeClr>
                </a:solidFill>
                <a:latin typeface="맑은 고딕" pitchFamily="50" charset="-127"/>
                <a:ea typeface="맑은 고딕" pitchFamily="50" charset="-127"/>
                <a:cs typeface="Segoe UI" pitchFamily="34" charset="0"/>
              </a:endParaRPr>
            </a:p>
          </p:txBody>
        </p:sp>
        <p:sp>
          <p:nvSpPr>
            <p:cNvPr id="77" name="FontBox"/>
            <p:cNvSpPr/>
            <p:nvPr userDrawn="1"/>
          </p:nvSpPr>
          <p:spPr bwMode="auto">
            <a:xfrm>
              <a:off x="1322748" y="558345"/>
              <a:ext cx="198000" cy="196695"/>
            </a:xfrm>
            <a:prstGeom prst="rect">
              <a:avLst/>
            </a:prstGeom>
            <a:solidFill>
              <a:srgbClr val="FFFFFF"/>
            </a:solidFill>
            <a:ln w="3175">
              <a:solidFill>
                <a:srgbClr val="FFFFFF">
                  <a:lumMod val="65000"/>
                </a:srgbClr>
              </a:solidFill>
            </a:ln>
          </p:spPr>
          <p:style>
            <a:lnRef idx="2">
              <a:srgbClr val="4F81BD">
                <a:shade val="50000"/>
              </a:srgbClr>
            </a:lnRef>
            <a:fillRef idx="1">
              <a:srgbClr val="4F81BD"/>
            </a:fillRef>
            <a:effectRef idx="0">
              <a:srgbClr val="4F81BD"/>
            </a:effectRef>
            <a:fontRef idx="minor">
              <a:srgbClr val="000000"/>
            </a:fontRef>
          </p:style>
          <p:txBody>
            <a:bodyPr lIns="36000" rIns="0" anchor="ctr"/>
            <a:lstStyle/>
            <a:p>
              <a:pPr eaLnBrk="1" fontAlgn="auto" hangingPunct="1">
                <a:spcBef>
                  <a:spcPts val="0"/>
                </a:spcBef>
                <a:spcAft>
                  <a:spcPts val="0"/>
                </a:spcAft>
                <a:defRPr/>
              </a:pPr>
              <a:endParaRPr lang="en-US" dirty="0">
                <a:solidFill>
                  <a:schemeClr val="tx1">
                    <a:lumMod val="65000"/>
                    <a:lumOff val="35000"/>
                  </a:schemeClr>
                </a:solidFill>
                <a:latin typeface="맑은 고딕" pitchFamily="50" charset="-127"/>
                <a:ea typeface="맑은 고딕" pitchFamily="50" charset="-127"/>
                <a:cs typeface="Segoe UI" pitchFamily="34" charset="0"/>
              </a:endParaRPr>
            </a:p>
          </p:txBody>
        </p:sp>
        <p:sp>
          <p:nvSpPr>
            <p:cNvPr id="75" name="FontArrow"/>
            <p:cNvSpPr>
              <a:spLocks noChangeAspect="1"/>
            </p:cNvSpPr>
            <p:nvPr userDrawn="1"/>
          </p:nvSpPr>
          <p:spPr bwMode="auto">
            <a:xfrm rot="10800000">
              <a:off x="1368407" y="624892"/>
              <a:ext cx="106683" cy="63600"/>
            </a:xfrm>
            <a:prstGeom prst="triangle">
              <a:avLst/>
            </a:prstGeom>
            <a:solidFill>
              <a:schemeClr val="tx1">
                <a:lumMod val="75000"/>
                <a:lumOff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3074" name="Picture 2"/>
          <p:cNvPicPr>
            <a:picLocks noChangeAspect="1" noChangeArrowheads="1"/>
          </p:cNvPicPr>
          <p:nvPr userDrawn="1"/>
        </p:nvPicPr>
        <p:blipFill>
          <a:blip r:embed="rId2" cstate="print"/>
          <a:srcRect/>
          <a:stretch>
            <a:fillRect/>
          </a:stretch>
        </p:blipFill>
        <p:spPr bwMode="auto">
          <a:xfrm>
            <a:off x="513736" y="164956"/>
            <a:ext cx="262800" cy="262800"/>
          </a:xfrm>
          <a:prstGeom prst="rect">
            <a:avLst/>
          </a:prstGeom>
          <a:noFill/>
          <a:ln w="9525">
            <a:noFill/>
            <a:miter lim="800000"/>
            <a:headEnd/>
            <a:tailEnd/>
          </a:ln>
          <a:effectLst/>
        </p:spPr>
      </p:pic>
    </p:spTree>
    <p:extLst>
      <p:ext uri="{BB962C8B-B14F-4D97-AF65-F5344CB8AC3E}">
        <p14:creationId xmlns:p14="http://schemas.microsoft.com/office/powerpoint/2010/main" val="165505817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메인">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a:ea typeface="산돌고딕 M"/>
              <a:cs typeface="산돌고딕 M"/>
            </a:endParaRPr>
          </a:p>
        </p:txBody>
      </p:sp>
      <p:sp>
        <p:nvSpPr>
          <p:cNvPr id="5" name="Rectangle 6"/>
          <p:cNvSpPr>
            <a:spLocks noChangeArrowheads="1"/>
          </p:cNvSpPr>
          <p:nvPr userDrawn="1"/>
        </p:nvSpPr>
        <p:spPr bwMode="auto">
          <a:xfrm>
            <a:off x="25400" y="38100"/>
            <a:ext cx="9831388" cy="6781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0" lang="ko-KR" altLang="en-US">
              <a:latin typeface="산돌고딕 M"/>
              <a:ea typeface="산돌고딕 M"/>
              <a:cs typeface="산돌고딕 M"/>
            </a:endParaRPr>
          </a:p>
        </p:txBody>
      </p:sp>
      <p:sp>
        <p:nvSpPr>
          <p:cNvPr id="6" name="Rectangle 7"/>
          <p:cNvSpPr>
            <a:spLocks noChangeArrowheads="1"/>
          </p:cNvSpPr>
          <p:nvPr userDrawn="1"/>
        </p:nvSpPr>
        <p:spPr bwMode="auto">
          <a:xfrm>
            <a:off x="38100" y="44450"/>
            <a:ext cx="9812338" cy="6769100"/>
          </a:xfrm>
          <a:prstGeom prst="rect">
            <a:avLst/>
          </a:prstGeom>
          <a:solidFill>
            <a:srgbClr val="EAEAEA"/>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p>
            <a:pPr algn="ctr"/>
            <a:endParaRPr kumimoji="0" lang="ko-KR" altLang="en-US">
              <a:latin typeface="산돌고딕 M"/>
              <a:ea typeface="산돌고딕 M"/>
              <a:cs typeface="산돌고딕 M"/>
            </a:endParaRPr>
          </a:p>
        </p:txBody>
      </p:sp>
      <p:sp>
        <p:nvSpPr>
          <p:cNvPr id="7" name="Rectangle 16"/>
          <p:cNvSpPr>
            <a:spLocks noChangeArrowheads="1"/>
          </p:cNvSpPr>
          <p:nvPr userDrawn="1"/>
        </p:nvSpPr>
        <p:spPr bwMode="auto">
          <a:xfrm>
            <a:off x="90488" y="115888"/>
            <a:ext cx="7454900" cy="6626225"/>
          </a:xfrm>
          <a:prstGeom prst="rect">
            <a:avLst/>
          </a:prstGeom>
          <a:solidFill>
            <a:schemeClr val="bg1"/>
          </a:solidFill>
          <a:ln w="9525">
            <a:solidFill>
              <a:schemeClr val="tx1"/>
            </a:solidFill>
            <a:miter lim="800000"/>
            <a:headEnd/>
            <a:tailEnd/>
          </a:ln>
        </p:spPr>
        <p:txBody>
          <a:bodyPr wrap="none" lIns="90000" tIns="46800" rIns="90000" bIns="46800" anchor="ctr"/>
          <a:lstStyle/>
          <a:p>
            <a:pPr algn="ctr"/>
            <a:endParaRPr kumimoji="0" lang="ko-KR" altLang="en-US">
              <a:latin typeface="산돌고딕 M"/>
              <a:ea typeface="산돌고딕 M"/>
              <a:cs typeface="산돌고딕 M"/>
            </a:endParaRPr>
          </a:p>
        </p:txBody>
      </p:sp>
      <p:sp>
        <p:nvSpPr>
          <p:cNvPr id="20" name="Text Box 9"/>
          <p:cNvSpPr txBox="1">
            <a:spLocks noChangeArrowheads="1"/>
          </p:cNvSpPr>
          <p:nvPr userDrawn="1"/>
        </p:nvSpPr>
        <p:spPr bwMode="auto">
          <a:xfrm>
            <a:off x="9013825" y="6596063"/>
            <a:ext cx="8350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fontAlgn="base">
              <a:spcBef>
                <a:spcPct val="0"/>
              </a:spcBef>
              <a:spcAft>
                <a:spcPct val="0"/>
              </a:spcAft>
              <a:defRPr>
                <a:solidFill>
                  <a:schemeClr val="tx1"/>
                </a:solidFill>
                <a:latin typeface="맑은 고딕" pitchFamily="50" charset="-127"/>
                <a:ea typeface="맑은 고딕" pitchFamily="50" charset="-127"/>
              </a:defRPr>
            </a:lvl6pPr>
            <a:lvl7pPr marL="2971800" indent="-228600" fontAlgn="base">
              <a:spcBef>
                <a:spcPct val="0"/>
              </a:spcBef>
              <a:spcAft>
                <a:spcPct val="0"/>
              </a:spcAft>
              <a:defRPr>
                <a:solidFill>
                  <a:schemeClr val="tx1"/>
                </a:solidFill>
                <a:latin typeface="맑은 고딕" pitchFamily="50" charset="-127"/>
                <a:ea typeface="맑은 고딕" pitchFamily="50" charset="-127"/>
              </a:defRPr>
            </a:lvl7pPr>
            <a:lvl8pPr marL="3429000" indent="-228600" fontAlgn="base">
              <a:spcBef>
                <a:spcPct val="0"/>
              </a:spcBef>
              <a:spcAft>
                <a:spcPct val="0"/>
              </a:spcAft>
              <a:defRPr>
                <a:solidFill>
                  <a:schemeClr val="tx1"/>
                </a:solidFill>
                <a:latin typeface="맑은 고딕" pitchFamily="50" charset="-127"/>
                <a:ea typeface="맑은 고딕" pitchFamily="50" charset="-127"/>
              </a:defRPr>
            </a:lvl8pPr>
            <a:lvl9pPr marL="3886200" indent="-228600" fontAlgn="base">
              <a:spcBef>
                <a:spcPct val="0"/>
              </a:spcBef>
              <a:spcAft>
                <a:spcPct val="0"/>
              </a:spcAft>
              <a:defRPr>
                <a:solidFill>
                  <a:schemeClr val="tx1"/>
                </a:solidFill>
                <a:latin typeface="맑은 고딕" pitchFamily="50" charset="-127"/>
                <a:ea typeface="맑은 고딕" pitchFamily="50" charset="-127"/>
              </a:defRPr>
            </a:lvl9pPr>
          </a:lstStyle>
          <a:p>
            <a:pPr>
              <a:defRPr/>
            </a:pPr>
            <a:r>
              <a:rPr kumimoji="0" lang="en-US" altLang="ko-KR" sz="800" dirty="0" smtClean="0">
                <a:latin typeface="돋움" pitchFamily="50" charset="-127"/>
                <a:ea typeface="돋움" pitchFamily="50" charset="-127"/>
              </a:rPr>
              <a:t>Page No : </a:t>
            </a:r>
            <a:fld id="{1BF9951E-315E-4AE9-ACCB-59254D3439F0}" type="slidenum">
              <a:rPr kumimoji="0" lang="en-US" altLang="ko-KR" sz="800" b="1" smtClean="0">
                <a:latin typeface="돋움" pitchFamily="50" charset="-127"/>
                <a:ea typeface="돋움" pitchFamily="50" charset="-127"/>
              </a:rPr>
              <a:pPr>
                <a:defRPr/>
              </a:pPr>
              <a:t>‹#›</a:t>
            </a:fld>
            <a:endParaRPr kumimoji="0" lang="en-US" altLang="ko-KR" sz="800" b="1" dirty="0" smtClean="0">
              <a:latin typeface="돋움" pitchFamily="50" charset="-127"/>
              <a:ea typeface="돋움" pitchFamily="50" charset="-127"/>
            </a:endParaRPr>
          </a:p>
        </p:txBody>
      </p:sp>
      <p:graphicFrame>
        <p:nvGraphicFramePr>
          <p:cNvPr id="21" name="표 20"/>
          <p:cNvGraphicFramePr>
            <a:graphicFrameLocks noGrp="1"/>
          </p:cNvGraphicFramePr>
          <p:nvPr userDrawn="1">
            <p:extLst>
              <p:ext uri="{D42A27DB-BD31-4B8C-83A1-F6EECF244321}">
                <p14:modId xmlns:p14="http://schemas.microsoft.com/office/powerpoint/2010/main" val="3718183964"/>
              </p:ext>
            </p:extLst>
          </p:nvPr>
        </p:nvGraphicFramePr>
        <p:xfrm>
          <a:off x="7616825" y="115888"/>
          <a:ext cx="2195513" cy="6481464"/>
        </p:xfrm>
        <a:graphic>
          <a:graphicData uri="http://schemas.openxmlformats.org/drawingml/2006/table">
            <a:tbl>
              <a:tblPr firstRow="1" bandRow="1">
                <a:tableStyleId>{2D5ABB26-0587-4C30-8999-92F81FD0307C}</a:tableStyleId>
              </a:tblPr>
              <a:tblGrid>
                <a:gridCol w="2195513"/>
              </a:tblGrid>
              <a:tr h="360742">
                <a:tc>
                  <a:txBody>
                    <a:bodyPr/>
                    <a:lstStyle/>
                    <a:p>
                      <a:pPr latinLnBrk="1"/>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13350">
                <a:tc>
                  <a:txBody>
                    <a:bodyPr/>
                    <a:lstStyle/>
                    <a:p>
                      <a:pPr latinLnBrk="1"/>
                      <a:r>
                        <a:rPr lang="en-US" altLang="ko-KR" sz="800" dirty="0" smtClean="0">
                          <a:latin typeface="돋움" pitchFamily="50" charset="-127"/>
                          <a:ea typeface="돋움" pitchFamily="50" charset="-127"/>
                        </a:rPr>
                        <a:t>Code :</a:t>
                      </a: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13350">
                <a:tc>
                  <a:txBody>
                    <a:bodyPr/>
                    <a:lstStyle/>
                    <a:p>
                      <a:pPr latinLnBrk="1"/>
                      <a:r>
                        <a:rPr lang="en-US" altLang="ko-KR" sz="800" dirty="0" smtClean="0">
                          <a:latin typeface="돋움" pitchFamily="50" charset="-127"/>
                          <a:ea typeface="돋움" pitchFamily="50" charset="-127"/>
                        </a:rPr>
                        <a:t>Description</a:t>
                      </a:r>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5694022">
                <a:tc>
                  <a:txBody>
                    <a:bodyPr/>
                    <a:lstStyle/>
                    <a:p>
                      <a:pPr latinLnBrk="1"/>
                      <a:endParaRPr lang="ko-KR" altLang="en-US" sz="800" dirty="0">
                        <a:latin typeface="돋움" pitchFamily="50" charset="-127"/>
                        <a:ea typeface="돋움" pitchFamily="50" charset="-127"/>
                      </a:endParaRPr>
                    </a:p>
                  </a:txBody>
                  <a:tcPr marL="91460" marR="91460" marT="45715" marB="4571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22" name="Rectangle 5"/>
          <p:cNvSpPr>
            <a:spLocks noGrp="1" noChangeArrowheads="1"/>
          </p:cNvSpPr>
          <p:nvPr>
            <p:ph type="title" hasCustomPrompt="1"/>
          </p:nvPr>
        </p:nvSpPr>
        <p:spPr bwMode="auto">
          <a:xfrm>
            <a:off x="7617297" y="119474"/>
            <a:ext cx="2016223" cy="360363"/>
          </a:xfrm>
          <a:prstGeom prst="rect">
            <a:avLst/>
          </a:prstGeom>
          <a:noFill/>
          <a:ln>
            <a:noFill/>
          </a:ln>
        </p:spPr>
        <p:txBody>
          <a:bodyPr>
            <a:noAutofit/>
          </a:bodyPr>
          <a:lstStyle>
            <a:lvl1pPr algn="l">
              <a:defRPr sz="900" b="1" baseline="0">
                <a:latin typeface="돋움" pitchFamily="50" charset="-127"/>
                <a:ea typeface="돋움" pitchFamily="50" charset="-127"/>
              </a:defRPr>
            </a:lvl1pPr>
          </a:lstStyle>
          <a:p>
            <a:pPr lvl="0"/>
            <a:r>
              <a:rPr lang="en-US" altLang="ko-KR" dirty="0" smtClean="0"/>
              <a:t>2 depth &gt; 3 depth  </a:t>
            </a:r>
            <a:r>
              <a:rPr lang="ko-KR" altLang="en-US" dirty="0" smtClean="0"/>
              <a:t>입력하십시오</a:t>
            </a:r>
            <a:r>
              <a:rPr lang="en-US" altLang="ko-KR" dirty="0" smtClean="0"/>
              <a:t/>
            </a:r>
            <a:br>
              <a:rPr lang="en-US" altLang="ko-KR" dirty="0" smtClean="0"/>
            </a:br>
            <a:r>
              <a:rPr lang="en-US" altLang="ko-KR" dirty="0" smtClean="0"/>
              <a:t>(4 depth)</a:t>
            </a:r>
            <a:endParaRPr lang="ko-KR" altLang="en-US" dirty="0" smtClean="0"/>
          </a:p>
        </p:txBody>
      </p:sp>
      <p:sp>
        <p:nvSpPr>
          <p:cNvPr id="23" name="텍스트 개체 틀 44"/>
          <p:cNvSpPr>
            <a:spLocks noGrp="1"/>
          </p:cNvSpPr>
          <p:nvPr>
            <p:ph type="body" sz="quarter" idx="16"/>
          </p:nvPr>
        </p:nvSpPr>
        <p:spPr>
          <a:xfrm>
            <a:off x="7617296" y="892649"/>
            <a:ext cx="2183908" cy="5703414"/>
          </a:xfrm>
          <a:prstGeom prst="rect">
            <a:avLst/>
          </a:prstGeom>
        </p:spPr>
        <p:txBody>
          <a:bodyPr>
            <a:normAutofit/>
          </a:bodyPr>
          <a:lstStyle>
            <a:lvl1pPr marL="0" indent="0">
              <a:buNone/>
              <a:defRPr sz="800" baseline="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endParaRPr lang="ko-KR" altLang="en-US" dirty="0" smtClean="0"/>
          </a:p>
        </p:txBody>
      </p:sp>
      <p:sp>
        <p:nvSpPr>
          <p:cNvPr id="24" name="텍스트 개체 틀 44"/>
          <p:cNvSpPr>
            <a:spLocks noGrp="1"/>
          </p:cNvSpPr>
          <p:nvPr>
            <p:ph type="body" sz="quarter" idx="17" hasCustomPrompt="1"/>
          </p:nvPr>
        </p:nvSpPr>
        <p:spPr>
          <a:xfrm>
            <a:off x="8049344" y="476673"/>
            <a:ext cx="1751860" cy="216023"/>
          </a:xfrm>
          <a:prstGeom prst="rect">
            <a:avLst/>
          </a:prstGeom>
        </p:spPr>
        <p:txBody>
          <a:bodyPr>
            <a:normAutofit/>
          </a:bodyPr>
          <a:lstStyle>
            <a:lvl1pPr marL="0" indent="0">
              <a:buNone/>
              <a:defRPr sz="800">
                <a:latin typeface="돋움" pitchFamily="50" charset="-127"/>
                <a:ea typeface="돋움" pitchFamily="50" charset="-127"/>
              </a:defRPr>
            </a:lvl1pPr>
            <a:lvl2pPr marL="457200" indent="0">
              <a:buNone/>
              <a:defRPr sz="900">
                <a:latin typeface="돋움" pitchFamily="50" charset="-127"/>
                <a:ea typeface="돋움" pitchFamily="50" charset="-127"/>
              </a:defRPr>
            </a:lvl2pPr>
            <a:lvl3pPr marL="914400" indent="0">
              <a:buNone/>
              <a:defRPr sz="900">
                <a:latin typeface="돋움" pitchFamily="50" charset="-127"/>
                <a:ea typeface="돋움" pitchFamily="50" charset="-127"/>
              </a:defRPr>
            </a:lvl3pPr>
            <a:lvl4pPr marL="1371600" indent="0">
              <a:buNone/>
              <a:defRPr sz="900">
                <a:latin typeface="돋움" pitchFamily="50" charset="-127"/>
                <a:ea typeface="돋움" pitchFamily="50" charset="-127"/>
              </a:defRPr>
            </a:lvl4pPr>
            <a:lvl5pPr marL="1828800" indent="0">
              <a:buNone/>
              <a:defRPr sz="900">
                <a:latin typeface="돋움" pitchFamily="50" charset="-127"/>
                <a:ea typeface="돋움" pitchFamily="50" charset="-127"/>
              </a:defRPr>
            </a:lvl5pPr>
          </a:lstStyle>
          <a:p>
            <a:pPr lvl="0"/>
            <a:r>
              <a:rPr lang="ko-KR" altLang="en-US" dirty="0" smtClean="0"/>
              <a:t>코드를 입력하십시오</a:t>
            </a:r>
          </a:p>
        </p:txBody>
      </p:sp>
    </p:spTree>
    <p:extLst>
      <p:ext uri="{BB962C8B-B14F-4D97-AF65-F5344CB8AC3E}">
        <p14:creationId xmlns:p14="http://schemas.microsoft.com/office/powerpoint/2010/main" val="194729632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71" r:id="rId4"/>
    <p:sldLayoutId id="2147484072" r:id="rId5"/>
    <p:sldLayoutId id="2147484073" r:id="rId6"/>
    <p:sldLayoutId id="2147484087" r:id="rId7"/>
    <p:sldLayoutId id="2147484089" r:id="rId8"/>
    <p:sldLayoutId id="2147484082" r:id="rId9"/>
    <p:sldLayoutId id="2147484090" r:id="rId10"/>
  </p:sldLayoutIdLst>
  <p:transition xmlns:p14="http://schemas.microsoft.com/office/powerpoint/2010/main">
    <p:strips dir="rd"/>
  </p:transition>
  <p:timing>
    <p:tnLst>
      <p:par>
        <p:cTn xmlns:p14="http://schemas.microsoft.com/office/powerpoint/2010/main" id="1" dur="indefinite" restart="never" nodeType="tmRoot"/>
      </p:par>
    </p:tnLst>
  </p:timing>
  <p:txStyles>
    <p:titleStyle>
      <a:lvl1pPr algn="ctr" rtl="0" eaLnBrk="0" fontAlgn="base" latinLnBrk="1" hangingPunct="0">
        <a:spcBef>
          <a:spcPct val="0"/>
        </a:spcBef>
        <a:spcAft>
          <a:spcPct val="0"/>
        </a:spcAft>
        <a:defRPr kumimoji="1" sz="4700">
          <a:solidFill>
            <a:schemeClr val="tx2"/>
          </a:solidFill>
          <a:latin typeface="+mj-lt"/>
          <a:ea typeface="+mj-ea"/>
          <a:cs typeface="+mj-cs"/>
        </a:defRPr>
      </a:lvl1pPr>
      <a:lvl2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700">
          <a:solidFill>
            <a:schemeClr val="tx2"/>
          </a:solidFill>
          <a:latin typeface="굴림" pitchFamily="50" charset="-127"/>
          <a:ea typeface="굴림" pitchFamily="50" charset="-127"/>
        </a:defRPr>
      </a:lvl5pPr>
      <a:lvl6pPr marL="486507" algn="ctr" rtl="0" fontAlgn="base" latinLnBrk="1">
        <a:spcBef>
          <a:spcPct val="0"/>
        </a:spcBef>
        <a:spcAft>
          <a:spcPct val="0"/>
        </a:spcAft>
        <a:defRPr kumimoji="1" sz="4700">
          <a:solidFill>
            <a:schemeClr val="tx2"/>
          </a:solidFill>
          <a:latin typeface="굴림" pitchFamily="50" charset="-127"/>
          <a:ea typeface="굴림" pitchFamily="50" charset="-127"/>
        </a:defRPr>
      </a:lvl6pPr>
      <a:lvl7pPr marL="973013" algn="ctr" rtl="0" fontAlgn="base" latinLnBrk="1">
        <a:spcBef>
          <a:spcPct val="0"/>
        </a:spcBef>
        <a:spcAft>
          <a:spcPct val="0"/>
        </a:spcAft>
        <a:defRPr kumimoji="1" sz="4700">
          <a:solidFill>
            <a:schemeClr val="tx2"/>
          </a:solidFill>
          <a:latin typeface="굴림" pitchFamily="50" charset="-127"/>
          <a:ea typeface="굴림" pitchFamily="50" charset="-127"/>
        </a:defRPr>
      </a:lvl7pPr>
      <a:lvl8pPr marL="1459520" algn="ctr" rtl="0" fontAlgn="base" latinLnBrk="1">
        <a:spcBef>
          <a:spcPct val="0"/>
        </a:spcBef>
        <a:spcAft>
          <a:spcPct val="0"/>
        </a:spcAft>
        <a:defRPr kumimoji="1" sz="4700">
          <a:solidFill>
            <a:schemeClr val="tx2"/>
          </a:solidFill>
          <a:latin typeface="굴림" pitchFamily="50" charset="-127"/>
          <a:ea typeface="굴림" pitchFamily="50" charset="-127"/>
        </a:defRPr>
      </a:lvl8pPr>
      <a:lvl9pPr marL="1946026" algn="ctr" rtl="0" fontAlgn="base" latinLnBrk="1">
        <a:spcBef>
          <a:spcPct val="0"/>
        </a:spcBef>
        <a:spcAft>
          <a:spcPct val="0"/>
        </a:spcAft>
        <a:defRPr kumimoji="1" sz="4700">
          <a:solidFill>
            <a:schemeClr val="tx2"/>
          </a:solidFill>
          <a:latin typeface="굴림" pitchFamily="50" charset="-127"/>
          <a:ea typeface="굴림" pitchFamily="50" charset="-127"/>
        </a:defRPr>
      </a:lvl9pPr>
    </p:titleStyle>
    <p:bodyStyle>
      <a:lvl1pPr marL="363538" indent="-363538" algn="l" rtl="0" eaLnBrk="0" fontAlgn="base" latinLnBrk="1" hangingPunct="0">
        <a:spcBef>
          <a:spcPct val="20000"/>
        </a:spcBef>
        <a:spcAft>
          <a:spcPct val="0"/>
        </a:spcAft>
        <a:buChar char="•"/>
        <a:defRPr kumimoji="1" sz="3400">
          <a:solidFill>
            <a:schemeClr val="tx1"/>
          </a:solidFill>
          <a:latin typeface="+mn-lt"/>
          <a:ea typeface="+mn-ea"/>
          <a:cs typeface="+mn-cs"/>
        </a:defRPr>
      </a:lvl1pPr>
      <a:lvl2pPr marL="787400" indent="-301625" algn="l" rtl="0" eaLnBrk="0" fontAlgn="base" latinLnBrk="1" hangingPunct="0">
        <a:spcBef>
          <a:spcPct val="20000"/>
        </a:spcBef>
        <a:spcAft>
          <a:spcPct val="0"/>
        </a:spcAft>
        <a:buChar char="–"/>
        <a:defRPr kumimoji="1" sz="2900">
          <a:solidFill>
            <a:schemeClr val="tx1"/>
          </a:solidFill>
          <a:latin typeface="+mn-lt"/>
          <a:ea typeface="+mn-ea"/>
        </a:defRPr>
      </a:lvl2pPr>
      <a:lvl3pPr marL="1216025" indent="-242888" algn="l" rtl="0" eaLnBrk="0" fontAlgn="base" latinLnBrk="1" hangingPunct="0">
        <a:spcBef>
          <a:spcPct val="20000"/>
        </a:spcBef>
        <a:spcAft>
          <a:spcPct val="0"/>
        </a:spcAft>
        <a:buChar char="•"/>
        <a:defRPr kumimoji="1" sz="2600">
          <a:solidFill>
            <a:schemeClr val="tx1"/>
          </a:solidFill>
          <a:latin typeface="+mn-lt"/>
          <a:ea typeface="+mn-ea"/>
        </a:defRPr>
      </a:lvl3pPr>
      <a:lvl4pPr marL="1701800" indent="-242888" algn="l" rtl="0" eaLnBrk="0" fontAlgn="base" latinLnBrk="1" hangingPunct="0">
        <a:spcBef>
          <a:spcPct val="20000"/>
        </a:spcBef>
        <a:spcAft>
          <a:spcPct val="0"/>
        </a:spcAft>
        <a:buChar char="–"/>
        <a:defRPr kumimoji="1" sz="2100">
          <a:solidFill>
            <a:schemeClr val="tx1"/>
          </a:solidFill>
          <a:latin typeface="+mn-lt"/>
          <a:ea typeface="+mn-ea"/>
        </a:defRPr>
      </a:lvl4pPr>
      <a:lvl5pPr marL="2182813" indent="-238125" algn="l" rtl="0" eaLnBrk="0" fontAlgn="base" latinLnBrk="1" hangingPunct="0">
        <a:spcBef>
          <a:spcPct val="20000"/>
        </a:spcBef>
        <a:spcAft>
          <a:spcPct val="0"/>
        </a:spcAft>
        <a:buChar char="»"/>
        <a:defRPr kumimoji="1" sz="2100">
          <a:solidFill>
            <a:schemeClr val="tx1"/>
          </a:solidFill>
          <a:latin typeface="+mn-lt"/>
          <a:ea typeface="+mn-ea"/>
        </a:defRPr>
      </a:lvl5pPr>
      <a:lvl6pPr marL="2670719" indent="-238186" algn="l" rtl="0" fontAlgn="base" latinLnBrk="1">
        <a:spcBef>
          <a:spcPct val="20000"/>
        </a:spcBef>
        <a:spcAft>
          <a:spcPct val="0"/>
        </a:spcAft>
        <a:buChar char="»"/>
        <a:defRPr kumimoji="1" sz="2100">
          <a:solidFill>
            <a:schemeClr val="tx1"/>
          </a:solidFill>
          <a:latin typeface="+mn-lt"/>
          <a:ea typeface="+mn-ea"/>
        </a:defRPr>
      </a:lvl6pPr>
      <a:lvl7pPr marL="3157225" indent="-238186" algn="l" rtl="0" fontAlgn="base" latinLnBrk="1">
        <a:spcBef>
          <a:spcPct val="20000"/>
        </a:spcBef>
        <a:spcAft>
          <a:spcPct val="0"/>
        </a:spcAft>
        <a:buChar char="»"/>
        <a:defRPr kumimoji="1" sz="2100">
          <a:solidFill>
            <a:schemeClr val="tx1"/>
          </a:solidFill>
          <a:latin typeface="+mn-lt"/>
          <a:ea typeface="+mn-ea"/>
        </a:defRPr>
      </a:lvl7pPr>
      <a:lvl8pPr marL="3643732" indent="-238186" algn="l" rtl="0" fontAlgn="base" latinLnBrk="1">
        <a:spcBef>
          <a:spcPct val="20000"/>
        </a:spcBef>
        <a:spcAft>
          <a:spcPct val="0"/>
        </a:spcAft>
        <a:buChar char="»"/>
        <a:defRPr kumimoji="1" sz="2100">
          <a:solidFill>
            <a:schemeClr val="tx1"/>
          </a:solidFill>
          <a:latin typeface="+mn-lt"/>
          <a:ea typeface="+mn-ea"/>
        </a:defRPr>
      </a:lvl8pPr>
      <a:lvl9pPr marL="4130238" indent="-238186" algn="l" rtl="0" fontAlgn="base" latinLnBrk="1">
        <a:spcBef>
          <a:spcPct val="20000"/>
        </a:spcBef>
        <a:spcAft>
          <a:spcPct val="0"/>
        </a:spcAft>
        <a:buChar char="»"/>
        <a:defRPr kumimoji="1" sz="2100">
          <a:solidFill>
            <a:schemeClr val="tx1"/>
          </a:solidFill>
          <a:latin typeface="+mn-lt"/>
          <a:ea typeface="+mn-ea"/>
        </a:defRPr>
      </a:lvl9pPr>
    </p:bodyStyle>
    <p:otherStyle>
      <a:defPPr>
        <a:defRPr lang="ko-KR"/>
      </a:defPPr>
      <a:lvl1pPr marL="0" algn="l" defTabSz="973013" rtl="0" eaLnBrk="1" latinLnBrk="1" hangingPunct="1">
        <a:defRPr sz="1900" kern="1200">
          <a:solidFill>
            <a:schemeClr val="tx1"/>
          </a:solidFill>
          <a:latin typeface="+mn-lt"/>
          <a:ea typeface="+mn-ea"/>
          <a:cs typeface="+mn-cs"/>
        </a:defRPr>
      </a:lvl1pPr>
      <a:lvl2pPr marL="486507" algn="l" defTabSz="973013" rtl="0" eaLnBrk="1" latinLnBrk="1" hangingPunct="1">
        <a:defRPr sz="1900" kern="1200">
          <a:solidFill>
            <a:schemeClr val="tx1"/>
          </a:solidFill>
          <a:latin typeface="+mn-lt"/>
          <a:ea typeface="+mn-ea"/>
          <a:cs typeface="+mn-cs"/>
        </a:defRPr>
      </a:lvl2pPr>
      <a:lvl3pPr marL="973013" algn="l" defTabSz="973013" rtl="0" eaLnBrk="1" latinLnBrk="1" hangingPunct="1">
        <a:defRPr sz="1900" kern="1200">
          <a:solidFill>
            <a:schemeClr val="tx1"/>
          </a:solidFill>
          <a:latin typeface="+mn-lt"/>
          <a:ea typeface="+mn-ea"/>
          <a:cs typeface="+mn-cs"/>
        </a:defRPr>
      </a:lvl3pPr>
      <a:lvl4pPr marL="1459520" algn="l" defTabSz="973013" rtl="0" eaLnBrk="1" latinLnBrk="1" hangingPunct="1">
        <a:defRPr sz="1900" kern="1200">
          <a:solidFill>
            <a:schemeClr val="tx1"/>
          </a:solidFill>
          <a:latin typeface="+mn-lt"/>
          <a:ea typeface="+mn-ea"/>
          <a:cs typeface="+mn-cs"/>
        </a:defRPr>
      </a:lvl4pPr>
      <a:lvl5pPr marL="1946026" algn="l" defTabSz="973013" rtl="0" eaLnBrk="1" latinLnBrk="1" hangingPunct="1">
        <a:defRPr sz="1900" kern="1200">
          <a:solidFill>
            <a:schemeClr val="tx1"/>
          </a:solidFill>
          <a:latin typeface="+mn-lt"/>
          <a:ea typeface="+mn-ea"/>
          <a:cs typeface="+mn-cs"/>
        </a:defRPr>
      </a:lvl5pPr>
      <a:lvl6pPr marL="2432533" algn="l" defTabSz="973013" rtl="0" eaLnBrk="1" latinLnBrk="1" hangingPunct="1">
        <a:defRPr sz="1900" kern="1200">
          <a:solidFill>
            <a:schemeClr val="tx1"/>
          </a:solidFill>
          <a:latin typeface="+mn-lt"/>
          <a:ea typeface="+mn-ea"/>
          <a:cs typeface="+mn-cs"/>
        </a:defRPr>
      </a:lvl6pPr>
      <a:lvl7pPr marL="2919039" algn="l" defTabSz="973013" rtl="0" eaLnBrk="1" latinLnBrk="1" hangingPunct="1">
        <a:defRPr sz="1900" kern="1200">
          <a:solidFill>
            <a:schemeClr val="tx1"/>
          </a:solidFill>
          <a:latin typeface="+mn-lt"/>
          <a:ea typeface="+mn-ea"/>
          <a:cs typeface="+mn-cs"/>
        </a:defRPr>
      </a:lvl7pPr>
      <a:lvl8pPr marL="3405546" algn="l" defTabSz="973013" rtl="0" eaLnBrk="1" latinLnBrk="1" hangingPunct="1">
        <a:defRPr sz="1900" kern="1200">
          <a:solidFill>
            <a:schemeClr val="tx1"/>
          </a:solidFill>
          <a:latin typeface="+mn-lt"/>
          <a:ea typeface="+mn-ea"/>
          <a:cs typeface="+mn-cs"/>
        </a:defRPr>
      </a:lvl8pPr>
      <a:lvl9pPr marL="3892052" algn="l" defTabSz="973013" rtl="0" eaLnBrk="1" latinLnBrk="1"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eg"/><Relationship Id="rId7" Type="http://schemas.openxmlformats.org/officeDocument/2006/relationships/image" Target="../media/image12.jpg"/><Relationship Id="rId8" Type="http://schemas.openxmlformats.org/officeDocument/2006/relationships/image" Target="../media/image3.jpg"/><Relationship Id="rId9"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2"/>
          <p:cNvSpPr>
            <a:spLocks noGrp="1"/>
          </p:cNvSpPr>
          <p:nvPr>
            <p:ph type="ctrTitle"/>
          </p:nvPr>
        </p:nvSpPr>
        <p:spPr bwMode="auto">
          <a:xfrm>
            <a:off x="742950" y="2755900"/>
            <a:ext cx="8420100" cy="673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defTabSz="971550"/>
            <a:r>
              <a:rPr lang="en-US" altLang="ko-KR" dirty="0" err="1" smtClean="0"/>
              <a:t>Philtax</a:t>
            </a:r>
            <a:r>
              <a:rPr lang="en-US" altLang="ko-KR" dirty="0" smtClean="0"/>
              <a:t> Service</a:t>
            </a:r>
            <a:endParaRPr lang="ko-KR" altLang="en-US" dirty="0" smtClean="0"/>
          </a:p>
        </p:txBody>
      </p:sp>
      <p:sp>
        <p:nvSpPr>
          <p:cNvPr id="15" name="부제목 3"/>
          <p:cNvSpPr>
            <a:spLocks noGrp="1"/>
          </p:cNvSpPr>
          <p:nvPr>
            <p:ph type="subTitle" idx="1"/>
          </p:nvPr>
        </p:nvSpPr>
        <p:spPr bwMode="auto">
          <a:xfrm>
            <a:off x="776288" y="4760913"/>
            <a:ext cx="8385175" cy="31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defTabSz="971550"/>
            <a:r>
              <a:rPr lang="en-US" altLang="ko-KR" sz="1400" dirty="0" smtClean="0"/>
              <a:t>2015.03.25</a:t>
            </a:r>
            <a:r>
              <a:rPr lang="ko-KR" altLang="ko-KR" sz="1400" dirty="0" smtClean="0"/>
              <a:t>.</a:t>
            </a:r>
            <a:endParaRPr lang="en-US" altLang="ko-KR" sz="1400" dirty="0" smtClean="0"/>
          </a:p>
          <a:p>
            <a:pPr defTabSz="971550"/>
            <a:r>
              <a:rPr lang="ko-KR" altLang="en-US" sz="1400" dirty="0" smtClean="0"/>
              <a:t>김인기</a:t>
            </a:r>
          </a:p>
          <a:p>
            <a:pPr defTabSz="971550"/>
            <a:endParaRPr lang="ko-KR" altLang="en-US" sz="2000" dirty="0" smtClean="0"/>
          </a:p>
        </p:txBody>
      </p:sp>
      <p:sp>
        <p:nvSpPr>
          <p:cNvPr id="16" name="제목 7"/>
          <p:cNvSpPr txBox="1">
            <a:spLocks/>
          </p:cNvSpPr>
          <p:nvPr/>
        </p:nvSpPr>
        <p:spPr bwMode="auto">
          <a:xfrm>
            <a:off x="3513138" y="3517900"/>
            <a:ext cx="2879725" cy="279400"/>
          </a:xfrm>
          <a:prstGeom prst="rect">
            <a:avLst/>
          </a:prstGeom>
          <a:noFill/>
          <a:ln>
            <a:miter lim="800000"/>
            <a:headEnd/>
            <a:tailEnd/>
          </a:ln>
        </p:spPr>
        <p:txBody>
          <a:bodyPr lIns="18000" rIns="18000"/>
          <a:lstStyle/>
          <a:p>
            <a:pPr marL="342900" indent="-342900" algn="ctr">
              <a:lnSpc>
                <a:spcPct val="90000"/>
              </a:lnSpc>
              <a:tabLst>
                <a:tab pos="482600" algn="l"/>
              </a:tabLst>
              <a:defRPr/>
            </a:pPr>
            <a:r>
              <a:rPr lang="ko-KR" altLang="en-US" sz="1600" b="0" kern="0" dirty="0" smtClean="0">
                <a:solidFill>
                  <a:srgbClr val="404040"/>
                </a:solidFill>
                <a:latin typeface="나눔고딕 ExtraBold" pitchFamily="50" charset="-127"/>
                <a:ea typeface="나눔고딕 ExtraBold" pitchFamily="50" charset="-127"/>
              </a:rPr>
              <a:t>디자인 시안 반영</a:t>
            </a:r>
            <a:endParaRPr lang="en-US" altLang="ko-KR" sz="1600" b="0" kern="0" dirty="0">
              <a:solidFill>
                <a:srgbClr val="404040"/>
              </a:solidFill>
              <a:latin typeface="나눔고딕 ExtraBold" pitchFamily="50" charset="-127"/>
              <a:ea typeface="나눔고딕 ExtraBold" pitchFamily="50" charset="-127"/>
            </a:endParaRP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iltax_draft0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447" y="152636"/>
            <a:ext cx="6099107" cy="6552728"/>
          </a:xfrm>
          <a:prstGeom prst="rect">
            <a:avLst/>
          </a:prstGeom>
          <a:ln>
            <a:solidFill>
              <a:schemeClr val="tx1"/>
            </a:solidFill>
          </a:ln>
        </p:spPr>
      </p:pic>
      <p:sp>
        <p:nvSpPr>
          <p:cNvPr id="3" name="Line Callout 2 (No Border) 2"/>
          <p:cNvSpPr/>
          <p:nvPr/>
        </p:nvSpPr>
        <p:spPr bwMode="auto">
          <a:xfrm>
            <a:off x="8265368" y="620688"/>
            <a:ext cx="1440160" cy="504056"/>
          </a:xfrm>
          <a:prstGeom prst="callout2">
            <a:avLst>
              <a:gd name="adj1" fmla="val 18750"/>
              <a:gd name="adj2" fmla="val -8333"/>
              <a:gd name="adj3" fmla="val 21000"/>
              <a:gd name="adj4" fmla="val -32693"/>
              <a:gd name="adj5" fmla="val 105751"/>
              <a:gd name="adj6" fmla="val -48416"/>
            </a:avLst>
          </a:prstGeom>
          <a:noFill/>
          <a:ln w="9525" cap="flat" cmpd="sng" algn="ctr">
            <a:solidFill>
              <a:srgbClr val="FF0000"/>
            </a:solidFill>
            <a:prstDash val="solid"/>
            <a:round/>
            <a:headEnd type="none" w="med" len="med"/>
            <a:tailEnd type="oval" w="med" len="med"/>
          </a:ln>
          <a:effectLst/>
        </p:spPr>
        <p:txBody>
          <a:bodyPr vert="horz" wrap="none" lIns="91440" tIns="45720" rIns="91440" bIns="45720" numCol="1" rtlCol="0" anchor="t" anchorCtr="0" compatLnSpc="1">
            <a:prstTxWarp prst="textNoShape">
              <a:avLst/>
            </a:prstTxWarp>
          </a:bodyPr>
          <a:lstStyle/>
          <a:p>
            <a:pPr marR="0" defTabSz="914400" rtl="0" eaLnBrk="1" fontAlgn="base" latinLnBrk="1" hangingPunct="1">
              <a:lnSpc>
                <a:spcPct val="100000"/>
              </a:lnSpc>
              <a:spcBef>
                <a:spcPct val="0"/>
              </a:spcBef>
              <a:spcAft>
                <a:spcPct val="0"/>
              </a:spcAft>
              <a:buClrTx/>
              <a:buSzTx/>
              <a:tabLst/>
            </a:pPr>
            <a:r>
              <a:rPr lang="ko-KR" altLang="en-US" sz="1000" dirty="0" smtClean="0">
                <a:latin typeface="나눔고딕"/>
                <a:ea typeface="나눔고딕"/>
                <a:cs typeface="나눔고딕"/>
              </a:rPr>
              <a:t>이미지 </a:t>
            </a:r>
            <a:r>
              <a:rPr kumimoji="1" lang="ko-KR" altLang="en-US" sz="1000" b="0" i="0" u="none" strike="noStrike" cap="none" normalizeH="0" baseline="0" dirty="0" smtClean="0">
                <a:ln>
                  <a:noFill/>
                </a:ln>
                <a:solidFill>
                  <a:schemeClr val="tx1"/>
                </a:solidFill>
                <a:effectLst/>
                <a:latin typeface="나눔고딕"/>
                <a:ea typeface="나눔고딕"/>
                <a:cs typeface="나눔고딕"/>
              </a:rPr>
              <a:t>라이센스 확인</a:t>
            </a:r>
            <a:r>
              <a:rPr kumimoji="1" lang="en-US" altLang="ko-KR" sz="1000" b="0" i="0" u="none" strike="noStrike" cap="none" normalizeH="0" baseline="0" dirty="0" smtClean="0">
                <a:ln>
                  <a:noFill/>
                </a:ln>
                <a:solidFill>
                  <a:schemeClr val="tx1"/>
                </a:solidFill>
                <a:effectLst/>
                <a:latin typeface="나눔고딕"/>
                <a:ea typeface="나눔고딕"/>
                <a:cs typeface="나눔고딕"/>
              </a:rPr>
              <a:t/>
            </a:r>
            <a:br>
              <a:rPr kumimoji="1" lang="en-US" altLang="ko-KR" sz="1000" b="0" i="0" u="none" strike="noStrike" cap="none" normalizeH="0" baseline="0" dirty="0" smtClean="0">
                <a:ln>
                  <a:noFill/>
                </a:ln>
                <a:solidFill>
                  <a:schemeClr val="tx1"/>
                </a:solidFill>
                <a:effectLst/>
                <a:latin typeface="나눔고딕"/>
                <a:ea typeface="나눔고딕"/>
                <a:cs typeface="나눔고딕"/>
              </a:rPr>
            </a:br>
            <a:r>
              <a:rPr kumimoji="1" lang="en-US" altLang="ko-KR" sz="1000" b="0" i="0" u="none" strike="noStrike" cap="none" normalizeH="0" baseline="0" dirty="0" smtClean="0">
                <a:ln>
                  <a:noFill/>
                </a:ln>
                <a:solidFill>
                  <a:schemeClr val="tx1"/>
                </a:solidFill>
                <a:effectLst/>
                <a:latin typeface="나눔고딕"/>
                <a:ea typeface="나눔고딕"/>
                <a:cs typeface="나눔고딕"/>
              </a:rPr>
              <a:t/>
            </a:r>
            <a:br>
              <a:rPr kumimoji="1" lang="en-US" altLang="ko-KR" sz="1000" b="0" i="0" u="none" strike="noStrike" cap="none" normalizeH="0" baseline="0" dirty="0" smtClean="0">
                <a:ln>
                  <a:noFill/>
                </a:ln>
                <a:solidFill>
                  <a:schemeClr val="tx1"/>
                </a:solidFill>
                <a:effectLst/>
                <a:latin typeface="나눔고딕"/>
                <a:ea typeface="나눔고딕"/>
                <a:cs typeface="나눔고딕"/>
              </a:rPr>
            </a:br>
            <a:r>
              <a:rPr lang="ko-KR" altLang="en-US" sz="1000" dirty="0" smtClean="0">
                <a:latin typeface="나눔고딕"/>
                <a:ea typeface="나눔고딕"/>
                <a:cs typeface="나눔고딕"/>
              </a:rPr>
              <a:t>현재 이미지 외 이미지</a:t>
            </a:r>
            <a:r>
              <a:rPr lang="en-US" altLang="ko-KR" sz="1000" dirty="0" smtClean="0">
                <a:latin typeface="나눔고딕"/>
                <a:ea typeface="나눔고딕"/>
                <a:cs typeface="나눔고딕"/>
              </a:rPr>
              <a:t/>
            </a:r>
            <a:br>
              <a:rPr lang="en-US" altLang="ko-KR" sz="1000" dirty="0" smtClean="0">
                <a:latin typeface="나눔고딕"/>
                <a:ea typeface="나눔고딕"/>
                <a:cs typeface="나눔고딕"/>
              </a:rPr>
            </a:br>
            <a:r>
              <a:rPr lang="ko-KR" altLang="en-US" sz="1000" dirty="0" smtClean="0">
                <a:latin typeface="나눔고딕"/>
                <a:ea typeface="나눔고딕"/>
                <a:cs typeface="나눔고딕"/>
              </a:rPr>
              <a:t>배경 색 변경 및 확인 필요</a:t>
            </a:r>
            <a:endParaRPr kumimoji="1" lang="en-US" altLang="ko-KR" sz="1000" b="0" i="0" u="none" strike="noStrike" cap="none" normalizeH="0" baseline="0" dirty="0" smtClean="0">
              <a:ln>
                <a:noFill/>
              </a:ln>
              <a:solidFill>
                <a:schemeClr val="tx1"/>
              </a:solidFill>
              <a:effectLst/>
              <a:latin typeface="나눔고딕"/>
              <a:ea typeface="나눔고딕"/>
              <a:cs typeface="나눔고딕"/>
            </a:endParaRPr>
          </a:p>
        </p:txBody>
      </p:sp>
      <p:sp>
        <p:nvSpPr>
          <p:cNvPr id="10" name="Line Callout 2 (No Border) 9"/>
          <p:cNvSpPr/>
          <p:nvPr/>
        </p:nvSpPr>
        <p:spPr bwMode="auto">
          <a:xfrm flipH="1">
            <a:off x="128464" y="332656"/>
            <a:ext cx="1440160" cy="504056"/>
          </a:xfrm>
          <a:prstGeom prst="callout2">
            <a:avLst>
              <a:gd name="adj1" fmla="val 18750"/>
              <a:gd name="adj2" fmla="val -8333"/>
              <a:gd name="adj3" fmla="val 18750"/>
              <a:gd name="adj4" fmla="val -33480"/>
              <a:gd name="adj5" fmla="val 18010"/>
              <a:gd name="adj6" fmla="val -98018"/>
            </a:avLst>
          </a:prstGeom>
          <a:noFill/>
          <a:ln w="9525" cap="flat" cmpd="sng" algn="ctr">
            <a:solidFill>
              <a:srgbClr val="FF0000"/>
            </a:solidFill>
            <a:prstDash val="solid"/>
            <a:round/>
            <a:headEnd type="none" w="med" len="med"/>
            <a:tailEnd type="oval" w="med" len="med"/>
          </a:ln>
          <a:effectLst/>
        </p:spPr>
        <p:txBody>
          <a:bodyPr vert="horz" wrap="none" lIns="91440" tIns="45720" rIns="91440" bIns="45720" numCol="1" rtlCol="0" anchor="t" anchorCtr="0" compatLnSpc="1">
            <a:prstTxWarp prst="textNoShape">
              <a:avLst/>
            </a:prstTxWarp>
          </a:bodyPr>
          <a:lstStyle/>
          <a:p>
            <a:pPr marR="0" algn="r" defTabSz="914400" rtl="0" eaLnBrk="1" fontAlgn="base" latinLnBrk="1" hangingPunct="1">
              <a:lnSpc>
                <a:spcPct val="100000"/>
              </a:lnSpc>
              <a:spcBef>
                <a:spcPct val="0"/>
              </a:spcBef>
              <a:spcAft>
                <a:spcPct val="0"/>
              </a:spcAft>
              <a:buClrTx/>
              <a:buSzTx/>
              <a:tabLst/>
            </a:pPr>
            <a:r>
              <a:rPr kumimoji="1" lang="en-US" sz="1000" b="0" i="0" u="none" strike="noStrike" cap="none" normalizeH="0" baseline="0" dirty="0" smtClean="0">
                <a:ln>
                  <a:noFill/>
                </a:ln>
                <a:solidFill>
                  <a:schemeClr val="tx1"/>
                </a:solidFill>
                <a:effectLst/>
                <a:latin typeface="나눔고딕"/>
                <a:ea typeface="나눔고딕"/>
                <a:cs typeface="나눔고딕"/>
              </a:rPr>
              <a:t>BI</a:t>
            </a:r>
            <a:r>
              <a:rPr kumimoji="1" lang="ko-KR" altLang="en-US" sz="1000" b="0" i="0" u="none" strike="noStrike" cap="none" normalizeH="0" baseline="0" dirty="0" smtClean="0">
                <a:ln>
                  <a:noFill/>
                </a:ln>
                <a:solidFill>
                  <a:schemeClr val="tx1"/>
                </a:solidFill>
                <a:effectLst/>
                <a:latin typeface="나눔고딕"/>
                <a:ea typeface="나눔고딕"/>
                <a:cs typeface="나눔고딕"/>
              </a:rPr>
              <a:t> 시안 반영</a:t>
            </a:r>
            <a:endParaRPr kumimoji="1" lang="en-US" sz="1000" b="0" i="0" u="none" strike="noStrike" cap="none" normalizeH="0" baseline="0" dirty="0" smtClean="0">
              <a:ln>
                <a:noFill/>
              </a:ln>
              <a:solidFill>
                <a:schemeClr val="tx1"/>
              </a:solidFill>
              <a:effectLst/>
              <a:latin typeface="나눔고딕"/>
              <a:ea typeface="나눔고딕"/>
              <a:cs typeface="나눔고딕"/>
            </a:endParaRPr>
          </a:p>
        </p:txBody>
      </p:sp>
      <p:sp>
        <p:nvSpPr>
          <p:cNvPr id="11" name="Line Callout 2 (No Border) 10"/>
          <p:cNvSpPr/>
          <p:nvPr/>
        </p:nvSpPr>
        <p:spPr bwMode="auto">
          <a:xfrm>
            <a:off x="8265368" y="2132856"/>
            <a:ext cx="1440160" cy="504056"/>
          </a:xfrm>
          <a:prstGeom prst="callout2">
            <a:avLst>
              <a:gd name="adj1" fmla="val 18750"/>
              <a:gd name="adj2" fmla="val -8333"/>
              <a:gd name="adj3" fmla="val 18375"/>
              <a:gd name="adj4" fmla="val -103882"/>
              <a:gd name="adj5" fmla="val 112313"/>
              <a:gd name="adj6" fmla="val -127873"/>
            </a:avLst>
          </a:prstGeom>
          <a:noFill/>
          <a:ln w="9525" cap="flat" cmpd="sng" algn="ctr">
            <a:solidFill>
              <a:srgbClr val="FF0000"/>
            </a:solidFill>
            <a:prstDash val="solid"/>
            <a:round/>
            <a:headEnd type="none" w="med" len="med"/>
            <a:tailEnd type="oval" w="med" len="med"/>
          </a:ln>
          <a:effectLst/>
        </p:spPr>
        <p:txBody>
          <a:bodyPr vert="horz" wrap="none" lIns="91440" tIns="45720" rIns="91440" bIns="45720" numCol="1" rtlCol="0" anchor="t" anchorCtr="0" compatLnSpc="1">
            <a:prstTxWarp prst="textNoShape">
              <a:avLst/>
            </a:prstTxWarp>
          </a:bodyPr>
          <a:lstStyle/>
          <a:p>
            <a:pPr marR="0" defTabSz="914400" rtl="0" eaLnBrk="1" fontAlgn="base" latinLnBrk="1" hangingPunct="1">
              <a:lnSpc>
                <a:spcPct val="100000"/>
              </a:lnSpc>
              <a:spcBef>
                <a:spcPct val="0"/>
              </a:spcBef>
              <a:spcAft>
                <a:spcPct val="0"/>
              </a:spcAft>
              <a:buClrTx/>
              <a:buSzTx/>
              <a:tabLst/>
            </a:pPr>
            <a:r>
              <a:rPr lang="ko-KR" altLang="en-US" sz="1000" dirty="0" smtClean="0">
                <a:latin typeface="나눔고딕"/>
                <a:ea typeface="나눔고딕"/>
                <a:cs typeface="나눔고딕"/>
              </a:rPr>
              <a:t>사용자 로고 영역은 </a:t>
            </a:r>
            <a:r>
              <a:rPr lang="en-US" altLang="ko-KR" sz="1000" dirty="0" smtClean="0">
                <a:latin typeface="나눔고딕"/>
                <a:ea typeface="나눔고딕"/>
                <a:cs typeface="나눔고딕"/>
              </a:rPr>
              <a:t/>
            </a:r>
            <a:br>
              <a:rPr lang="en-US" altLang="ko-KR" sz="1000" dirty="0" smtClean="0">
                <a:latin typeface="나눔고딕"/>
                <a:ea typeface="나눔고딕"/>
                <a:cs typeface="나눔고딕"/>
              </a:rPr>
            </a:br>
            <a:r>
              <a:rPr lang="ko-KR" altLang="en-US" sz="1000" dirty="0" smtClean="0">
                <a:latin typeface="나눔고딕"/>
                <a:ea typeface="나눔고딕"/>
                <a:cs typeface="나눔고딕"/>
              </a:rPr>
              <a:t>사각 직사각형 영역으로 설정</a:t>
            </a:r>
            <a:endParaRPr lang="en-US" altLang="ko-KR" sz="1000" dirty="0" smtClean="0">
              <a:latin typeface="나눔고딕"/>
              <a:ea typeface="나눔고딕"/>
              <a:cs typeface="나눔고딕"/>
            </a:endParaRPr>
          </a:p>
          <a:p>
            <a:pPr marR="0" defTabSz="914400" rtl="0" eaLnBrk="1" fontAlgn="base" latinLnBrk="1" hangingPunct="1">
              <a:lnSpc>
                <a:spcPct val="100000"/>
              </a:lnSpc>
              <a:spcBef>
                <a:spcPct val="0"/>
              </a:spcBef>
              <a:spcAft>
                <a:spcPct val="0"/>
              </a:spcAft>
              <a:buClrTx/>
              <a:buSzTx/>
              <a:tabLst/>
            </a:pPr>
            <a:endParaRPr kumimoji="1" lang="en-US" sz="1000" b="0" i="0" u="none" strike="noStrike" cap="none" normalizeH="0" baseline="0" dirty="0">
              <a:ln>
                <a:noFill/>
              </a:ln>
              <a:solidFill>
                <a:schemeClr val="tx1"/>
              </a:solidFill>
              <a:effectLst/>
              <a:latin typeface="나눔고딕"/>
              <a:ea typeface="나눔고딕"/>
              <a:cs typeface="나눔고딕"/>
            </a:endParaRPr>
          </a:p>
        </p:txBody>
      </p:sp>
      <p:sp>
        <p:nvSpPr>
          <p:cNvPr id="13" name="Line Callout 2 (No Border) 12"/>
          <p:cNvSpPr/>
          <p:nvPr/>
        </p:nvSpPr>
        <p:spPr bwMode="auto">
          <a:xfrm>
            <a:off x="8265368" y="3933056"/>
            <a:ext cx="1440160" cy="504056"/>
          </a:xfrm>
          <a:prstGeom prst="callout2">
            <a:avLst>
              <a:gd name="adj1" fmla="val 18750"/>
              <a:gd name="adj2" fmla="val -8333"/>
              <a:gd name="adj3" fmla="val 18375"/>
              <a:gd name="adj4" fmla="val -199187"/>
              <a:gd name="adj5" fmla="val 135217"/>
              <a:gd name="adj6" fmla="val -221396"/>
            </a:avLst>
          </a:prstGeom>
          <a:noFill/>
          <a:ln w="9525" cap="flat" cmpd="sng" algn="ctr">
            <a:solidFill>
              <a:srgbClr val="FF0000"/>
            </a:solidFill>
            <a:prstDash val="solid"/>
            <a:round/>
            <a:headEnd type="none" w="med" len="med"/>
            <a:tailEnd type="oval" w="med" len="med"/>
          </a:ln>
          <a:effectLst/>
        </p:spPr>
        <p:txBody>
          <a:bodyPr vert="horz" wrap="none" lIns="91440" tIns="45720" rIns="91440" bIns="45720" numCol="1" rtlCol="0" anchor="t" anchorCtr="0" compatLnSpc="1">
            <a:prstTxWarp prst="textNoShape">
              <a:avLst/>
            </a:prstTxWarp>
          </a:bodyPr>
          <a:lstStyle/>
          <a:p>
            <a:pPr marR="0" defTabSz="914400" rtl="0" eaLnBrk="1" fontAlgn="base" latinLnBrk="1" hangingPunct="1">
              <a:lnSpc>
                <a:spcPct val="100000"/>
              </a:lnSpc>
              <a:spcBef>
                <a:spcPct val="0"/>
              </a:spcBef>
              <a:spcAft>
                <a:spcPct val="0"/>
              </a:spcAft>
              <a:buClrTx/>
              <a:buSzTx/>
              <a:tabLst/>
            </a:pPr>
            <a:r>
              <a:rPr kumimoji="1" lang="ko-KR" altLang="en-US" sz="1000" b="0" i="0" u="none" strike="noStrike" cap="none" normalizeH="0" baseline="0" dirty="0" smtClean="0">
                <a:ln>
                  <a:noFill/>
                </a:ln>
                <a:solidFill>
                  <a:schemeClr val="tx1"/>
                </a:solidFill>
                <a:effectLst/>
                <a:latin typeface="나눔고딕"/>
                <a:ea typeface="나눔고딕"/>
                <a:cs typeface="나눔고딕"/>
              </a:rPr>
              <a:t>정보 컨텐츠 내용 추가</a:t>
            </a:r>
            <a:endParaRPr kumimoji="1" lang="en-US" altLang="ko-KR" sz="1000" b="0" i="0" u="none" strike="noStrike" cap="none" normalizeH="0" baseline="0" dirty="0" smtClean="0">
              <a:ln>
                <a:noFill/>
              </a:ln>
              <a:solidFill>
                <a:schemeClr val="tx1"/>
              </a:solidFill>
              <a:effectLst/>
              <a:latin typeface="나눔고딕"/>
              <a:ea typeface="나눔고딕"/>
              <a:cs typeface="나눔고딕"/>
            </a:endParaRPr>
          </a:p>
        </p:txBody>
      </p:sp>
    </p:spTree>
    <p:extLst>
      <p:ext uri="{BB962C8B-B14F-4D97-AF65-F5344CB8AC3E}">
        <p14:creationId xmlns:p14="http://schemas.microsoft.com/office/powerpoint/2010/main" val="1109556828"/>
      </p:ext>
    </p:extLst>
  </p:cSld>
  <p:clrMapOvr>
    <a:masterClrMapping/>
  </p:clrMapOvr>
  <p:transition xmlns:p14="http://schemas.microsoft.com/office/powerpoint/2010/mai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113522" y="143814"/>
            <a:ext cx="7416000" cy="6552000"/>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6" name="Title 5"/>
          <p:cNvSpPr>
            <a:spLocks noGrp="1"/>
          </p:cNvSpPr>
          <p:nvPr>
            <p:ph type="title"/>
          </p:nvPr>
        </p:nvSpPr>
        <p:spPr/>
        <p:txBody>
          <a:bodyPr/>
          <a:lstStyle/>
          <a:p>
            <a:endParaRPr lang="en-US"/>
          </a:p>
        </p:txBody>
      </p:sp>
      <p:sp>
        <p:nvSpPr>
          <p:cNvPr id="7" name="Text Placeholder 6"/>
          <p:cNvSpPr>
            <a:spLocks noGrp="1"/>
          </p:cNvSpPr>
          <p:nvPr>
            <p:ph type="body" sz="quarter" idx="16"/>
          </p:nvPr>
        </p:nvSpPr>
        <p:spPr/>
        <p:txBody>
          <a:bodyPr/>
          <a:lstStyle/>
          <a:p>
            <a:pPr marL="228600" indent="-228600">
              <a:buFontTx/>
              <a:buAutoNum type="arabicPeriod"/>
            </a:pPr>
            <a:r>
              <a:rPr lang="ko-KR" altLang="en-US" dirty="0" smtClean="0"/>
              <a:t>메뉴 영역</a:t>
            </a:r>
            <a:r>
              <a:rPr lang="en-US" altLang="ko-KR" dirty="0" smtClean="0"/>
              <a:t/>
            </a:r>
            <a:br>
              <a:rPr lang="en-US" altLang="ko-KR" dirty="0" smtClean="0"/>
            </a:br>
            <a:r>
              <a:rPr lang="en-US" altLang="ko-KR" dirty="0" smtClean="0">
                <a:solidFill>
                  <a:srgbClr val="FF0000"/>
                </a:solidFill>
              </a:rPr>
              <a:t>✓</a:t>
            </a:r>
            <a:r>
              <a:rPr lang="ko-KR" altLang="en-US" dirty="0" smtClean="0">
                <a:solidFill>
                  <a:srgbClr val="FF0000"/>
                </a:solidFill>
              </a:rPr>
              <a:t> 표시 영역은 로그인 시에만 정보 노출</a:t>
            </a:r>
            <a:r>
              <a:rPr lang="en-US" altLang="ko-KR" dirty="0" smtClean="0"/>
              <a:t/>
            </a:r>
            <a:br>
              <a:rPr lang="en-US" altLang="ko-KR" dirty="0" smtClean="0"/>
            </a:br>
            <a:r>
              <a:rPr lang="en-US" altLang="ko-KR" dirty="0" smtClean="0"/>
              <a:t/>
            </a:r>
            <a:br>
              <a:rPr lang="en-US" altLang="ko-KR" dirty="0" smtClean="0"/>
            </a:br>
            <a:r>
              <a:rPr lang="ko-KR" altLang="en-US" dirty="0" smtClean="0"/>
              <a:t>확인 필요</a:t>
            </a:r>
            <a:r>
              <a:rPr lang="en-US" altLang="ko-KR" dirty="0" smtClean="0"/>
              <a:t>:</a:t>
            </a:r>
            <a:r>
              <a:rPr lang="ko-KR" altLang="en-US" dirty="0" smtClean="0"/>
              <a:t>   이와 관련하여서는 원대표님 번역자료 공유 부탁 드립니다</a:t>
            </a:r>
            <a:r>
              <a:rPr lang="en-US" altLang="ko-KR" dirty="0" smtClean="0"/>
              <a:t>.</a:t>
            </a:r>
          </a:p>
          <a:p>
            <a:pPr marL="228600" indent="-228600">
              <a:buAutoNum type="arabicPeriod"/>
            </a:pPr>
            <a:endParaRPr lang="en-US" dirty="0"/>
          </a:p>
          <a:p>
            <a:pPr marL="228600" indent="-228600">
              <a:buAutoNum type="arabicPeriod"/>
            </a:pPr>
            <a:r>
              <a:rPr lang="ko-KR" altLang="en-US" dirty="0" smtClean="0"/>
              <a:t>메인 이미지 영역</a:t>
            </a:r>
            <a:endParaRPr lang="en-US" altLang="ko-KR" dirty="0" smtClean="0"/>
          </a:p>
          <a:p>
            <a:pPr marL="228600" indent="-228600">
              <a:buAutoNum type="arabicPeriod"/>
            </a:pPr>
            <a:endParaRPr lang="en-US" dirty="0"/>
          </a:p>
          <a:p>
            <a:pPr marL="228600" indent="-228600">
              <a:buAutoNum type="arabicPeriod"/>
            </a:pPr>
            <a:r>
              <a:rPr lang="ko-KR" altLang="en-US" dirty="0" smtClean="0"/>
              <a:t>필텍스 차별화 포인트 안내</a:t>
            </a:r>
            <a:endParaRPr lang="en-US" altLang="ko-KR" dirty="0" smtClean="0"/>
          </a:p>
          <a:p>
            <a:pPr marL="228600" indent="-228600">
              <a:buAutoNum type="arabicPeriod"/>
            </a:pPr>
            <a:endParaRPr lang="en-US" dirty="0"/>
          </a:p>
          <a:p>
            <a:pPr marL="228600" indent="-228600">
              <a:buAutoNum type="arabicPeriod"/>
            </a:pPr>
            <a:r>
              <a:rPr lang="ko-KR" altLang="en-US" dirty="0" smtClean="0"/>
              <a:t>로그인 정보 표시</a:t>
            </a:r>
            <a:r>
              <a:rPr lang="en-US" altLang="ko-KR" dirty="0" smtClean="0"/>
              <a:t/>
            </a:r>
            <a:br>
              <a:rPr lang="en-US" altLang="ko-KR" dirty="0" smtClean="0"/>
            </a:br>
            <a:r>
              <a:rPr lang="ko-KR" altLang="en-US" dirty="0" smtClean="0"/>
              <a:t>미 로그인시에는 로그인 </a:t>
            </a:r>
            <a:r>
              <a:rPr lang="en-US" altLang="ko-KR" dirty="0" smtClean="0"/>
              <a:t>&amp;</a:t>
            </a:r>
            <a:r>
              <a:rPr lang="ko-KR" altLang="en-US" dirty="0" smtClean="0"/>
              <a:t> 회원 가입 유도</a:t>
            </a:r>
            <a:r>
              <a:rPr lang="en-US" altLang="ko-KR" dirty="0" smtClean="0"/>
              <a:t/>
            </a:r>
            <a:br>
              <a:rPr lang="en-US" altLang="ko-KR" dirty="0" smtClean="0"/>
            </a:br>
            <a:r>
              <a:rPr lang="ko-KR" altLang="en-US" dirty="0" smtClean="0"/>
              <a:t>컨텐츠 배치</a:t>
            </a:r>
            <a:r>
              <a:rPr lang="ko-KR" altLang="ko-KR" dirty="0" smtClean="0"/>
              <a:t>(</a:t>
            </a:r>
            <a:r>
              <a:rPr lang="ko-KR" altLang="en-US" dirty="0" smtClean="0"/>
              <a:t>미정</a:t>
            </a:r>
            <a:r>
              <a:rPr lang="en-US" altLang="ko-KR" dirty="0" smtClean="0"/>
              <a:t>)</a:t>
            </a:r>
            <a:endParaRPr lang="en-US" dirty="0"/>
          </a:p>
        </p:txBody>
      </p:sp>
      <p:sp>
        <p:nvSpPr>
          <p:cNvPr id="8" name="Text Placeholder 7"/>
          <p:cNvSpPr>
            <a:spLocks noGrp="1"/>
          </p:cNvSpPr>
          <p:nvPr>
            <p:ph type="body" sz="quarter" idx="17"/>
          </p:nvPr>
        </p:nvSpPr>
        <p:spPr/>
        <p:txBody>
          <a:bodyPr/>
          <a:lstStyle/>
          <a:p>
            <a:endParaRPr lang="en-US"/>
          </a:p>
        </p:txBody>
      </p:sp>
      <p:sp>
        <p:nvSpPr>
          <p:cNvPr id="9" name="Rectangle 8"/>
          <p:cNvSpPr/>
          <p:nvPr/>
        </p:nvSpPr>
        <p:spPr bwMode="auto">
          <a:xfrm>
            <a:off x="2720752" y="6641976"/>
            <a:ext cx="2664296" cy="216024"/>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bg1"/>
                </a:solidFill>
                <a:effectLst/>
                <a:latin typeface="Arial" pitchFamily="34" charset="0"/>
                <a:ea typeface="HY헤드라인M" pitchFamily="18" charset="-127"/>
              </a:rPr>
              <a:t>아래 이어서 계속</a:t>
            </a:r>
            <a:r>
              <a:rPr kumimoji="1" lang="en-US" altLang="ko-KR" sz="800" b="0" i="0" u="none" strike="noStrike" cap="none" normalizeH="0" baseline="0" dirty="0" smtClean="0">
                <a:ln>
                  <a:noFill/>
                </a:ln>
                <a:solidFill>
                  <a:schemeClr val="bg1"/>
                </a:solidFill>
                <a:effectLst/>
                <a:latin typeface="Arial" pitchFamily="34" charset="0"/>
                <a:ea typeface="HY헤드라인M" pitchFamily="18" charset="-127"/>
              </a:rPr>
              <a:t>!!!</a:t>
            </a:r>
            <a:endParaRPr kumimoji="1" lang="en-US" sz="800" b="0"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68" name="Rectangle 67"/>
          <p:cNvSpPr/>
          <p:nvPr/>
        </p:nvSpPr>
        <p:spPr bwMode="auto">
          <a:xfrm>
            <a:off x="120993" y="980728"/>
            <a:ext cx="7401890" cy="2228634"/>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메인 이미지</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cxnSp>
        <p:nvCxnSpPr>
          <p:cNvPr id="69" name="Straight Connector 68"/>
          <p:cNvCxnSpPr/>
          <p:nvPr/>
        </p:nvCxnSpPr>
        <p:spPr bwMode="auto">
          <a:xfrm>
            <a:off x="128464" y="996828"/>
            <a:ext cx="7397934" cy="2151418"/>
          </a:xfrm>
          <a:prstGeom prst="line">
            <a:avLst/>
          </a:prstGeom>
          <a:solidFill>
            <a:srgbClr val="DDDDDD"/>
          </a:solidFill>
          <a:ln w="9525" cap="flat" cmpd="sng" algn="ctr">
            <a:solidFill>
              <a:srgbClr val="969696"/>
            </a:solidFill>
            <a:prstDash val="solid"/>
            <a:round/>
            <a:headEnd type="none" w="med" len="med"/>
            <a:tailEnd type="none" w="med" len="med"/>
          </a:ln>
          <a:effectLst/>
        </p:spPr>
      </p:cxnSp>
      <p:cxnSp>
        <p:nvCxnSpPr>
          <p:cNvPr id="70" name="Straight Connector 69"/>
          <p:cNvCxnSpPr/>
          <p:nvPr/>
        </p:nvCxnSpPr>
        <p:spPr bwMode="auto">
          <a:xfrm flipV="1">
            <a:off x="128464" y="996828"/>
            <a:ext cx="7344816" cy="2160240"/>
          </a:xfrm>
          <a:prstGeom prst="line">
            <a:avLst/>
          </a:prstGeom>
          <a:solidFill>
            <a:srgbClr val="DDDDDD"/>
          </a:solidFill>
          <a:ln w="9525" cap="flat" cmpd="sng" algn="ctr">
            <a:solidFill>
              <a:srgbClr val="969696"/>
            </a:solidFill>
            <a:prstDash val="solid"/>
            <a:round/>
            <a:headEnd type="none" w="med" len="med"/>
            <a:tailEnd type="none" w="med" len="med"/>
          </a:ln>
          <a:effectLst/>
        </p:spPr>
      </p:cxnSp>
      <p:grpSp>
        <p:nvGrpSpPr>
          <p:cNvPr id="71" name="Group 70"/>
          <p:cNvGrpSpPr/>
          <p:nvPr/>
        </p:nvGrpSpPr>
        <p:grpSpPr>
          <a:xfrm>
            <a:off x="1471686" y="548680"/>
            <a:ext cx="6051197" cy="334888"/>
            <a:chOff x="776536" y="1479134"/>
            <a:chExt cx="9539640" cy="433913"/>
          </a:xfrm>
        </p:grpSpPr>
        <p:sp>
          <p:nvSpPr>
            <p:cNvPr id="72" name="Rectangle 71"/>
            <p:cNvSpPr/>
            <p:nvPr/>
          </p:nvSpPr>
          <p:spPr bwMode="auto">
            <a:xfrm>
              <a:off x="776536" y="1597920"/>
              <a:ext cx="8172000" cy="207640"/>
            </a:xfrm>
            <a:prstGeom prst="rect">
              <a:avLst/>
            </a:prstGeom>
            <a:solidFill>
              <a:schemeClr val="bg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nvGrpSpPr>
            <p:cNvPr id="73" name="Group 72"/>
            <p:cNvGrpSpPr/>
            <p:nvPr/>
          </p:nvGrpSpPr>
          <p:grpSpPr>
            <a:xfrm>
              <a:off x="776536" y="1479134"/>
              <a:ext cx="9539640" cy="433913"/>
              <a:chOff x="776536" y="1479134"/>
              <a:chExt cx="9539640" cy="433913"/>
            </a:xfrm>
          </p:grpSpPr>
          <p:sp>
            <p:nvSpPr>
              <p:cNvPr id="74" name="Rectangle 73"/>
              <p:cNvSpPr/>
              <p:nvPr/>
            </p:nvSpPr>
            <p:spPr bwMode="auto">
              <a:xfrm>
                <a:off x="776536"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서비스 소개</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75" name="Rectangle 74"/>
              <p:cNvSpPr/>
              <p:nvPr/>
            </p:nvSpPr>
            <p:spPr bwMode="auto">
              <a:xfrm>
                <a:off x="2145335"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사업자 관리 페이지</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76" name="Rectangle 75"/>
              <p:cNvSpPr/>
              <p:nvPr/>
            </p:nvSpPr>
            <p:spPr bwMode="auto">
              <a:xfrm>
                <a:off x="3514133"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임차료</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77" name="Rectangle 76"/>
              <p:cNvSpPr/>
              <p:nvPr/>
            </p:nvSpPr>
            <p:spPr bwMode="auto">
              <a:xfrm>
                <a:off x="4882932"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안건비</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78" name="Rectangle 77"/>
              <p:cNvSpPr/>
              <p:nvPr/>
            </p:nvSpPr>
            <p:spPr bwMode="auto">
              <a:xfrm>
                <a:off x="6251731"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간편 장부</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79" name="Rectangle 78"/>
              <p:cNvSpPr/>
              <p:nvPr/>
            </p:nvSpPr>
            <p:spPr bwMode="auto">
              <a:xfrm>
                <a:off x="7620530"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고객 서비스</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121" name="Rectangle 120"/>
              <p:cNvSpPr/>
              <p:nvPr/>
            </p:nvSpPr>
            <p:spPr bwMode="auto">
              <a:xfrm>
                <a:off x="8989326" y="1479134"/>
                <a:ext cx="1326850" cy="433913"/>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통계</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grpSp>
      </p:grpSp>
      <p:sp>
        <p:nvSpPr>
          <p:cNvPr id="83" name="Rounded Rectangle 82"/>
          <p:cNvSpPr/>
          <p:nvPr/>
        </p:nvSpPr>
        <p:spPr bwMode="auto">
          <a:xfrm>
            <a:off x="848544" y="2276872"/>
            <a:ext cx="1265124" cy="244273"/>
          </a:xfrm>
          <a:prstGeom prst="roundRect">
            <a:avLst>
              <a:gd name="adj" fmla="val 50000"/>
            </a:avLst>
          </a:prstGeom>
          <a:solidFill>
            <a:schemeClr val="tx1">
              <a:lumMod val="50000"/>
              <a:lumOff val="50000"/>
            </a:schemeClr>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900" b="1" i="0" u="none" strike="noStrike" cap="none" normalizeH="0" baseline="0" dirty="0" smtClean="0">
                <a:ln>
                  <a:noFill/>
                </a:ln>
                <a:solidFill>
                  <a:schemeClr val="bg1"/>
                </a:solidFill>
                <a:effectLst/>
                <a:latin typeface="Arial" pitchFamily="34" charset="0"/>
                <a:ea typeface="HY헤드라인M" pitchFamily="18" charset="-127"/>
              </a:rPr>
              <a:t>More information &gt;</a:t>
            </a:r>
            <a:endParaRPr kumimoji="1" lang="en-US" sz="900" b="1" i="0" u="none" strike="noStrike" cap="none" normalizeH="0" baseline="0" dirty="0" smtClean="0">
              <a:ln>
                <a:noFill/>
              </a:ln>
              <a:solidFill>
                <a:schemeClr val="bg1"/>
              </a:solidFill>
              <a:effectLst/>
              <a:latin typeface="Arial" pitchFamily="34" charset="0"/>
              <a:ea typeface="HY헤드라인M" pitchFamily="18" charset="-127"/>
            </a:endParaRPr>
          </a:p>
        </p:txBody>
      </p:sp>
      <p:grpSp>
        <p:nvGrpSpPr>
          <p:cNvPr id="84" name="Group 83"/>
          <p:cNvGrpSpPr/>
          <p:nvPr/>
        </p:nvGrpSpPr>
        <p:grpSpPr>
          <a:xfrm>
            <a:off x="293546" y="1788916"/>
            <a:ext cx="7056784" cy="576064"/>
            <a:chOff x="344488" y="2060848"/>
            <a:chExt cx="7056784" cy="576064"/>
          </a:xfrm>
          <a:solidFill>
            <a:srgbClr val="7F7F7F"/>
          </a:solidFill>
        </p:grpSpPr>
        <p:sp>
          <p:nvSpPr>
            <p:cNvPr id="85" name="Chevron 84"/>
            <p:cNvSpPr/>
            <p:nvPr/>
          </p:nvSpPr>
          <p:spPr bwMode="auto">
            <a:xfrm>
              <a:off x="7185248" y="2060848"/>
              <a:ext cx="216024" cy="576064"/>
            </a:xfrm>
            <a:prstGeom prst="chevron">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86" name="Chevron 85"/>
            <p:cNvSpPr/>
            <p:nvPr/>
          </p:nvSpPr>
          <p:spPr bwMode="auto">
            <a:xfrm flipH="1">
              <a:off x="344488" y="2060848"/>
              <a:ext cx="216024" cy="576064"/>
            </a:xfrm>
            <a:prstGeom prst="chevron">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sp>
        <p:nvSpPr>
          <p:cNvPr id="111" name="Rectangle 110"/>
          <p:cNvSpPr/>
          <p:nvPr/>
        </p:nvSpPr>
        <p:spPr bwMode="auto">
          <a:xfrm>
            <a:off x="120993" y="143814"/>
            <a:ext cx="7401890" cy="332858"/>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118" name="Rectangle 117"/>
          <p:cNvSpPr/>
          <p:nvPr/>
        </p:nvSpPr>
        <p:spPr bwMode="auto">
          <a:xfrm>
            <a:off x="2720752" y="6641976"/>
            <a:ext cx="2664296" cy="216024"/>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bg1"/>
                </a:solidFill>
                <a:effectLst/>
                <a:latin typeface="Arial" pitchFamily="34" charset="0"/>
                <a:ea typeface="HY헤드라인M" pitchFamily="18" charset="-127"/>
              </a:rPr>
              <a:t>아래 이어서 계속</a:t>
            </a:r>
            <a:r>
              <a:rPr kumimoji="1" lang="en-US" altLang="ko-KR" sz="800" b="0" i="0" u="none" strike="noStrike" cap="none" normalizeH="0" baseline="0" dirty="0" smtClean="0">
                <a:ln>
                  <a:noFill/>
                </a:ln>
                <a:solidFill>
                  <a:schemeClr val="bg1"/>
                </a:solidFill>
                <a:effectLst/>
                <a:latin typeface="Arial" pitchFamily="34" charset="0"/>
                <a:ea typeface="HY헤드라인M" pitchFamily="18" charset="-127"/>
              </a:rPr>
              <a:t>!!!</a:t>
            </a:r>
            <a:endParaRPr kumimoji="1" lang="en-US" sz="800" b="0"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122" name="Subtitle"/>
          <p:cNvSpPr txBox="1">
            <a:spLocks noChangeArrowheads="1"/>
          </p:cNvSpPr>
          <p:nvPr/>
        </p:nvSpPr>
        <p:spPr bwMode="auto">
          <a:xfrm>
            <a:off x="4448944" y="225605"/>
            <a:ext cx="280911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알림</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(N) | </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도움말 </a:t>
            </a:r>
            <a:r>
              <a:rPr lang="en-US" altLang="ko-KR" sz="800" b="0" baseline="0" dirty="0" smtClean="0">
                <a:solidFill>
                  <a:schemeClr val="tx1"/>
                </a:solidFill>
                <a:latin typeface="맑은 고딕" pitchFamily="50" charset="-127"/>
                <a:ea typeface="맑은 고딕" pitchFamily="50" charset="-127"/>
                <a:cs typeface="Segoe UI" panose="020B0502040204020203" pitchFamily="34" charset="0"/>
              </a:rPr>
              <a:t>|</a:t>
            </a:r>
            <a:r>
              <a:rPr lang="ko-KR" altLang="en-US" sz="800" b="0" baseline="0" dirty="0" smtClean="0">
                <a:solidFill>
                  <a:schemeClr val="tx1"/>
                </a:solidFill>
                <a:latin typeface="맑은 고딕" pitchFamily="50" charset="-127"/>
                <a:ea typeface="맑은 고딕" pitchFamily="50" charset="-127"/>
                <a:cs typeface="Segoe UI" panose="020B0502040204020203" pitchFamily="34" charset="0"/>
              </a:rPr>
              <a:t> 사이트 맵</a:t>
            </a:r>
            <a:endPar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endParaRPr>
          </a:p>
        </p:txBody>
      </p:sp>
      <p:sp>
        <p:nvSpPr>
          <p:cNvPr id="123" name="Title1"/>
          <p:cNvSpPr txBox="1">
            <a:spLocks noChangeArrowheads="1"/>
          </p:cNvSpPr>
          <p:nvPr/>
        </p:nvSpPr>
        <p:spPr bwMode="auto">
          <a:xfrm>
            <a:off x="632520" y="562236"/>
            <a:ext cx="1080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buFontTx/>
              <a:buNone/>
            </a:pPr>
            <a:r>
              <a:rPr lang="en-US" sz="1400" b="1" dirty="0" smtClean="0">
                <a:solidFill>
                  <a:srgbClr val="0070C0"/>
                </a:solidFill>
                <a:latin typeface="맑은 고딕" pitchFamily="50" charset="-127"/>
                <a:ea typeface="맑은 고딕" pitchFamily="50" charset="-127"/>
                <a:cs typeface="Segoe UI Light" panose="020B0502040204020203" pitchFamily="34" charset="0"/>
              </a:rPr>
              <a:t>PHILTAX</a:t>
            </a:r>
            <a:endParaRPr lang="en-US" sz="1400" b="1" dirty="0">
              <a:solidFill>
                <a:srgbClr val="0070C0"/>
              </a:solidFill>
              <a:latin typeface="맑은 고딕" pitchFamily="50" charset="-127"/>
              <a:ea typeface="맑은 고딕" pitchFamily="50" charset="-127"/>
              <a:cs typeface="Segoe UI Light" panose="020B0502040204020203" pitchFamily="34" charset="0"/>
            </a:endParaRPr>
          </a:p>
        </p:txBody>
      </p:sp>
      <p:pic>
        <p:nvPicPr>
          <p:cNvPr id="124"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97712" y="584724"/>
            <a:ext cx="262800" cy="262800"/>
          </a:xfrm>
          <a:prstGeom prst="rect">
            <a:avLst/>
          </a:prstGeom>
          <a:noFill/>
          <a:ln w="9525">
            <a:noFill/>
            <a:miter lim="800000"/>
            <a:headEnd/>
            <a:tailEnd/>
          </a:ln>
          <a:effectLst/>
        </p:spPr>
      </p:pic>
      <p:sp>
        <p:nvSpPr>
          <p:cNvPr id="125" name="Rectangle 124"/>
          <p:cNvSpPr/>
          <p:nvPr/>
        </p:nvSpPr>
        <p:spPr bwMode="auto">
          <a:xfrm>
            <a:off x="6844746" y="223113"/>
            <a:ext cx="649208" cy="174260"/>
          </a:xfrm>
          <a:prstGeom prst="rect">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rPr>
              <a:t>English</a:t>
            </a:r>
            <a:r>
              <a:rPr lang="ko-KR" altLang="en-US" sz="800" b="0" u="none" baseline="0" dirty="0" smtClean="0">
                <a:solidFill>
                  <a:schemeClr val="tx1"/>
                </a:solidFill>
                <a:latin typeface="맑은 고딕" pitchFamily="50" charset="-127"/>
                <a:ea typeface="맑은 고딕" pitchFamily="50" charset="-127"/>
                <a:cs typeface="Segoe UI" panose="020B0502040204020203" pitchFamily="34" charset="0"/>
              </a:rPr>
              <a:t> </a:t>
            </a:r>
            <a:r>
              <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rPr>
              <a:t>▼</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grpSp>
        <p:nvGrpSpPr>
          <p:cNvPr id="4" name="Group 3"/>
          <p:cNvGrpSpPr/>
          <p:nvPr/>
        </p:nvGrpSpPr>
        <p:grpSpPr>
          <a:xfrm>
            <a:off x="162031" y="178843"/>
            <a:ext cx="1118561" cy="262800"/>
            <a:chOff x="162031" y="178843"/>
            <a:chExt cx="1118561" cy="262800"/>
          </a:xfrm>
        </p:grpSpPr>
        <p:sp>
          <p:nvSpPr>
            <p:cNvPr id="126" name="Subtitle"/>
            <p:cNvSpPr txBox="1">
              <a:spLocks noChangeArrowheads="1"/>
            </p:cNvSpPr>
            <p:nvPr/>
          </p:nvSpPr>
          <p:spPr bwMode="auto">
            <a:xfrm>
              <a:off x="416496" y="225605"/>
              <a:ext cx="8640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ko-KR" altLang="en-US" sz="800" b="0" dirty="0" smtClean="0">
                  <a:solidFill>
                    <a:schemeClr val="tx1"/>
                  </a:solidFill>
                  <a:latin typeface="맑은 고딕" pitchFamily="50" charset="-127"/>
                  <a:ea typeface="맑은 고딕" pitchFamily="50" charset="-127"/>
                  <a:cs typeface="Segoe UI" panose="020B0502040204020203" pitchFamily="34" charset="0"/>
                </a:rPr>
                <a:t>사용자 </a:t>
              </a:r>
              <a:r>
                <a:rPr lang="en-US" altLang="ko-KR" sz="800" b="0" dirty="0" smtClean="0">
                  <a:solidFill>
                    <a:schemeClr val="tx1"/>
                  </a:solidFill>
                  <a:latin typeface="맑은 고딕" pitchFamily="50" charset="-127"/>
                  <a:ea typeface="맑은 고딕" pitchFamily="50" charset="-127"/>
                  <a:cs typeface="Segoe UI" panose="020B0502040204020203" pitchFamily="34" charset="0"/>
                </a:rPr>
                <a:t>ID</a:t>
              </a:r>
              <a:endParaRPr lang="en-US" altLang="ko-KR" sz="800" b="0" u="none" baseline="0" dirty="0" smtClean="0">
                <a:solidFill>
                  <a:schemeClr val="tx1"/>
                </a:solidFill>
                <a:latin typeface="맑은 고딕" pitchFamily="50" charset="-127"/>
                <a:ea typeface="맑은 고딕" pitchFamily="50" charset="-127"/>
                <a:cs typeface="Segoe UI" panose="020B0502040204020203" pitchFamily="34" charset="0"/>
              </a:endParaRPr>
            </a:p>
          </p:txBody>
        </p:sp>
        <p:pic>
          <p:nvPicPr>
            <p:cNvPr id="127" name="Picture 2"/>
            <p:cNvPicPr>
              <a:picLocks noChangeAspect="1" noChangeArrowheads="1"/>
            </p:cNvPicPr>
            <p:nvPr/>
          </p:nvPicPr>
          <p:blipFill>
            <a:blip r:embed="rId2" cstate="print"/>
            <a:srcRect/>
            <a:stretch>
              <a:fillRect/>
            </a:stretch>
          </p:blipFill>
          <p:spPr bwMode="auto">
            <a:xfrm>
              <a:off x="210631" y="178843"/>
              <a:ext cx="262800" cy="262800"/>
            </a:xfrm>
            <a:prstGeom prst="rect">
              <a:avLst/>
            </a:prstGeom>
            <a:noFill/>
            <a:ln w="9525">
              <a:noFill/>
              <a:miter lim="800000"/>
              <a:headEnd/>
              <a:tailEnd/>
            </a:ln>
            <a:effectLst/>
          </p:spPr>
        </p:pic>
        <p:sp>
          <p:nvSpPr>
            <p:cNvPr id="128" name="Subtitle"/>
            <p:cNvSpPr txBox="1">
              <a:spLocks noChangeArrowheads="1"/>
            </p:cNvSpPr>
            <p:nvPr/>
          </p:nvSpPr>
          <p:spPr bwMode="auto">
            <a:xfrm>
              <a:off x="162031" y="239455"/>
              <a:ext cx="360000" cy="14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8288"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800" b="1" dirty="0" smtClean="0">
                  <a:solidFill>
                    <a:srgbClr val="FF0000"/>
                  </a:solidFill>
                  <a:latin typeface="맑은 고딕" pitchFamily="50" charset="-127"/>
                  <a:ea typeface="맑은 고딕" pitchFamily="50" charset="-127"/>
                  <a:cs typeface="Segoe UI" panose="020B0502040204020203" pitchFamily="34" charset="0"/>
                </a:rPr>
                <a:t>ON</a:t>
              </a:r>
              <a:endParaRPr lang="en-US" altLang="ko-KR" sz="800" b="1" u="none" baseline="0" dirty="0" smtClean="0">
                <a:solidFill>
                  <a:srgbClr val="FF0000"/>
                </a:solidFill>
                <a:latin typeface="맑은 고딕" pitchFamily="50" charset="-127"/>
                <a:ea typeface="맑은 고딕" pitchFamily="50" charset="-127"/>
                <a:cs typeface="Segoe UI" panose="020B0502040204020203" pitchFamily="34" charset="0"/>
              </a:endParaRPr>
            </a:p>
          </p:txBody>
        </p:sp>
      </p:grpSp>
      <p:sp>
        <p:nvSpPr>
          <p:cNvPr id="130" name="Title1"/>
          <p:cNvSpPr txBox="1">
            <a:spLocks noChangeArrowheads="1"/>
          </p:cNvSpPr>
          <p:nvPr/>
        </p:nvSpPr>
        <p:spPr bwMode="auto">
          <a:xfrm>
            <a:off x="848544" y="1484784"/>
            <a:ext cx="3168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spcBef>
                <a:spcPct val="0"/>
              </a:spcBef>
              <a:buFontTx/>
              <a:buNone/>
            </a:pPr>
            <a:r>
              <a:rPr lang="en-US" sz="1400" b="1" dirty="0" smtClean="0">
                <a:solidFill>
                  <a:schemeClr val="tx1">
                    <a:lumMod val="75000"/>
                    <a:lumOff val="25000"/>
                  </a:schemeClr>
                </a:solidFill>
                <a:latin typeface="맑은 고딕" pitchFamily="50" charset="-127"/>
                <a:ea typeface="맑은 고딕" pitchFamily="50" charset="-127"/>
                <a:cs typeface="Segoe UI Light" panose="020B0502040204020203" pitchFamily="34" charset="0"/>
              </a:rPr>
              <a:t>My business has been changed after meeting the PHILTAX</a:t>
            </a:r>
            <a:endParaRPr lang="en-US" sz="1400" b="1" dirty="0">
              <a:solidFill>
                <a:schemeClr val="tx1">
                  <a:lumMod val="75000"/>
                  <a:lumOff val="25000"/>
                </a:schemeClr>
              </a:solidFill>
              <a:latin typeface="맑은 고딕" pitchFamily="50" charset="-127"/>
              <a:ea typeface="맑은 고딕" pitchFamily="50" charset="-127"/>
              <a:cs typeface="Segoe UI Light" panose="020B0502040204020203" pitchFamily="34" charset="0"/>
            </a:endParaRPr>
          </a:p>
        </p:txBody>
      </p:sp>
      <p:sp>
        <p:nvSpPr>
          <p:cNvPr id="132" name="Rectangle 131"/>
          <p:cNvSpPr/>
          <p:nvPr/>
        </p:nvSpPr>
        <p:spPr bwMode="auto">
          <a:xfrm>
            <a:off x="5313040" y="3284985"/>
            <a:ext cx="2128932" cy="3240360"/>
          </a:xfrm>
          <a:prstGeom prst="rect">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600" b="0" i="0" u="none" strike="noStrike" cap="none" normalizeH="0" baseline="0" smtClean="0">
              <a:ln>
                <a:noFill/>
              </a:ln>
              <a:solidFill>
                <a:schemeClr val="tx1"/>
              </a:solidFill>
              <a:effectLst/>
              <a:latin typeface="Arial" pitchFamily="34" charset="0"/>
              <a:ea typeface="HY헤드라인M" pitchFamily="18" charset="-127"/>
            </a:endParaRPr>
          </a:p>
        </p:txBody>
      </p:sp>
      <p:grpSp>
        <p:nvGrpSpPr>
          <p:cNvPr id="135" name="Group 134"/>
          <p:cNvGrpSpPr/>
          <p:nvPr/>
        </p:nvGrpSpPr>
        <p:grpSpPr>
          <a:xfrm>
            <a:off x="5525933" y="3865556"/>
            <a:ext cx="1703146" cy="958020"/>
            <a:chOff x="3800872" y="2780928"/>
            <a:chExt cx="864096" cy="864096"/>
          </a:xfrm>
        </p:grpSpPr>
        <p:sp>
          <p:nvSpPr>
            <p:cNvPr id="136" name="Rectangle 135"/>
            <p:cNvSpPr/>
            <p:nvPr/>
          </p:nvSpPr>
          <p:spPr bwMode="auto">
            <a:xfrm>
              <a:off x="3800872" y="2780928"/>
              <a:ext cx="864096" cy="864096"/>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600" b="0" i="0" u="none" strike="noStrike" cap="none" normalizeH="0" baseline="0" smtClean="0">
                <a:ln>
                  <a:noFill/>
                </a:ln>
                <a:solidFill>
                  <a:schemeClr val="tx1"/>
                </a:solidFill>
                <a:effectLst/>
                <a:latin typeface="Arial" pitchFamily="34" charset="0"/>
                <a:ea typeface="HY헤드라인M" pitchFamily="18" charset="-127"/>
              </a:endParaRPr>
            </a:p>
          </p:txBody>
        </p:sp>
        <p:cxnSp>
          <p:nvCxnSpPr>
            <p:cNvPr id="137" name="Straight Connector 136"/>
            <p:cNvCxnSpPr/>
            <p:nvPr/>
          </p:nvCxnSpPr>
          <p:spPr bwMode="auto">
            <a:xfrm>
              <a:off x="3800872" y="2780928"/>
              <a:ext cx="864096" cy="864096"/>
            </a:xfrm>
            <a:prstGeom prst="line">
              <a:avLst/>
            </a:prstGeom>
            <a:solidFill>
              <a:srgbClr val="DDDDDD"/>
            </a:solidFill>
            <a:ln w="9525" cap="flat" cmpd="sng" algn="ctr">
              <a:solidFill>
                <a:srgbClr val="969696"/>
              </a:solidFill>
              <a:prstDash val="solid"/>
              <a:round/>
              <a:headEnd type="none" w="med" len="med"/>
              <a:tailEnd type="none" w="med" len="med"/>
            </a:ln>
            <a:effectLst/>
          </p:spPr>
        </p:cxnSp>
        <p:cxnSp>
          <p:nvCxnSpPr>
            <p:cNvPr id="138" name="Straight Connector 137"/>
            <p:cNvCxnSpPr/>
            <p:nvPr/>
          </p:nvCxnSpPr>
          <p:spPr bwMode="auto">
            <a:xfrm flipH="1">
              <a:off x="3800872" y="2780928"/>
              <a:ext cx="864096" cy="864096"/>
            </a:xfrm>
            <a:prstGeom prst="line">
              <a:avLst/>
            </a:prstGeom>
            <a:solidFill>
              <a:srgbClr val="DDDDDD"/>
            </a:solidFill>
            <a:ln w="9525" cap="flat" cmpd="sng" algn="ctr">
              <a:solidFill>
                <a:srgbClr val="969696"/>
              </a:solidFill>
              <a:prstDash val="solid"/>
              <a:round/>
              <a:headEnd type="none" w="med" len="med"/>
              <a:tailEnd type="none" w="med" len="med"/>
            </a:ln>
            <a:effectLst/>
          </p:spPr>
        </p:cxnSp>
      </p:grpSp>
      <p:sp>
        <p:nvSpPr>
          <p:cNvPr id="139" name="TextBox 138"/>
          <p:cNvSpPr txBox="1"/>
          <p:nvPr/>
        </p:nvSpPr>
        <p:spPr>
          <a:xfrm>
            <a:off x="5724636" y="4823575"/>
            <a:ext cx="1305740" cy="261609"/>
          </a:xfrm>
          <a:prstGeom prst="rect">
            <a:avLst/>
          </a:prstGeom>
          <a:noFill/>
        </p:spPr>
        <p:txBody>
          <a:bodyPr wrap="none" rtlCol="0">
            <a:spAutoFit/>
          </a:bodyPr>
          <a:lstStyle/>
          <a:p>
            <a:r>
              <a:rPr lang="en-US" sz="1100" b="1" dirty="0" smtClean="0"/>
              <a:t>User</a:t>
            </a:r>
            <a:r>
              <a:rPr lang="en-US" sz="1100" b="1" dirty="0"/>
              <a:t> </a:t>
            </a:r>
            <a:r>
              <a:rPr lang="en-US" sz="1100" b="1" dirty="0" smtClean="0"/>
              <a:t>ID (Special)</a:t>
            </a:r>
            <a:endParaRPr lang="en-US" sz="1100" b="1" dirty="0"/>
          </a:p>
        </p:txBody>
      </p:sp>
      <p:sp>
        <p:nvSpPr>
          <p:cNvPr id="141" name="TextBox 140"/>
          <p:cNvSpPr txBox="1"/>
          <p:nvPr/>
        </p:nvSpPr>
        <p:spPr>
          <a:xfrm>
            <a:off x="5419487" y="5695687"/>
            <a:ext cx="858785" cy="261609"/>
          </a:xfrm>
          <a:prstGeom prst="rect">
            <a:avLst/>
          </a:prstGeom>
          <a:noFill/>
        </p:spPr>
        <p:txBody>
          <a:bodyPr wrap="none" rtlCol="0">
            <a:spAutoFit/>
          </a:bodyPr>
          <a:lstStyle/>
          <a:p>
            <a:r>
              <a:rPr lang="en-US" sz="1100" b="1" dirty="0" smtClean="0"/>
              <a:t>Notice:   2</a:t>
            </a:r>
            <a:endParaRPr lang="en-US" sz="1100" b="1" dirty="0"/>
          </a:p>
        </p:txBody>
      </p:sp>
      <p:cxnSp>
        <p:nvCxnSpPr>
          <p:cNvPr id="144" name="Straight Connector 143"/>
          <p:cNvCxnSpPr/>
          <p:nvPr/>
        </p:nvCxnSpPr>
        <p:spPr bwMode="auto">
          <a:xfrm>
            <a:off x="5366376" y="5517232"/>
            <a:ext cx="2022261" cy="0"/>
          </a:xfrm>
          <a:prstGeom prst="line">
            <a:avLst/>
          </a:prstGeom>
          <a:solidFill>
            <a:srgbClr val="DDDDDD"/>
          </a:solidFill>
          <a:ln w="9525" cap="flat" cmpd="sng" algn="ctr">
            <a:solidFill>
              <a:srgbClr val="969696"/>
            </a:solidFill>
            <a:prstDash val="solid"/>
            <a:round/>
            <a:headEnd type="none" w="med" len="med"/>
            <a:tailEnd type="none" w="med" len="med"/>
          </a:ln>
          <a:effectLst/>
        </p:spPr>
      </p:cxnSp>
      <p:grpSp>
        <p:nvGrpSpPr>
          <p:cNvPr id="147" name="Group 146"/>
          <p:cNvGrpSpPr/>
          <p:nvPr/>
        </p:nvGrpSpPr>
        <p:grpSpPr>
          <a:xfrm>
            <a:off x="5483736" y="6036270"/>
            <a:ext cx="1787540" cy="226087"/>
            <a:chOff x="8121352" y="5085184"/>
            <a:chExt cx="1656184" cy="216024"/>
          </a:xfrm>
        </p:grpSpPr>
        <p:sp>
          <p:nvSpPr>
            <p:cNvPr id="145" name="Oval 138"/>
            <p:cNvSpPr>
              <a:spLocks noChangeArrowheads="1"/>
            </p:cNvSpPr>
            <p:nvPr/>
          </p:nvSpPr>
          <p:spPr bwMode="auto">
            <a:xfrm>
              <a:off x="8121352" y="5085184"/>
              <a:ext cx="792088" cy="216024"/>
            </a:xfrm>
            <a:prstGeom prst="roundRect">
              <a:avLst>
                <a:gd name="adj" fmla="val 6124"/>
              </a:avLst>
            </a:prstGeom>
            <a:solidFill>
              <a:schemeClr val="tx1">
                <a:lumMod val="50000"/>
                <a:lumOff val="50000"/>
              </a:schemeClr>
            </a:solidFill>
            <a:ln>
              <a:noFill/>
            </a:ln>
            <a:extLst/>
          </p:spPr>
          <p:txBody>
            <a:bodyPr wrap="none" lIns="90000" tIns="46800" rIns="90000" bIns="46800" anchor="ctr"/>
            <a:lstStyle/>
            <a:p>
              <a:pPr algn="ctr"/>
              <a:r>
                <a:rPr kumimoji="0" lang="en-US" altLang="ko-KR" sz="1000" dirty="0">
                  <a:solidFill>
                    <a:srgbClr val="FFFFFF"/>
                  </a:solidFill>
                  <a:latin typeface="나눔고딕"/>
                  <a:ea typeface="나눔고딕"/>
                  <a:cs typeface="나눔고딕"/>
                </a:rPr>
                <a:t>Account Info </a:t>
              </a:r>
            </a:p>
          </p:txBody>
        </p:sp>
        <p:sp>
          <p:nvSpPr>
            <p:cNvPr id="146" name="Oval 138"/>
            <p:cNvSpPr>
              <a:spLocks noChangeArrowheads="1"/>
            </p:cNvSpPr>
            <p:nvPr/>
          </p:nvSpPr>
          <p:spPr bwMode="auto">
            <a:xfrm>
              <a:off x="8985448" y="5085184"/>
              <a:ext cx="792088" cy="216024"/>
            </a:xfrm>
            <a:prstGeom prst="roundRect">
              <a:avLst>
                <a:gd name="adj" fmla="val 6124"/>
              </a:avLst>
            </a:prstGeom>
            <a:solidFill>
              <a:schemeClr val="tx1">
                <a:lumMod val="50000"/>
                <a:lumOff val="50000"/>
              </a:schemeClr>
            </a:solidFill>
            <a:ln>
              <a:noFill/>
            </a:ln>
            <a:extLst/>
          </p:spPr>
          <p:txBody>
            <a:bodyPr wrap="none" lIns="90000" tIns="46800" rIns="90000" bIns="46800" anchor="ctr"/>
            <a:lstStyle/>
            <a:p>
              <a:pPr algn="ctr"/>
              <a:r>
                <a:rPr kumimoji="0" lang="en-US" altLang="ko-KR" sz="1000" dirty="0">
                  <a:solidFill>
                    <a:srgbClr val="FFFFFF"/>
                  </a:solidFill>
                  <a:latin typeface="나눔고딕"/>
                  <a:ea typeface="나눔고딕"/>
                  <a:cs typeface="나눔고딕"/>
                </a:rPr>
                <a:t>Logout</a:t>
              </a:r>
            </a:p>
          </p:txBody>
        </p:sp>
      </p:grpSp>
      <p:sp>
        <p:nvSpPr>
          <p:cNvPr id="140" name="Oval 138"/>
          <p:cNvSpPr>
            <a:spLocks noChangeArrowheads="1"/>
          </p:cNvSpPr>
          <p:nvPr/>
        </p:nvSpPr>
        <p:spPr bwMode="auto">
          <a:xfrm>
            <a:off x="6249144" y="5686293"/>
            <a:ext cx="297555" cy="135983"/>
          </a:xfrm>
          <a:prstGeom prst="roundRect">
            <a:avLst>
              <a:gd name="adj" fmla="val 30619"/>
            </a:avLst>
          </a:prstGeom>
          <a:solidFill>
            <a:srgbClr val="FFFFFF"/>
          </a:solidFill>
          <a:ln>
            <a:solidFill>
              <a:schemeClr val="tx1">
                <a:lumMod val="65000"/>
                <a:lumOff val="35000"/>
              </a:schemeClr>
            </a:solidFill>
          </a:ln>
          <a:extLst/>
        </p:spPr>
        <p:txBody>
          <a:bodyPr wrap="none" lIns="90000" tIns="46800" rIns="90000" bIns="46800" anchor="ctr"/>
          <a:lstStyle/>
          <a:p>
            <a:pPr algn="ctr"/>
            <a:r>
              <a:rPr kumimoji="0" lang="en-US" altLang="ko-KR" sz="600" dirty="0" smtClean="0">
                <a:solidFill>
                  <a:schemeClr val="tx1">
                    <a:lumMod val="65000"/>
                    <a:lumOff val="35000"/>
                  </a:schemeClr>
                </a:solidFill>
                <a:latin typeface="나눔고딕"/>
                <a:ea typeface="나눔고딕"/>
                <a:cs typeface="나눔고딕"/>
              </a:rPr>
              <a:t>New</a:t>
            </a:r>
            <a:endParaRPr kumimoji="0" lang="en-US" altLang="ko-KR" sz="600" dirty="0">
              <a:solidFill>
                <a:schemeClr val="tx1">
                  <a:lumMod val="65000"/>
                  <a:lumOff val="35000"/>
                </a:schemeClr>
              </a:solidFill>
              <a:latin typeface="나눔고딕"/>
              <a:ea typeface="나눔고딕"/>
              <a:cs typeface="나눔고딕"/>
            </a:endParaRPr>
          </a:p>
        </p:txBody>
      </p:sp>
      <p:sp>
        <p:nvSpPr>
          <p:cNvPr id="163" name="TextBox 162"/>
          <p:cNvSpPr txBox="1"/>
          <p:nvPr/>
        </p:nvSpPr>
        <p:spPr>
          <a:xfrm>
            <a:off x="272480" y="3284984"/>
            <a:ext cx="4680520" cy="846385"/>
          </a:xfrm>
          <a:prstGeom prst="rect">
            <a:avLst/>
          </a:prstGeom>
          <a:noFill/>
        </p:spPr>
        <p:txBody>
          <a:bodyPr wrap="square" rtlCol="0">
            <a:spAutoFit/>
          </a:bodyPr>
          <a:lstStyle/>
          <a:p>
            <a:r>
              <a:rPr lang="en-US" altLang="ko-KR" sz="1600" b="1" dirty="0"/>
              <a:t>Why PHILTAX?</a:t>
            </a:r>
            <a:endParaRPr lang="en-US" altLang="ko-KR" sz="1050" dirty="0" smtClean="0"/>
          </a:p>
          <a:p>
            <a:r>
              <a:rPr lang="en-US" sz="1050" dirty="0" smtClean="0"/>
              <a:t>PHILTAX is </a:t>
            </a:r>
            <a:r>
              <a:rPr lang="en-US" sz="1050" dirty="0"/>
              <a:t>the perfect online </a:t>
            </a:r>
            <a:r>
              <a:rPr lang="en-US" sz="1050" dirty="0" smtClean="0"/>
              <a:t>t</a:t>
            </a:r>
            <a:r>
              <a:rPr lang="en-US" sz="1050" dirty="0" smtClean="0"/>
              <a:t>ax accounting</a:t>
            </a:r>
            <a:r>
              <a:rPr lang="ko-KR" altLang="en-US" sz="1050" dirty="0" smtClean="0"/>
              <a:t> </a:t>
            </a:r>
            <a:r>
              <a:rPr lang="en-US" sz="1200" dirty="0" smtClean="0"/>
              <a:t>solution</a:t>
            </a:r>
            <a:r>
              <a:rPr lang="en-US" sz="1050" dirty="0" smtClean="0"/>
              <a:t> </a:t>
            </a:r>
            <a:r>
              <a:rPr lang="en-US" sz="1050" dirty="0"/>
              <a:t>for small and midsized </a:t>
            </a:r>
            <a:r>
              <a:rPr lang="en-US" sz="1050" dirty="0" smtClean="0"/>
              <a:t/>
            </a:r>
            <a:br>
              <a:rPr lang="en-US" sz="1050" dirty="0" smtClean="0"/>
            </a:br>
            <a:r>
              <a:rPr lang="en-US" sz="1050" dirty="0" smtClean="0"/>
              <a:t>businesses</a:t>
            </a:r>
            <a:r>
              <a:rPr lang="en-US" sz="1050" dirty="0"/>
              <a:t>.</a:t>
            </a:r>
            <a:endParaRPr lang="en-US" sz="1050" b="1" dirty="0">
              <a:solidFill>
                <a:srgbClr val="0000FF"/>
              </a:solidFill>
            </a:endParaRPr>
          </a:p>
        </p:txBody>
      </p:sp>
      <p:grpSp>
        <p:nvGrpSpPr>
          <p:cNvPr id="170" name="Group 169"/>
          <p:cNvGrpSpPr/>
          <p:nvPr/>
        </p:nvGrpSpPr>
        <p:grpSpPr>
          <a:xfrm>
            <a:off x="200472" y="4005064"/>
            <a:ext cx="2520280" cy="1615827"/>
            <a:chOff x="200472" y="4149080"/>
            <a:chExt cx="2520280" cy="1615827"/>
          </a:xfrm>
        </p:grpSpPr>
        <p:sp>
          <p:nvSpPr>
            <p:cNvPr id="160" name="TextBox 159"/>
            <p:cNvSpPr txBox="1"/>
            <p:nvPr/>
          </p:nvSpPr>
          <p:spPr>
            <a:xfrm>
              <a:off x="416496" y="4149080"/>
              <a:ext cx="2304256" cy="1615827"/>
            </a:xfrm>
            <a:prstGeom prst="rect">
              <a:avLst/>
            </a:prstGeom>
            <a:noFill/>
          </p:spPr>
          <p:txBody>
            <a:bodyPr wrap="square" rtlCol="0">
              <a:spAutoFit/>
            </a:bodyPr>
            <a:lstStyle/>
            <a:p>
              <a:r>
                <a:rPr lang="en-US" altLang="ko-KR" sz="1100" b="1" dirty="0" smtClean="0"/>
                <a:t>EASY </a:t>
              </a:r>
              <a:r>
                <a:rPr lang="en-US" altLang="ko-KR" sz="1100" b="1" dirty="0"/>
                <a:t>ACCOUNTING</a:t>
              </a:r>
              <a:endParaRPr lang="en-US" sz="1100" dirty="0"/>
            </a:p>
            <a:p>
              <a:endParaRPr lang="en-US" altLang="ko-KR" dirty="0" smtClean="0"/>
            </a:p>
            <a:p>
              <a:r>
                <a:rPr lang="en-US" dirty="0"/>
                <a:t>Are you an accounting novice? Don't worry!</a:t>
              </a:r>
            </a:p>
            <a:p>
              <a:r>
                <a:rPr lang="en-US" dirty="0"/>
                <a:t>The program is easy to use for both beginners and experts.</a:t>
              </a:r>
            </a:p>
            <a:p>
              <a:r>
                <a:rPr lang="en-US" dirty="0"/>
                <a:t>Easily manage invoicing, accounts receivables</a:t>
              </a:r>
            </a:p>
            <a:p>
              <a:r>
                <a:rPr lang="en-US" dirty="0"/>
                <a:t>and accounts payables with integrated inventory data.</a:t>
              </a:r>
            </a:p>
            <a:p>
              <a:r>
                <a:rPr lang="en-US" dirty="0"/>
                <a:t>You can quickly generate financial statements</a:t>
              </a:r>
            </a:p>
            <a:p>
              <a:r>
                <a:rPr lang="en-US" dirty="0"/>
                <a:t>and status reports with real-time data.</a:t>
              </a:r>
            </a:p>
            <a:p>
              <a:endParaRPr lang="en-US" altLang="ko-KR" b="1" dirty="0" smtClean="0">
                <a:solidFill>
                  <a:srgbClr val="0000FF"/>
                </a:solidFill>
              </a:endParaRPr>
            </a:p>
            <a:p>
              <a:r>
                <a:rPr lang="en-US" altLang="ko-KR" b="1" dirty="0" smtClean="0">
                  <a:solidFill>
                    <a:srgbClr val="0000FF"/>
                  </a:solidFill>
                </a:rPr>
                <a:t>More</a:t>
              </a:r>
              <a:r>
                <a:rPr lang="ko-KR" altLang="en-US" b="1" dirty="0" smtClean="0">
                  <a:solidFill>
                    <a:srgbClr val="0000FF"/>
                  </a:solidFill>
                </a:rPr>
                <a:t> </a:t>
              </a:r>
              <a:r>
                <a:rPr lang="en-US" altLang="ko-KR" b="1" dirty="0" smtClean="0">
                  <a:solidFill>
                    <a:srgbClr val="0000FF"/>
                  </a:solidFill>
                </a:rPr>
                <a:t>&gt;</a:t>
              </a:r>
              <a:endParaRPr lang="en-US" b="1" dirty="0">
                <a:solidFill>
                  <a:srgbClr val="0000FF"/>
                </a:solidFill>
              </a:endParaRPr>
            </a:p>
          </p:txBody>
        </p:sp>
        <p:sp>
          <p:nvSpPr>
            <p:cNvPr id="164" name="Oval 163"/>
            <p:cNvSpPr/>
            <p:nvPr/>
          </p:nvSpPr>
          <p:spPr bwMode="auto">
            <a:xfrm>
              <a:off x="200472" y="4149080"/>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grpSp>
        <p:nvGrpSpPr>
          <p:cNvPr id="173" name="Group 172"/>
          <p:cNvGrpSpPr/>
          <p:nvPr/>
        </p:nvGrpSpPr>
        <p:grpSpPr>
          <a:xfrm>
            <a:off x="200472" y="5587786"/>
            <a:ext cx="2520280" cy="1369606"/>
            <a:chOff x="200472" y="5877272"/>
            <a:chExt cx="2520280" cy="1369606"/>
          </a:xfrm>
        </p:grpSpPr>
        <p:sp>
          <p:nvSpPr>
            <p:cNvPr id="161" name="TextBox 160"/>
            <p:cNvSpPr txBox="1"/>
            <p:nvPr/>
          </p:nvSpPr>
          <p:spPr>
            <a:xfrm>
              <a:off x="416496" y="5877272"/>
              <a:ext cx="2304256" cy="1369606"/>
            </a:xfrm>
            <a:prstGeom prst="rect">
              <a:avLst/>
            </a:prstGeom>
            <a:noFill/>
          </p:spPr>
          <p:txBody>
            <a:bodyPr wrap="square" rtlCol="0">
              <a:spAutoFit/>
            </a:bodyPr>
            <a:lstStyle/>
            <a:p>
              <a:r>
                <a:rPr lang="en-US" altLang="ko-KR" sz="1100" b="1" dirty="0"/>
                <a:t>Online Accounting </a:t>
              </a:r>
              <a:r>
                <a:rPr lang="en-US" altLang="ko-KR" sz="1100" b="1" dirty="0" smtClean="0"/>
                <a:t>Software</a:t>
              </a:r>
            </a:p>
            <a:p>
              <a:endParaRPr lang="en-US" altLang="ko-KR" dirty="0" smtClean="0"/>
            </a:p>
            <a:p>
              <a:r>
                <a:rPr lang="en-US" dirty="0" smtClean="0"/>
                <a:t>PHILTAX accounting </a:t>
              </a:r>
              <a:r>
                <a:rPr lang="en-US" dirty="0"/>
                <a:t>and financials ERP modules help businesses manage A/R, A/P, cost accounting, profit and loss, cash flow projections, and more. While many businesses today have some sort of financial or accounting software available, they still experience problems</a:t>
              </a:r>
              <a:r>
                <a:rPr lang="en-US" dirty="0" smtClean="0"/>
                <a:t>.</a:t>
              </a:r>
            </a:p>
            <a:p>
              <a:endParaRPr lang="en-US" altLang="ko-KR" b="1" dirty="0" smtClean="0">
                <a:solidFill>
                  <a:srgbClr val="0000FF"/>
                </a:solidFill>
              </a:endParaRPr>
            </a:p>
            <a:p>
              <a:r>
                <a:rPr lang="en-US" altLang="ko-KR" b="1" dirty="0" smtClean="0">
                  <a:solidFill>
                    <a:srgbClr val="0000FF"/>
                  </a:solidFill>
                </a:rPr>
                <a:t>More</a:t>
              </a:r>
              <a:r>
                <a:rPr lang="ko-KR" altLang="en-US" b="1" dirty="0" smtClean="0">
                  <a:solidFill>
                    <a:srgbClr val="0000FF"/>
                  </a:solidFill>
                </a:rPr>
                <a:t> </a:t>
              </a:r>
              <a:r>
                <a:rPr lang="en-US" altLang="ko-KR" b="1" dirty="0" smtClean="0">
                  <a:solidFill>
                    <a:srgbClr val="0000FF"/>
                  </a:solidFill>
                </a:rPr>
                <a:t>&gt;</a:t>
              </a:r>
              <a:endParaRPr lang="en-US" b="1" dirty="0">
                <a:solidFill>
                  <a:srgbClr val="0000FF"/>
                </a:solidFill>
              </a:endParaRPr>
            </a:p>
          </p:txBody>
        </p:sp>
        <p:sp>
          <p:nvSpPr>
            <p:cNvPr id="165" name="Oval 164"/>
            <p:cNvSpPr/>
            <p:nvPr/>
          </p:nvSpPr>
          <p:spPr bwMode="auto">
            <a:xfrm>
              <a:off x="200472" y="5877272"/>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grpSp>
        <p:nvGrpSpPr>
          <p:cNvPr id="171" name="Group 170"/>
          <p:cNvGrpSpPr/>
          <p:nvPr/>
        </p:nvGrpSpPr>
        <p:grpSpPr>
          <a:xfrm>
            <a:off x="2792760" y="4005064"/>
            <a:ext cx="2520280" cy="1492716"/>
            <a:chOff x="2792760" y="4149080"/>
            <a:chExt cx="2520280" cy="1492716"/>
          </a:xfrm>
        </p:grpSpPr>
        <p:sp>
          <p:nvSpPr>
            <p:cNvPr id="113" name="TextBox 112"/>
            <p:cNvSpPr txBox="1"/>
            <p:nvPr/>
          </p:nvSpPr>
          <p:spPr>
            <a:xfrm>
              <a:off x="3008784" y="4149080"/>
              <a:ext cx="2304256" cy="1492716"/>
            </a:xfrm>
            <a:prstGeom prst="rect">
              <a:avLst/>
            </a:prstGeom>
            <a:noFill/>
          </p:spPr>
          <p:txBody>
            <a:bodyPr wrap="square" rtlCol="0">
              <a:spAutoFit/>
            </a:bodyPr>
            <a:lstStyle/>
            <a:p>
              <a:r>
                <a:rPr lang="en-US" altLang="ko-KR" sz="1100" b="1" dirty="0" smtClean="0"/>
                <a:t>Payroll </a:t>
              </a:r>
              <a:r>
                <a:rPr lang="en-US" altLang="ko-KR" sz="1100" b="1" dirty="0"/>
                <a:t>Management Software</a:t>
              </a:r>
              <a:endParaRPr lang="en-US" dirty="0" smtClean="0"/>
            </a:p>
            <a:p>
              <a:endParaRPr lang="en-US" altLang="ko-KR" dirty="0" smtClean="0"/>
            </a:p>
            <a:p>
              <a:r>
                <a:rPr lang="en-US" dirty="0" smtClean="0"/>
                <a:t>PHILTAX provides </a:t>
              </a:r>
              <a:r>
                <a:rPr lang="en-US" dirty="0"/>
                <a:t>a Payroll module to track employee compensation and to generate payroll. Earnings and deduction vary by each business’s pay structure. PHILTAX</a:t>
              </a:r>
              <a:r>
                <a:rPr lang="en-US" dirty="0" smtClean="0"/>
                <a:t> </a:t>
              </a:r>
              <a:r>
                <a:rPr lang="en-US" dirty="0"/>
                <a:t>can be easily configured to fit perfectly for all businesses. All payroll is integrated with the overtime and leave management for accurate and easy payroll.</a:t>
              </a:r>
              <a:endParaRPr lang="en-US" b="1" dirty="0" smtClean="0">
                <a:solidFill>
                  <a:srgbClr val="0000FF"/>
                </a:solidFill>
              </a:endParaRPr>
            </a:p>
            <a:p>
              <a:endParaRPr lang="en-US" altLang="ko-KR" b="1" dirty="0">
                <a:solidFill>
                  <a:srgbClr val="0000FF"/>
                </a:solidFill>
              </a:endParaRPr>
            </a:p>
            <a:p>
              <a:r>
                <a:rPr lang="en-US" altLang="ko-KR" b="1" dirty="0">
                  <a:solidFill>
                    <a:srgbClr val="0000FF"/>
                  </a:solidFill>
                </a:rPr>
                <a:t>More</a:t>
              </a:r>
              <a:r>
                <a:rPr lang="ko-KR" altLang="en-US" b="1" dirty="0" smtClean="0">
                  <a:solidFill>
                    <a:srgbClr val="0000FF"/>
                  </a:solidFill>
                </a:rPr>
                <a:t> </a:t>
              </a:r>
              <a:r>
                <a:rPr lang="en-US" altLang="ko-KR" b="1" dirty="0" smtClean="0">
                  <a:solidFill>
                    <a:srgbClr val="0000FF"/>
                  </a:solidFill>
                </a:rPr>
                <a:t>&gt;</a:t>
              </a:r>
              <a:endParaRPr lang="en-US" b="1" dirty="0">
                <a:solidFill>
                  <a:srgbClr val="0000FF"/>
                </a:solidFill>
              </a:endParaRPr>
            </a:p>
          </p:txBody>
        </p:sp>
        <p:sp>
          <p:nvSpPr>
            <p:cNvPr id="168" name="Oval 167"/>
            <p:cNvSpPr/>
            <p:nvPr/>
          </p:nvSpPr>
          <p:spPr bwMode="auto">
            <a:xfrm>
              <a:off x="2792760" y="4149080"/>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grpSp>
        <p:nvGrpSpPr>
          <p:cNvPr id="174" name="Group 173"/>
          <p:cNvGrpSpPr/>
          <p:nvPr/>
        </p:nvGrpSpPr>
        <p:grpSpPr>
          <a:xfrm>
            <a:off x="2792760" y="5587786"/>
            <a:ext cx="2520280" cy="877163"/>
            <a:chOff x="2792760" y="5877272"/>
            <a:chExt cx="2520280" cy="877163"/>
          </a:xfrm>
        </p:grpSpPr>
        <p:sp>
          <p:nvSpPr>
            <p:cNvPr id="162" name="TextBox 161"/>
            <p:cNvSpPr txBox="1"/>
            <p:nvPr/>
          </p:nvSpPr>
          <p:spPr>
            <a:xfrm>
              <a:off x="3008784" y="5877272"/>
              <a:ext cx="2304256" cy="877163"/>
            </a:xfrm>
            <a:prstGeom prst="rect">
              <a:avLst/>
            </a:prstGeom>
            <a:noFill/>
          </p:spPr>
          <p:txBody>
            <a:bodyPr wrap="square" rtlCol="0">
              <a:spAutoFit/>
            </a:bodyPr>
            <a:lstStyle/>
            <a:p>
              <a:r>
                <a:rPr lang="en-US" altLang="ko-KR" sz="1100" b="1" dirty="0"/>
                <a:t>Accessibility &amp; </a:t>
              </a:r>
              <a:r>
                <a:rPr lang="en-US" altLang="ko-KR" sz="1100" b="1" dirty="0" smtClean="0"/>
                <a:t>Security</a:t>
              </a:r>
            </a:p>
            <a:p>
              <a:endParaRPr lang="en-US" altLang="ko-KR" dirty="0" smtClean="0"/>
            </a:p>
            <a:p>
              <a:r>
                <a:rPr lang="en-US" dirty="0"/>
                <a:t>PHILTAX is an entirely web-based program that is accessible at anytime and from anywhere</a:t>
              </a:r>
              <a:r>
                <a:rPr lang="en-US" dirty="0" smtClean="0"/>
                <a:t>!</a:t>
              </a:r>
            </a:p>
            <a:p>
              <a:endParaRPr lang="en-US" altLang="ko-KR" b="1" dirty="0">
                <a:solidFill>
                  <a:srgbClr val="0000FF"/>
                </a:solidFill>
              </a:endParaRPr>
            </a:p>
            <a:p>
              <a:r>
                <a:rPr lang="en-US" altLang="ko-KR" b="1" dirty="0" smtClean="0">
                  <a:solidFill>
                    <a:srgbClr val="0000FF"/>
                  </a:solidFill>
                </a:rPr>
                <a:t>More</a:t>
              </a:r>
              <a:r>
                <a:rPr lang="ko-KR" altLang="en-US" b="1" dirty="0" smtClean="0">
                  <a:solidFill>
                    <a:srgbClr val="0000FF"/>
                  </a:solidFill>
                </a:rPr>
                <a:t> </a:t>
              </a:r>
              <a:r>
                <a:rPr lang="en-US" altLang="ko-KR" b="1" dirty="0" smtClean="0">
                  <a:solidFill>
                    <a:srgbClr val="0000FF"/>
                  </a:solidFill>
                </a:rPr>
                <a:t>&gt;</a:t>
              </a:r>
              <a:endParaRPr lang="en-US" b="1" dirty="0">
                <a:solidFill>
                  <a:srgbClr val="0000FF"/>
                </a:solidFill>
              </a:endParaRPr>
            </a:p>
          </p:txBody>
        </p:sp>
        <p:sp>
          <p:nvSpPr>
            <p:cNvPr id="169" name="Oval 168"/>
            <p:cNvSpPr/>
            <p:nvPr/>
          </p:nvSpPr>
          <p:spPr bwMode="auto">
            <a:xfrm>
              <a:off x="2792760" y="5877272"/>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sp>
        <p:nvSpPr>
          <p:cNvPr id="175" name="Oval 174"/>
          <p:cNvSpPr/>
          <p:nvPr/>
        </p:nvSpPr>
        <p:spPr bwMode="auto">
          <a:xfrm>
            <a:off x="1352600" y="332656"/>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1</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76" name="Oval 175"/>
          <p:cNvSpPr/>
          <p:nvPr/>
        </p:nvSpPr>
        <p:spPr bwMode="auto">
          <a:xfrm>
            <a:off x="128464" y="980728"/>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ko-KR" altLang="ko-KR" sz="1400" b="1" dirty="0">
                <a:solidFill>
                  <a:schemeClr val="bg1"/>
                </a:solidFill>
                <a:latin typeface="나눔고딕"/>
                <a:ea typeface="나눔고딕"/>
                <a:cs typeface="나눔고딕"/>
              </a:rPr>
              <a:t>2</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77" name="Oval 176"/>
          <p:cNvSpPr/>
          <p:nvPr/>
        </p:nvSpPr>
        <p:spPr bwMode="auto">
          <a:xfrm>
            <a:off x="128464" y="3068960"/>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3</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79" name="TextBox 178"/>
          <p:cNvSpPr txBox="1"/>
          <p:nvPr/>
        </p:nvSpPr>
        <p:spPr>
          <a:xfrm>
            <a:off x="2228887" y="260648"/>
            <a:ext cx="419857" cy="461665"/>
          </a:xfrm>
          <a:prstGeom prst="rect">
            <a:avLst/>
          </a:prstGeom>
          <a:noFill/>
        </p:spPr>
        <p:txBody>
          <a:bodyPr wrap="none" rtlCol="0">
            <a:spAutoFit/>
          </a:bodyPr>
          <a:lstStyle/>
          <a:p>
            <a:r>
              <a:rPr lang="en-US" altLang="ko-KR" sz="2400" dirty="0" smtClean="0">
                <a:solidFill>
                  <a:srgbClr val="FF0000"/>
                </a:solidFill>
              </a:rPr>
              <a:t>✓</a:t>
            </a:r>
            <a:endParaRPr lang="en-US" sz="2400" dirty="0">
              <a:solidFill>
                <a:srgbClr val="FF0000"/>
              </a:solidFill>
            </a:endParaRPr>
          </a:p>
        </p:txBody>
      </p:sp>
      <p:sp>
        <p:nvSpPr>
          <p:cNvPr id="180" name="TextBox 179"/>
          <p:cNvSpPr txBox="1"/>
          <p:nvPr/>
        </p:nvSpPr>
        <p:spPr>
          <a:xfrm>
            <a:off x="3224808" y="260648"/>
            <a:ext cx="419857" cy="461665"/>
          </a:xfrm>
          <a:prstGeom prst="rect">
            <a:avLst/>
          </a:prstGeom>
          <a:noFill/>
        </p:spPr>
        <p:txBody>
          <a:bodyPr wrap="none" rtlCol="0">
            <a:spAutoFit/>
          </a:bodyPr>
          <a:lstStyle/>
          <a:p>
            <a:r>
              <a:rPr lang="en-US" altLang="ko-KR" sz="2400" dirty="0" smtClean="0">
                <a:solidFill>
                  <a:srgbClr val="FF0000"/>
                </a:solidFill>
              </a:rPr>
              <a:t>✓</a:t>
            </a:r>
            <a:endParaRPr lang="en-US" sz="2400" dirty="0">
              <a:solidFill>
                <a:srgbClr val="FF0000"/>
              </a:solidFill>
            </a:endParaRPr>
          </a:p>
        </p:txBody>
      </p:sp>
      <p:sp>
        <p:nvSpPr>
          <p:cNvPr id="181" name="TextBox 180"/>
          <p:cNvSpPr txBox="1"/>
          <p:nvPr/>
        </p:nvSpPr>
        <p:spPr>
          <a:xfrm>
            <a:off x="4016896" y="260648"/>
            <a:ext cx="419857" cy="461665"/>
          </a:xfrm>
          <a:prstGeom prst="rect">
            <a:avLst/>
          </a:prstGeom>
          <a:noFill/>
        </p:spPr>
        <p:txBody>
          <a:bodyPr wrap="none" rtlCol="0">
            <a:spAutoFit/>
          </a:bodyPr>
          <a:lstStyle/>
          <a:p>
            <a:r>
              <a:rPr lang="en-US" altLang="ko-KR" sz="2400" dirty="0" smtClean="0">
                <a:solidFill>
                  <a:srgbClr val="FF0000"/>
                </a:solidFill>
              </a:rPr>
              <a:t>✓</a:t>
            </a:r>
            <a:endParaRPr lang="en-US" sz="2400" dirty="0">
              <a:solidFill>
                <a:srgbClr val="FF0000"/>
              </a:solidFill>
            </a:endParaRPr>
          </a:p>
        </p:txBody>
      </p:sp>
      <p:sp>
        <p:nvSpPr>
          <p:cNvPr id="182" name="TextBox 181"/>
          <p:cNvSpPr txBox="1"/>
          <p:nvPr/>
        </p:nvSpPr>
        <p:spPr>
          <a:xfrm>
            <a:off x="4880992" y="260648"/>
            <a:ext cx="419857" cy="461665"/>
          </a:xfrm>
          <a:prstGeom prst="rect">
            <a:avLst/>
          </a:prstGeom>
          <a:noFill/>
        </p:spPr>
        <p:txBody>
          <a:bodyPr wrap="none" rtlCol="0">
            <a:spAutoFit/>
          </a:bodyPr>
          <a:lstStyle/>
          <a:p>
            <a:r>
              <a:rPr lang="en-US" altLang="ko-KR" sz="2400" dirty="0" smtClean="0">
                <a:solidFill>
                  <a:srgbClr val="FF0000"/>
                </a:solidFill>
              </a:rPr>
              <a:t>✓</a:t>
            </a:r>
            <a:endParaRPr lang="en-US" sz="2400" dirty="0">
              <a:solidFill>
                <a:srgbClr val="FF0000"/>
              </a:solidFill>
            </a:endParaRPr>
          </a:p>
        </p:txBody>
      </p:sp>
      <p:sp>
        <p:nvSpPr>
          <p:cNvPr id="183" name="TextBox 182"/>
          <p:cNvSpPr txBox="1"/>
          <p:nvPr/>
        </p:nvSpPr>
        <p:spPr>
          <a:xfrm>
            <a:off x="6609184" y="260648"/>
            <a:ext cx="419857" cy="461665"/>
          </a:xfrm>
          <a:prstGeom prst="rect">
            <a:avLst/>
          </a:prstGeom>
          <a:noFill/>
        </p:spPr>
        <p:txBody>
          <a:bodyPr wrap="none" rtlCol="0">
            <a:spAutoFit/>
          </a:bodyPr>
          <a:lstStyle/>
          <a:p>
            <a:r>
              <a:rPr lang="en-US" altLang="ko-KR" sz="2400" dirty="0" smtClean="0">
                <a:solidFill>
                  <a:srgbClr val="FF0000"/>
                </a:solidFill>
              </a:rPr>
              <a:t>✓</a:t>
            </a:r>
            <a:endParaRPr lang="en-US" sz="2400" dirty="0">
              <a:solidFill>
                <a:srgbClr val="FF0000"/>
              </a:solidFill>
            </a:endParaRPr>
          </a:p>
        </p:txBody>
      </p:sp>
      <p:sp>
        <p:nvSpPr>
          <p:cNvPr id="184" name="Oval 183"/>
          <p:cNvSpPr/>
          <p:nvPr/>
        </p:nvSpPr>
        <p:spPr bwMode="auto">
          <a:xfrm>
            <a:off x="5385048" y="3284984"/>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4</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Tree>
    <p:extLst>
      <p:ext uri="{BB962C8B-B14F-4D97-AF65-F5344CB8AC3E}">
        <p14:creationId xmlns:p14="http://schemas.microsoft.com/office/powerpoint/2010/main" val="53181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113522" y="143814"/>
            <a:ext cx="7416000" cy="6552000"/>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6" name="Title 5"/>
          <p:cNvSpPr>
            <a:spLocks noGrp="1"/>
          </p:cNvSpPr>
          <p:nvPr>
            <p:ph type="title"/>
          </p:nvPr>
        </p:nvSpPr>
        <p:spPr/>
        <p:txBody>
          <a:bodyPr/>
          <a:lstStyle/>
          <a:p>
            <a:endParaRPr lang="en-US" dirty="0"/>
          </a:p>
        </p:txBody>
      </p:sp>
      <p:sp>
        <p:nvSpPr>
          <p:cNvPr id="7" name="Text Placeholder 6"/>
          <p:cNvSpPr>
            <a:spLocks noGrp="1"/>
          </p:cNvSpPr>
          <p:nvPr>
            <p:ph type="body" sz="quarter" idx="16"/>
          </p:nvPr>
        </p:nvSpPr>
        <p:spPr/>
        <p:txBody>
          <a:bodyPr/>
          <a:lstStyle/>
          <a:p>
            <a:r>
              <a:rPr lang="en-US" altLang="ko-KR" dirty="0" smtClean="0"/>
              <a:t>5.</a:t>
            </a:r>
            <a:r>
              <a:rPr lang="ko-KR" altLang="en-US" dirty="0" smtClean="0"/>
              <a:t> 필텍스 사용 안내</a:t>
            </a:r>
            <a:endParaRPr lang="en-US" altLang="ko-KR" dirty="0" smtClean="0"/>
          </a:p>
          <a:p>
            <a:endParaRPr lang="en-US" dirty="0"/>
          </a:p>
          <a:p>
            <a:r>
              <a:rPr lang="en-US" altLang="ko-KR" dirty="0" smtClean="0"/>
              <a:t>6.</a:t>
            </a:r>
            <a:r>
              <a:rPr lang="ko-KR" altLang="en-US" dirty="0" smtClean="0"/>
              <a:t> 세무사 설명 </a:t>
            </a:r>
            <a:r>
              <a:rPr lang="en-US" altLang="ko-KR" dirty="0" smtClean="0"/>
              <a:t>(</a:t>
            </a:r>
            <a:r>
              <a:rPr lang="ko-KR" altLang="en-US" dirty="0" smtClean="0"/>
              <a:t>사업 초기 </a:t>
            </a:r>
            <a:r>
              <a:rPr lang="en-US" altLang="ko-KR" dirty="0" smtClean="0"/>
              <a:t>1</a:t>
            </a:r>
            <a:r>
              <a:rPr lang="ko-KR" altLang="en-US" dirty="0" smtClean="0"/>
              <a:t>명 예상</a:t>
            </a:r>
            <a:r>
              <a:rPr lang="en-US" altLang="ko-KR" dirty="0" smtClean="0"/>
              <a:t>)</a:t>
            </a:r>
            <a:endParaRPr lang="en-US" altLang="ko-KR" dirty="0"/>
          </a:p>
          <a:p>
            <a:endParaRPr lang="en-US" dirty="0" smtClean="0"/>
          </a:p>
          <a:p>
            <a:r>
              <a:rPr lang="en-US" altLang="ko-KR" dirty="0" smtClean="0"/>
              <a:t>7.</a:t>
            </a:r>
            <a:r>
              <a:rPr lang="ko-KR" altLang="en-US" dirty="0" smtClean="0"/>
              <a:t> 무료 체험 </a:t>
            </a:r>
            <a:r>
              <a:rPr lang="en-US" altLang="ko-KR" dirty="0" smtClean="0"/>
              <a:t>&amp;</a:t>
            </a:r>
            <a:r>
              <a:rPr lang="ko-KR" altLang="en-US" dirty="0" smtClean="0"/>
              <a:t> 고객 문의 안내</a:t>
            </a:r>
            <a:r>
              <a:rPr lang="en-US" altLang="ko-KR" dirty="0" smtClean="0"/>
              <a:t/>
            </a:r>
            <a:br>
              <a:rPr lang="en-US" altLang="ko-KR" dirty="0" smtClean="0"/>
            </a:br>
            <a:r>
              <a:rPr lang="ko-KR" altLang="en-US" dirty="0" smtClean="0"/>
              <a:t>   </a:t>
            </a:r>
            <a:r>
              <a:rPr lang="en-US" altLang="ko-KR" dirty="0" smtClean="0"/>
              <a:t>-</a:t>
            </a:r>
            <a:r>
              <a:rPr lang="ko-KR" altLang="en-US" dirty="0" smtClean="0"/>
              <a:t> 무료 체험</a:t>
            </a:r>
            <a:r>
              <a:rPr lang="en-US" altLang="ko-KR" dirty="0" smtClean="0"/>
              <a:t>(</a:t>
            </a:r>
            <a:r>
              <a:rPr lang="ko-KR" altLang="en-US" dirty="0" smtClean="0"/>
              <a:t>가입</a:t>
            </a:r>
            <a:r>
              <a:rPr lang="en-US" altLang="ko-KR" dirty="0" smtClean="0"/>
              <a:t>):</a:t>
            </a:r>
            <a:r>
              <a:rPr lang="ko-KR" altLang="en-US" dirty="0" smtClean="0"/>
              <a:t> 링크 버튼</a:t>
            </a:r>
            <a:r>
              <a:rPr lang="en-US" altLang="ko-KR" dirty="0" smtClean="0"/>
              <a:t/>
            </a:r>
            <a:br>
              <a:rPr lang="en-US" altLang="ko-KR" dirty="0" smtClean="0"/>
            </a:br>
            <a:r>
              <a:rPr lang="ko-KR" altLang="en-US" dirty="0" smtClean="0"/>
              <a:t>   </a:t>
            </a:r>
            <a:r>
              <a:rPr lang="en-US" altLang="ko-KR" dirty="0" smtClean="0"/>
              <a:t>-</a:t>
            </a:r>
            <a:r>
              <a:rPr lang="ko-KR" altLang="en-US" dirty="0" smtClean="0"/>
              <a:t> 고객 문의 안내 전화 링크 없음</a:t>
            </a:r>
            <a:endParaRPr lang="en-US" altLang="ko-KR" dirty="0"/>
          </a:p>
          <a:p>
            <a:endParaRPr lang="en-US" dirty="0" smtClean="0"/>
          </a:p>
          <a:p>
            <a:r>
              <a:rPr lang="en-US" altLang="ko-KR" dirty="0" smtClean="0"/>
              <a:t>8</a:t>
            </a:r>
            <a:r>
              <a:rPr lang="ko-KR" altLang="en-US" dirty="0" smtClean="0"/>
              <a:t>. 세무 뉴스 </a:t>
            </a:r>
            <a:r>
              <a:rPr lang="en-US" altLang="ko-KR" dirty="0" smtClean="0"/>
              <a:t>&amp;</a:t>
            </a:r>
            <a:r>
              <a:rPr lang="ko-KR" altLang="en-US" dirty="0" smtClean="0"/>
              <a:t> 공지 사항</a:t>
            </a:r>
            <a:endParaRPr lang="en-US" altLang="ko-KR" dirty="0" smtClean="0"/>
          </a:p>
          <a:p>
            <a:endParaRPr lang="en-US" dirty="0"/>
          </a:p>
          <a:p>
            <a:r>
              <a:rPr lang="en-US" altLang="ko-KR" dirty="0" smtClean="0"/>
              <a:t>9.</a:t>
            </a:r>
            <a:r>
              <a:rPr lang="ko-KR" altLang="en-US" dirty="0" smtClean="0"/>
              <a:t> 빠른 매뉴 및 세무 정보 링크 메뉴</a:t>
            </a:r>
            <a:r>
              <a:rPr lang="en-US" altLang="ko-KR" dirty="0" smtClean="0"/>
              <a:t/>
            </a:r>
            <a:br>
              <a:rPr lang="en-US" altLang="ko-KR" dirty="0" smtClean="0"/>
            </a:br>
            <a:r>
              <a:rPr lang="ko-KR" altLang="en-US" dirty="0" smtClean="0"/>
              <a:t> </a:t>
            </a:r>
            <a:r>
              <a:rPr lang="en-US" altLang="ko-KR" dirty="0" smtClean="0"/>
              <a:t>- Forms = </a:t>
            </a:r>
            <a:r>
              <a:rPr lang="ko-KR" altLang="en-US" dirty="0" smtClean="0"/>
              <a:t>자료실 연동</a:t>
            </a:r>
            <a:r>
              <a:rPr lang="en-US" altLang="ko-KR" dirty="0" smtClean="0"/>
              <a:t/>
            </a:r>
            <a:br>
              <a:rPr lang="en-US" altLang="ko-KR" dirty="0" smtClean="0"/>
            </a:br>
            <a:r>
              <a:rPr lang="ko-KR" altLang="en-US" dirty="0" smtClean="0"/>
              <a:t>  </a:t>
            </a:r>
            <a:r>
              <a:rPr lang="en-US" altLang="ko-KR" dirty="0" smtClean="0"/>
              <a:t>-</a:t>
            </a:r>
            <a:r>
              <a:rPr lang="ko-KR" altLang="en-US" dirty="0"/>
              <a:t> </a:t>
            </a:r>
            <a:r>
              <a:rPr lang="en-US" altLang="ko-KR" dirty="0" smtClean="0"/>
              <a:t>Tax Code (</a:t>
            </a:r>
            <a:r>
              <a:rPr lang="ko-KR" altLang="en-US" dirty="0" smtClean="0"/>
              <a:t>신규 링크로 대체</a:t>
            </a:r>
            <a:r>
              <a:rPr lang="en-US" altLang="ko-KR" dirty="0" smtClean="0"/>
              <a:t>)</a:t>
            </a:r>
          </a:p>
          <a:p>
            <a:r>
              <a:rPr lang="ko-KR" altLang="ko-KR" dirty="0"/>
              <a:t> </a:t>
            </a:r>
            <a:r>
              <a:rPr lang="ko-KR" altLang="en-US" dirty="0" smtClean="0"/>
              <a:t> </a:t>
            </a:r>
            <a:r>
              <a:rPr lang="en-US" altLang="ko-KR" dirty="0" smtClean="0"/>
              <a:t>-</a:t>
            </a:r>
            <a:r>
              <a:rPr lang="ko-KR" altLang="en-US" dirty="0" smtClean="0"/>
              <a:t> 계산기 및 도구</a:t>
            </a:r>
            <a:r>
              <a:rPr lang="en-US" altLang="ko-KR" dirty="0" smtClean="0"/>
              <a:t>:</a:t>
            </a:r>
            <a:r>
              <a:rPr lang="ko-KR" altLang="en-US" dirty="0" smtClean="0"/>
              <a:t> 임차</a:t>
            </a:r>
            <a:r>
              <a:rPr lang="en-US" altLang="ko-KR" dirty="0" smtClean="0"/>
              <a:t>/</a:t>
            </a:r>
            <a:r>
              <a:rPr lang="ko-KR" altLang="en-US" dirty="0" smtClean="0"/>
              <a:t>인건비 계산페이지 이동 또는 세무계산 페이지 링크</a:t>
            </a:r>
            <a:r>
              <a:rPr lang="en-US" altLang="ko-KR" dirty="0" smtClean="0"/>
              <a:t>(</a:t>
            </a:r>
            <a:r>
              <a:rPr lang="ko-KR" altLang="en-US" dirty="0" smtClean="0"/>
              <a:t>추후 협의</a:t>
            </a:r>
            <a:r>
              <a:rPr lang="en-US" altLang="ko-KR" dirty="0" smtClean="0"/>
              <a:t>)</a:t>
            </a:r>
          </a:p>
          <a:p>
            <a:endParaRPr lang="en-US" dirty="0"/>
          </a:p>
          <a:p>
            <a:r>
              <a:rPr lang="en-US" altLang="ko-KR" dirty="0" smtClean="0"/>
              <a:t>10 TAX Calendar</a:t>
            </a:r>
            <a:br>
              <a:rPr lang="en-US" altLang="ko-KR" dirty="0" smtClean="0"/>
            </a:br>
            <a:r>
              <a:rPr lang="en-US" altLang="ko-KR" dirty="0" smtClean="0"/>
              <a:t>   </a:t>
            </a:r>
            <a:r>
              <a:rPr lang="ko-KR" altLang="en-US" dirty="0" smtClean="0"/>
              <a:t>필리판 </a:t>
            </a:r>
            <a:r>
              <a:rPr lang="en-US" altLang="ko-KR" dirty="0" smtClean="0"/>
              <a:t>BIR</a:t>
            </a:r>
            <a:r>
              <a:rPr lang="ko-KR" altLang="en-US" dirty="0" smtClean="0"/>
              <a:t>사이트 자료 다운로드 제공</a:t>
            </a:r>
            <a:endParaRPr lang="en-US" altLang="ko-KR" dirty="0" smtClean="0"/>
          </a:p>
          <a:p>
            <a:endParaRPr lang="en-US" dirty="0"/>
          </a:p>
          <a:p>
            <a:r>
              <a:rPr lang="en-US" dirty="0" smtClean="0"/>
              <a:t>11. </a:t>
            </a:r>
            <a:r>
              <a:rPr lang="ko-KR" altLang="en-US" dirty="0" smtClean="0"/>
              <a:t>배너 광고 적용시 예상 안</a:t>
            </a:r>
            <a:endParaRPr lang="en-US" dirty="0" smtClean="0"/>
          </a:p>
        </p:txBody>
      </p:sp>
      <p:sp>
        <p:nvSpPr>
          <p:cNvPr id="8" name="Text Placeholder 7"/>
          <p:cNvSpPr>
            <a:spLocks noGrp="1"/>
          </p:cNvSpPr>
          <p:nvPr>
            <p:ph type="body" sz="quarter" idx="17"/>
          </p:nvPr>
        </p:nvSpPr>
        <p:spPr/>
        <p:txBody>
          <a:bodyPr/>
          <a:lstStyle/>
          <a:p>
            <a:endParaRPr lang="en-US"/>
          </a:p>
        </p:txBody>
      </p:sp>
      <p:pic>
        <p:nvPicPr>
          <p:cNvPr id="82" name="Picture 81" descr="스크린샷 2015-03-25 오전 3.41.55.png"/>
          <p:cNvPicPr>
            <a:picLocks noChangeAspect="1"/>
          </p:cNvPicPr>
          <p:nvPr/>
        </p:nvPicPr>
        <p:blipFill rotWithShape="1">
          <a:blip r:embed="rId2">
            <a:extLst>
              <a:ext uri="{28A0092B-C50C-407E-A947-70E740481C1C}">
                <a14:useLocalDpi xmlns:a14="http://schemas.microsoft.com/office/drawing/2010/main" val="0"/>
              </a:ext>
            </a:extLst>
          </a:blip>
          <a:srcRect l="4867" t="7241" r="5826" b="11018"/>
          <a:stretch/>
        </p:blipFill>
        <p:spPr>
          <a:xfrm>
            <a:off x="5385048" y="4005064"/>
            <a:ext cx="2080396" cy="1296144"/>
          </a:xfrm>
          <a:prstGeom prst="rect">
            <a:avLst/>
          </a:prstGeom>
        </p:spPr>
      </p:pic>
      <p:sp>
        <p:nvSpPr>
          <p:cNvPr id="131" name="TextBox 130"/>
          <p:cNvSpPr txBox="1"/>
          <p:nvPr/>
        </p:nvSpPr>
        <p:spPr>
          <a:xfrm>
            <a:off x="272480" y="260648"/>
            <a:ext cx="4680520" cy="338554"/>
          </a:xfrm>
          <a:prstGeom prst="rect">
            <a:avLst/>
          </a:prstGeom>
          <a:noFill/>
        </p:spPr>
        <p:txBody>
          <a:bodyPr wrap="square" rtlCol="0">
            <a:spAutoFit/>
          </a:bodyPr>
          <a:lstStyle/>
          <a:p>
            <a:r>
              <a:rPr lang="en-US" altLang="ko-KR" sz="1600" b="1" dirty="0" smtClean="0"/>
              <a:t>How Do I Use PHILTAX?</a:t>
            </a:r>
            <a:endParaRPr lang="en-US" altLang="ko-KR" sz="1050" dirty="0" smtClean="0"/>
          </a:p>
        </p:txBody>
      </p:sp>
      <p:sp>
        <p:nvSpPr>
          <p:cNvPr id="140" name="Rectangle 139"/>
          <p:cNvSpPr/>
          <p:nvPr/>
        </p:nvSpPr>
        <p:spPr bwMode="auto">
          <a:xfrm>
            <a:off x="2720752" y="0"/>
            <a:ext cx="2664296" cy="216024"/>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bg1"/>
                </a:solidFill>
                <a:effectLst/>
                <a:latin typeface="Arial" pitchFamily="34" charset="0"/>
                <a:ea typeface="HY헤드라인M" pitchFamily="18" charset="-127"/>
              </a:rPr>
              <a:t>위에 이어서 계속</a:t>
            </a:r>
            <a:r>
              <a:rPr kumimoji="1" lang="en-US" altLang="ko-KR" sz="800" b="0" i="0" u="none" strike="noStrike" cap="none" normalizeH="0" baseline="0" dirty="0" smtClean="0">
                <a:ln>
                  <a:noFill/>
                </a:ln>
                <a:solidFill>
                  <a:schemeClr val="bg1"/>
                </a:solidFill>
                <a:effectLst/>
                <a:latin typeface="Arial" pitchFamily="34" charset="0"/>
                <a:ea typeface="HY헤드라인M" pitchFamily="18" charset="-127"/>
              </a:rPr>
              <a:t>!!!</a:t>
            </a:r>
            <a:endParaRPr kumimoji="1" lang="en-US" sz="800" b="0"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132" name="Rectangle 131"/>
          <p:cNvSpPr/>
          <p:nvPr/>
        </p:nvSpPr>
        <p:spPr bwMode="auto">
          <a:xfrm>
            <a:off x="272481" y="692696"/>
            <a:ext cx="4968552" cy="1872208"/>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p:txBody>
      </p:sp>
      <p:grpSp>
        <p:nvGrpSpPr>
          <p:cNvPr id="5" name="Group 4"/>
          <p:cNvGrpSpPr/>
          <p:nvPr/>
        </p:nvGrpSpPr>
        <p:grpSpPr>
          <a:xfrm>
            <a:off x="423967" y="930206"/>
            <a:ext cx="4680520" cy="1468803"/>
            <a:chOff x="908934" y="1196358"/>
            <a:chExt cx="4680520" cy="1468803"/>
          </a:xfrm>
        </p:grpSpPr>
        <p:sp>
          <p:nvSpPr>
            <p:cNvPr id="133" name="TextBox 132"/>
            <p:cNvSpPr txBox="1"/>
            <p:nvPr/>
          </p:nvSpPr>
          <p:spPr>
            <a:xfrm>
              <a:off x="908934" y="1196358"/>
              <a:ext cx="4680520" cy="307777"/>
            </a:xfrm>
            <a:prstGeom prst="rect">
              <a:avLst/>
            </a:prstGeom>
            <a:noFill/>
          </p:spPr>
          <p:txBody>
            <a:bodyPr wrap="square" rtlCol="0">
              <a:spAutoFit/>
            </a:bodyPr>
            <a:lstStyle/>
            <a:p>
              <a:r>
                <a:rPr lang="en-US" altLang="ko-KR" sz="1400" b="1" dirty="0" smtClean="0"/>
                <a:t>1.</a:t>
              </a:r>
              <a:r>
                <a:rPr lang="ko-KR" altLang="en-US" sz="1400" b="1" dirty="0" smtClean="0"/>
                <a:t> </a:t>
              </a:r>
              <a:r>
                <a:rPr lang="en-US" sz="1400" b="1" dirty="0" smtClean="0"/>
                <a:t>Account</a:t>
              </a:r>
              <a:r>
                <a:rPr lang="en-US" sz="1400" b="1" dirty="0"/>
                <a:t> FOR $00 PER MONTH</a:t>
              </a:r>
              <a:endParaRPr lang="en-US" sz="1400" dirty="0"/>
            </a:p>
          </p:txBody>
        </p:sp>
        <p:sp>
          <p:nvSpPr>
            <p:cNvPr id="134" name="Rounded Rectangle 133"/>
            <p:cNvSpPr/>
            <p:nvPr/>
          </p:nvSpPr>
          <p:spPr bwMode="auto">
            <a:xfrm>
              <a:off x="1167596" y="2420888"/>
              <a:ext cx="1265124" cy="244273"/>
            </a:xfrm>
            <a:prstGeom prst="roundRect">
              <a:avLst>
                <a:gd name="adj" fmla="val 50000"/>
              </a:avLst>
            </a:prstGeom>
            <a:solidFill>
              <a:schemeClr val="tx1">
                <a:lumMod val="50000"/>
                <a:lumOff val="50000"/>
              </a:schemeClr>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900" b="1" dirty="0" smtClean="0">
                  <a:solidFill>
                    <a:schemeClr val="bg1"/>
                  </a:solidFill>
                  <a:ea typeface="HY헤드라인M" pitchFamily="18" charset="-127"/>
                </a:rPr>
                <a:t>Learn </a:t>
              </a:r>
              <a:r>
                <a:rPr kumimoji="1" lang="en-US" altLang="ko-KR" sz="900" b="1" i="0" u="none" strike="noStrike" cap="none" normalizeH="0" baseline="0" dirty="0" smtClean="0">
                  <a:ln>
                    <a:noFill/>
                  </a:ln>
                  <a:solidFill>
                    <a:schemeClr val="bg1"/>
                  </a:solidFill>
                  <a:effectLst/>
                  <a:latin typeface="Arial" pitchFamily="34" charset="0"/>
                  <a:ea typeface="HY헤드라인M" pitchFamily="18" charset="-127"/>
                </a:rPr>
                <a:t>More  &gt;</a:t>
              </a:r>
              <a:endParaRPr kumimoji="1" lang="en-US" sz="900" b="1"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135" name="TextBox 134"/>
            <p:cNvSpPr txBox="1"/>
            <p:nvPr/>
          </p:nvSpPr>
          <p:spPr>
            <a:xfrm>
              <a:off x="1124958" y="1556792"/>
              <a:ext cx="2448272" cy="715581"/>
            </a:xfrm>
            <a:prstGeom prst="rect">
              <a:avLst/>
            </a:prstGeom>
            <a:noFill/>
          </p:spPr>
          <p:txBody>
            <a:bodyPr wrap="square" rtlCol="0">
              <a:spAutoFit/>
            </a:bodyPr>
            <a:lstStyle/>
            <a:p>
              <a:r>
                <a:rPr lang="en-US" altLang="ko-KR" sz="1000" b="1" dirty="0"/>
                <a:t>Web-based </a:t>
              </a:r>
              <a:r>
                <a:rPr lang="en-US" altLang="ko-KR" sz="1000" b="1" dirty="0"/>
                <a:t>tax accounting </a:t>
              </a:r>
              <a:r>
                <a:rPr lang="en-US" altLang="ko-KR" sz="1000" b="1" dirty="0" smtClean="0"/>
                <a:t/>
              </a:r>
              <a:br>
                <a:rPr lang="en-US" altLang="ko-KR" sz="1000" b="1" dirty="0" smtClean="0"/>
              </a:br>
              <a:r>
                <a:rPr lang="en-US" altLang="ko-KR" sz="1000" b="1" dirty="0" smtClean="0"/>
                <a:t>Unlimited </a:t>
              </a:r>
              <a:r>
                <a:rPr lang="en-US" altLang="ko-KR" sz="1000" b="1" dirty="0"/>
                <a:t>User IDs</a:t>
              </a:r>
            </a:p>
            <a:p>
              <a:r>
                <a:rPr lang="en-US" altLang="ko-KR" sz="1000" b="1" dirty="0"/>
                <a:t>Free system upgrades</a:t>
              </a:r>
            </a:p>
            <a:p>
              <a:r>
                <a:rPr lang="en-US" altLang="ko-KR" sz="1000" b="1" dirty="0"/>
                <a:t>Free data security and backups</a:t>
              </a:r>
            </a:p>
          </p:txBody>
        </p:sp>
      </p:grpSp>
      <p:grpSp>
        <p:nvGrpSpPr>
          <p:cNvPr id="136" name="Group 135"/>
          <p:cNvGrpSpPr/>
          <p:nvPr/>
        </p:nvGrpSpPr>
        <p:grpSpPr>
          <a:xfrm>
            <a:off x="3440832" y="1050602"/>
            <a:ext cx="1656184" cy="1228011"/>
            <a:chOff x="265922" y="1405060"/>
            <a:chExt cx="7412876" cy="2228634"/>
          </a:xfrm>
        </p:grpSpPr>
        <p:sp>
          <p:nvSpPr>
            <p:cNvPr id="137" name="Rectangle 136"/>
            <p:cNvSpPr/>
            <p:nvPr/>
          </p:nvSpPr>
          <p:spPr bwMode="auto">
            <a:xfrm>
              <a:off x="273391" y="1405060"/>
              <a:ext cx="7401891" cy="2228634"/>
            </a:xfrm>
            <a:prstGeom prst="rect">
              <a:avLst/>
            </a:prstGeom>
            <a:solidFill>
              <a:srgbClr val="FFFFFF"/>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ko-KR" altLang="en-US" dirty="0" smtClean="0">
                  <a:ea typeface="HY헤드라인M" pitchFamily="18" charset="-127"/>
                </a:rPr>
                <a:t>서비스를 잘 나타내는 이미지</a:t>
              </a:r>
              <a:r>
                <a:rPr kumimoji="1" lang="ko-KR" altLang="en-US" sz="800" b="0" i="0" u="none" strike="noStrike" cap="none" normalizeH="0" baseline="0" dirty="0" smtClean="0">
                  <a:ln>
                    <a:noFill/>
                  </a:ln>
                  <a:solidFill>
                    <a:schemeClr val="tx1"/>
                  </a:solidFill>
                  <a:effectLst/>
                  <a:latin typeface="Arial" pitchFamily="34" charset="0"/>
                  <a:ea typeface="HY헤드라인M" pitchFamily="18" charset="-127"/>
                </a:rPr>
                <a:t> 이미지</a:t>
              </a: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cxnSp>
          <p:nvCxnSpPr>
            <p:cNvPr id="138" name="Straight Connector 137"/>
            <p:cNvCxnSpPr/>
            <p:nvPr/>
          </p:nvCxnSpPr>
          <p:spPr bwMode="auto">
            <a:xfrm>
              <a:off x="280864" y="1421160"/>
              <a:ext cx="7397934" cy="2151418"/>
            </a:xfrm>
            <a:prstGeom prst="line">
              <a:avLst/>
            </a:prstGeom>
            <a:solidFill>
              <a:srgbClr val="DDDDDD"/>
            </a:solidFill>
            <a:ln w="9525" cap="flat" cmpd="sng" algn="ctr">
              <a:solidFill>
                <a:srgbClr val="969696"/>
              </a:solidFill>
              <a:prstDash val="solid"/>
              <a:round/>
              <a:headEnd type="none" w="med" len="med"/>
              <a:tailEnd type="none" w="med" len="med"/>
            </a:ln>
            <a:effectLst/>
          </p:spPr>
        </p:cxnSp>
        <p:cxnSp>
          <p:nvCxnSpPr>
            <p:cNvPr id="139" name="Straight Connector 138"/>
            <p:cNvCxnSpPr/>
            <p:nvPr/>
          </p:nvCxnSpPr>
          <p:spPr bwMode="auto">
            <a:xfrm flipV="1">
              <a:off x="265922" y="1421160"/>
              <a:ext cx="7359758" cy="2151054"/>
            </a:xfrm>
            <a:prstGeom prst="line">
              <a:avLst/>
            </a:prstGeom>
            <a:solidFill>
              <a:srgbClr val="DDDDDD"/>
            </a:solidFill>
            <a:ln w="9525" cap="flat" cmpd="sng" algn="ctr">
              <a:solidFill>
                <a:srgbClr val="969696"/>
              </a:solidFill>
              <a:prstDash val="solid"/>
              <a:round/>
              <a:headEnd type="none" w="med" len="med"/>
              <a:tailEnd type="none" w="med" len="med"/>
            </a:ln>
            <a:effectLst/>
          </p:spPr>
        </p:cxnSp>
      </p:grpSp>
      <p:grpSp>
        <p:nvGrpSpPr>
          <p:cNvPr id="11" name="Group 10"/>
          <p:cNvGrpSpPr/>
          <p:nvPr/>
        </p:nvGrpSpPr>
        <p:grpSpPr>
          <a:xfrm>
            <a:off x="367468" y="764704"/>
            <a:ext cx="712298" cy="161279"/>
            <a:chOff x="852435" y="1052736"/>
            <a:chExt cx="712298" cy="161279"/>
          </a:xfrm>
        </p:grpSpPr>
        <p:sp>
          <p:nvSpPr>
            <p:cNvPr id="142" name="Rectangle 141"/>
            <p:cNvSpPr/>
            <p:nvPr/>
          </p:nvSpPr>
          <p:spPr bwMode="auto">
            <a:xfrm>
              <a:off x="852435" y="1052736"/>
              <a:ext cx="212133" cy="161279"/>
            </a:xfrm>
            <a:prstGeom prst="rect">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900" b="1" i="0" u="none" strike="noStrike" cap="none" normalizeH="0" baseline="0" dirty="0" smtClean="0">
                  <a:ln>
                    <a:noFill/>
                  </a:ln>
                  <a:solidFill>
                    <a:srgbClr val="FFFFFF"/>
                  </a:solidFill>
                  <a:effectLst/>
                  <a:latin typeface="Arial" pitchFamily="34" charset="0"/>
                  <a:ea typeface="HY헤드라인M" pitchFamily="18" charset="-127"/>
                </a:rPr>
                <a:t>1</a:t>
              </a:r>
              <a:endParaRPr kumimoji="1" lang="en-US" sz="900" b="1" i="0" u="none" strike="noStrike" cap="none" normalizeH="0" baseline="0" dirty="0" smtClean="0">
                <a:ln>
                  <a:noFill/>
                </a:ln>
                <a:solidFill>
                  <a:srgbClr val="FFFFFF"/>
                </a:solidFill>
                <a:effectLst/>
                <a:latin typeface="Arial" pitchFamily="34" charset="0"/>
                <a:ea typeface="HY헤드라인M" pitchFamily="18" charset="-127"/>
              </a:endParaRPr>
            </a:p>
          </p:txBody>
        </p:sp>
        <p:sp>
          <p:nvSpPr>
            <p:cNvPr id="145" name="Rectangle 144"/>
            <p:cNvSpPr/>
            <p:nvPr/>
          </p:nvSpPr>
          <p:spPr bwMode="auto">
            <a:xfrm>
              <a:off x="1102518" y="1052736"/>
              <a:ext cx="212133" cy="161279"/>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ko-KR" altLang="ko-KR" sz="900" b="1" dirty="0">
                  <a:solidFill>
                    <a:srgbClr val="FFFFFF"/>
                  </a:solidFill>
                  <a:ea typeface="HY헤드라인M" pitchFamily="18" charset="-127"/>
                </a:rPr>
                <a:t>2</a:t>
              </a:r>
              <a:endParaRPr kumimoji="1" lang="en-US" sz="900" b="1" i="0" u="none" strike="noStrike" cap="none" normalizeH="0" baseline="0" dirty="0" smtClean="0">
                <a:ln>
                  <a:noFill/>
                </a:ln>
                <a:solidFill>
                  <a:srgbClr val="FFFFFF"/>
                </a:solidFill>
                <a:effectLst/>
                <a:latin typeface="Arial" pitchFamily="34" charset="0"/>
                <a:ea typeface="HY헤드라인M" pitchFamily="18" charset="-127"/>
              </a:endParaRPr>
            </a:p>
          </p:txBody>
        </p:sp>
        <p:sp>
          <p:nvSpPr>
            <p:cNvPr id="146" name="Rectangle 145"/>
            <p:cNvSpPr/>
            <p:nvPr/>
          </p:nvSpPr>
          <p:spPr bwMode="auto">
            <a:xfrm>
              <a:off x="1352600" y="1052736"/>
              <a:ext cx="212133" cy="161279"/>
            </a:xfrm>
            <a:prstGeom prst="rect">
              <a:avLst/>
            </a:prstGeom>
            <a:solidFill>
              <a:schemeClr val="bg1">
                <a:lumMod val="6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900" b="1" i="0" u="none" strike="noStrike" cap="none" normalizeH="0" baseline="0" dirty="0" smtClean="0">
                  <a:ln>
                    <a:noFill/>
                  </a:ln>
                  <a:solidFill>
                    <a:srgbClr val="FFFFFF"/>
                  </a:solidFill>
                  <a:effectLst/>
                  <a:latin typeface="Arial" pitchFamily="34" charset="0"/>
                  <a:ea typeface="HY헤드라인M" pitchFamily="18" charset="-127"/>
                </a:rPr>
                <a:t>3</a:t>
              </a:r>
              <a:endParaRPr kumimoji="1" lang="en-US" sz="900" b="1" i="0" u="none" strike="noStrike" cap="none" normalizeH="0" baseline="0" dirty="0" smtClean="0">
                <a:ln>
                  <a:noFill/>
                </a:ln>
                <a:solidFill>
                  <a:srgbClr val="FFFFFF"/>
                </a:solidFill>
                <a:effectLst/>
                <a:latin typeface="Arial" pitchFamily="34" charset="0"/>
                <a:ea typeface="HY헤드라인M" pitchFamily="18" charset="-127"/>
              </a:endParaRPr>
            </a:p>
          </p:txBody>
        </p:sp>
      </p:grpSp>
      <p:grpSp>
        <p:nvGrpSpPr>
          <p:cNvPr id="19" name="Group 18"/>
          <p:cNvGrpSpPr/>
          <p:nvPr/>
        </p:nvGrpSpPr>
        <p:grpSpPr>
          <a:xfrm>
            <a:off x="272480" y="3933056"/>
            <a:ext cx="4968553" cy="477134"/>
            <a:chOff x="272480" y="3140968"/>
            <a:chExt cx="4968553" cy="477134"/>
          </a:xfrm>
        </p:grpSpPr>
        <p:sp>
          <p:nvSpPr>
            <p:cNvPr id="14" name="TextBox 13"/>
            <p:cNvSpPr txBox="1"/>
            <p:nvPr/>
          </p:nvSpPr>
          <p:spPr>
            <a:xfrm>
              <a:off x="2827873" y="3140968"/>
              <a:ext cx="2413160" cy="477134"/>
            </a:xfrm>
            <a:prstGeom prst="rect">
              <a:avLst/>
            </a:prstGeom>
            <a:solidFill>
              <a:schemeClr val="tx1">
                <a:lumMod val="75000"/>
                <a:lumOff val="25000"/>
              </a:schemeClr>
            </a:solidFill>
          </p:spPr>
          <p:txBody>
            <a:bodyPr wrap="square" rtlCol="0" anchor="ctr">
              <a:noAutofit/>
            </a:bodyPr>
            <a:lstStyle/>
            <a:p>
              <a:r>
                <a:rPr lang="en-US" sz="1400" dirty="0" smtClean="0">
                  <a:solidFill>
                    <a:srgbClr val="FFFFFF"/>
                  </a:solidFill>
                </a:rPr>
                <a:t>Contact Us</a:t>
              </a:r>
              <a:r>
                <a:rPr lang="ko-KR" altLang="en-US" sz="1400" dirty="0" smtClean="0">
                  <a:solidFill>
                    <a:srgbClr val="FFFFFF"/>
                  </a:solidFill>
                </a:rPr>
                <a:t> </a:t>
              </a:r>
              <a:r>
                <a:rPr lang="en-US" altLang="ko-KR" sz="1400" dirty="0" smtClean="0">
                  <a:solidFill>
                    <a:srgbClr val="FFFFFF"/>
                  </a:solidFill>
                </a:rPr>
                <a:t>0000-0000</a:t>
              </a:r>
              <a:endParaRPr lang="en-US" sz="1400" dirty="0">
                <a:solidFill>
                  <a:srgbClr val="FFFFFF"/>
                </a:solidFill>
              </a:endParaRPr>
            </a:p>
          </p:txBody>
        </p:sp>
        <p:sp>
          <p:nvSpPr>
            <p:cNvPr id="150" name="TextBox 149"/>
            <p:cNvSpPr txBox="1"/>
            <p:nvPr/>
          </p:nvSpPr>
          <p:spPr>
            <a:xfrm>
              <a:off x="272480" y="3140968"/>
              <a:ext cx="2413160" cy="477134"/>
            </a:xfrm>
            <a:prstGeom prst="rect">
              <a:avLst/>
            </a:prstGeom>
            <a:solidFill>
              <a:srgbClr val="3366FF"/>
            </a:solidFill>
          </p:spPr>
          <p:txBody>
            <a:bodyPr wrap="square" rtlCol="0" anchor="ctr">
              <a:noAutofit/>
            </a:bodyPr>
            <a:lstStyle/>
            <a:p>
              <a:r>
                <a:rPr lang="en-US" sz="1400" dirty="0" smtClean="0">
                  <a:solidFill>
                    <a:srgbClr val="FFFFFF"/>
                  </a:solidFill>
                </a:rPr>
                <a:t>PRODUCT DEMO</a:t>
              </a:r>
              <a:endParaRPr lang="en-US" sz="1400" dirty="0">
                <a:solidFill>
                  <a:srgbClr val="FFFFFF"/>
                </a:solidFill>
              </a:endParaRPr>
            </a:p>
          </p:txBody>
        </p:sp>
        <p:sp>
          <p:nvSpPr>
            <p:cNvPr id="151" name="Oval 150"/>
            <p:cNvSpPr/>
            <p:nvPr/>
          </p:nvSpPr>
          <p:spPr bwMode="auto">
            <a:xfrm>
              <a:off x="2144688" y="3235519"/>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152" name="Oval 151"/>
            <p:cNvSpPr/>
            <p:nvPr/>
          </p:nvSpPr>
          <p:spPr bwMode="auto">
            <a:xfrm>
              <a:off x="4808984" y="3235519"/>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grpSp>
        <p:nvGrpSpPr>
          <p:cNvPr id="31" name="Group 30"/>
          <p:cNvGrpSpPr/>
          <p:nvPr/>
        </p:nvGrpSpPr>
        <p:grpSpPr>
          <a:xfrm>
            <a:off x="272480" y="4509120"/>
            <a:ext cx="2448272" cy="2160240"/>
            <a:chOff x="272480" y="3573016"/>
            <a:chExt cx="2448272" cy="2160240"/>
          </a:xfrm>
        </p:grpSpPr>
        <p:sp>
          <p:nvSpPr>
            <p:cNvPr id="156" name="TextBox 155"/>
            <p:cNvSpPr txBox="1"/>
            <p:nvPr/>
          </p:nvSpPr>
          <p:spPr>
            <a:xfrm>
              <a:off x="272480" y="3573016"/>
              <a:ext cx="2413160" cy="2160240"/>
            </a:xfrm>
            <a:prstGeom prst="rect">
              <a:avLst/>
            </a:prstGeom>
            <a:solidFill>
              <a:schemeClr val="bg1">
                <a:lumMod val="95000"/>
              </a:schemeClr>
            </a:solidFill>
          </p:spPr>
          <p:txBody>
            <a:bodyPr wrap="square" rtlCol="0" anchor="ctr">
              <a:noAutofit/>
            </a:bodyPr>
            <a:lstStyle/>
            <a:p>
              <a:r>
                <a:rPr lang="en-US" sz="1400" dirty="0" smtClean="0">
                  <a:solidFill>
                    <a:srgbClr val="FFFFFF"/>
                  </a:solidFill>
                </a:rPr>
                <a:t>PRODUCT DEMO</a:t>
              </a:r>
              <a:endParaRPr lang="en-US" sz="1400" dirty="0">
                <a:solidFill>
                  <a:srgbClr val="FFFFFF"/>
                </a:solidFill>
              </a:endParaRPr>
            </a:p>
          </p:txBody>
        </p:sp>
        <p:sp>
          <p:nvSpPr>
            <p:cNvPr id="159" name="TextBox 158"/>
            <p:cNvSpPr txBox="1"/>
            <p:nvPr/>
          </p:nvSpPr>
          <p:spPr>
            <a:xfrm>
              <a:off x="272480" y="3645025"/>
              <a:ext cx="2448272" cy="307777"/>
            </a:xfrm>
            <a:prstGeom prst="rect">
              <a:avLst/>
            </a:prstGeom>
            <a:noFill/>
          </p:spPr>
          <p:txBody>
            <a:bodyPr wrap="square" rtlCol="0">
              <a:spAutoFit/>
            </a:bodyPr>
            <a:lstStyle/>
            <a:p>
              <a:r>
                <a:rPr lang="en-US" altLang="ko-KR" sz="1400" b="1" dirty="0" smtClean="0"/>
                <a:t>Tax News</a:t>
              </a:r>
              <a:endParaRPr lang="en-US" sz="1400" dirty="0"/>
            </a:p>
          </p:txBody>
        </p:sp>
        <p:sp>
          <p:nvSpPr>
            <p:cNvPr id="161" name="TextBox 160"/>
            <p:cNvSpPr txBox="1"/>
            <p:nvPr/>
          </p:nvSpPr>
          <p:spPr>
            <a:xfrm>
              <a:off x="1605640" y="3675803"/>
              <a:ext cx="1080000" cy="246221"/>
            </a:xfrm>
            <a:prstGeom prst="rect">
              <a:avLst/>
            </a:prstGeom>
            <a:noFill/>
          </p:spPr>
          <p:txBody>
            <a:bodyPr wrap="square" rtlCol="0">
              <a:spAutoFit/>
            </a:bodyPr>
            <a:lstStyle/>
            <a:p>
              <a:pPr algn="r"/>
              <a:r>
                <a:rPr lang="en-US" altLang="ko-KR" sz="1000" b="1" dirty="0" smtClean="0">
                  <a:solidFill>
                    <a:srgbClr val="0000FF"/>
                  </a:solidFill>
                </a:rPr>
                <a:t>More &gt;</a:t>
              </a:r>
              <a:endParaRPr lang="en-US" sz="1000" dirty="0">
                <a:solidFill>
                  <a:srgbClr val="0000FF"/>
                </a:solidFill>
              </a:endParaRPr>
            </a:p>
          </p:txBody>
        </p:sp>
        <p:cxnSp>
          <p:nvCxnSpPr>
            <p:cNvPr id="163" name="Straight Connector 162"/>
            <p:cNvCxnSpPr/>
            <p:nvPr/>
          </p:nvCxnSpPr>
          <p:spPr bwMode="auto">
            <a:xfrm>
              <a:off x="344608" y="4005064"/>
              <a:ext cx="2304016" cy="0"/>
            </a:xfrm>
            <a:prstGeom prst="line">
              <a:avLst/>
            </a:prstGeom>
            <a:solidFill>
              <a:srgbClr val="DDDDDD"/>
            </a:solidFill>
            <a:ln w="9525" cap="flat" cmpd="sng" algn="ctr">
              <a:solidFill>
                <a:srgbClr val="969696"/>
              </a:solidFill>
              <a:prstDash val="solid"/>
              <a:round/>
              <a:headEnd type="none" w="med" len="med"/>
              <a:tailEnd type="none" w="med" len="med"/>
            </a:ln>
            <a:effectLst/>
          </p:spPr>
        </p:cxnSp>
        <p:sp>
          <p:nvSpPr>
            <p:cNvPr id="112" name="TextBox 111"/>
            <p:cNvSpPr txBox="1"/>
            <p:nvPr/>
          </p:nvSpPr>
          <p:spPr>
            <a:xfrm>
              <a:off x="272480" y="4077072"/>
              <a:ext cx="2376264" cy="1554272"/>
            </a:xfrm>
            <a:prstGeom prst="rect">
              <a:avLst/>
            </a:prstGeom>
            <a:noFill/>
          </p:spPr>
          <p:txBody>
            <a:bodyPr wrap="square" rtlCol="0">
              <a:spAutoFit/>
            </a:bodyPr>
            <a:lstStyle/>
            <a:p>
              <a:pPr marL="171450" indent="-171450">
                <a:lnSpc>
                  <a:spcPct val="120000"/>
                </a:lnSpc>
                <a:buFontTx/>
                <a:buChar char="•"/>
              </a:pPr>
              <a:r>
                <a:rPr lang="pl-PL" altLang="ko-KR" sz="1000" dirty="0" err="1" smtClean="0"/>
                <a:t>Tax</a:t>
              </a:r>
              <a:r>
                <a:rPr lang="pl-PL" altLang="ko-KR" sz="1000" dirty="0" smtClean="0"/>
                <a:t> </a:t>
              </a:r>
              <a:r>
                <a:rPr lang="pl-PL" altLang="ko-KR" sz="1000" dirty="0"/>
                <a:t>News (</a:t>
              </a:r>
              <a:r>
                <a:rPr lang="pl-PL" altLang="ko-KR" sz="1000" dirty="0" smtClean="0"/>
                <a:t>2015.03)</a:t>
              </a:r>
            </a:p>
            <a:p>
              <a:pPr marL="171450" indent="-171450">
                <a:lnSpc>
                  <a:spcPct val="120000"/>
                </a:lnSpc>
                <a:buFontTx/>
                <a:buChar char="•"/>
              </a:pPr>
              <a:r>
                <a:rPr lang="pl-PL" altLang="ko-KR" sz="1000" dirty="0"/>
                <a:t>The </a:t>
              </a:r>
              <a:r>
                <a:rPr lang="pl-PL" altLang="ko-KR" sz="1000" dirty="0" err="1"/>
                <a:t>Fourth</a:t>
              </a:r>
              <a:r>
                <a:rPr lang="pl-PL" altLang="ko-KR" sz="1000" dirty="0"/>
                <a:t> Joint </a:t>
              </a:r>
              <a:r>
                <a:rPr lang="pl-PL" altLang="ko-KR" sz="1000" dirty="0" err="1"/>
                <a:t>Working</a:t>
              </a:r>
              <a:r>
                <a:rPr lang="pl-PL" altLang="ko-KR" sz="1000" dirty="0"/>
                <a:t> </a:t>
              </a:r>
              <a:r>
                <a:rPr lang="pl-PL" altLang="ko-KR" sz="1000" dirty="0" smtClean="0"/>
                <a:t/>
              </a:r>
              <a:br>
                <a:rPr lang="pl-PL" altLang="ko-KR" sz="1000" dirty="0" smtClean="0"/>
              </a:br>
              <a:r>
                <a:rPr lang="pl-PL" altLang="ko-KR" sz="1000" dirty="0" err="1" smtClean="0"/>
                <a:t>Group</a:t>
              </a:r>
              <a:r>
                <a:rPr lang="pl-PL" altLang="ko-KR" sz="1000" dirty="0" smtClean="0"/>
                <a:t> Meeting</a:t>
              </a:r>
            </a:p>
            <a:p>
              <a:pPr marL="171450" indent="-171450">
                <a:lnSpc>
                  <a:spcPct val="120000"/>
                </a:lnSpc>
                <a:buFontTx/>
                <a:buChar char="•"/>
              </a:pPr>
              <a:r>
                <a:rPr lang="pl-PL" altLang="ko-KR" sz="1000" dirty="0" err="1"/>
                <a:t>Tax</a:t>
              </a:r>
              <a:r>
                <a:rPr lang="pl-PL" altLang="ko-KR" sz="1000" dirty="0"/>
                <a:t> News (</a:t>
              </a:r>
              <a:r>
                <a:rPr lang="pl-PL" altLang="ko-KR" sz="1000" dirty="0" smtClean="0"/>
                <a:t>2015.02)</a:t>
              </a:r>
            </a:p>
            <a:p>
              <a:pPr marL="171450" indent="-171450">
                <a:lnSpc>
                  <a:spcPct val="120000"/>
                </a:lnSpc>
                <a:buFontTx/>
                <a:buChar char="•"/>
              </a:pPr>
              <a:r>
                <a:rPr lang="pl-PL" altLang="ko-KR" sz="1000" dirty="0" err="1"/>
                <a:t>Income</a:t>
              </a:r>
              <a:r>
                <a:rPr lang="pl-PL" altLang="ko-KR" sz="1000" dirty="0"/>
                <a:t> </a:t>
              </a:r>
              <a:r>
                <a:rPr lang="pl-PL" altLang="ko-KR" sz="1000" dirty="0" err="1"/>
                <a:t>Tax</a:t>
              </a:r>
              <a:r>
                <a:rPr lang="pl-PL" altLang="ko-KR" sz="1000" dirty="0"/>
                <a:t> </a:t>
              </a:r>
              <a:r>
                <a:rPr lang="pl-PL" altLang="ko-KR" sz="1000" dirty="0" err="1"/>
                <a:t>department</a:t>
              </a:r>
              <a:r>
                <a:rPr lang="pl-PL" altLang="ko-KR" sz="1000" dirty="0"/>
                <a:t> to </a:t>
              </a:r>
              <a:r>
                <a:rPr lang="pl-PL" altLang="ko-KR" sz="1000" dirty="0" err="1"/>
                <a:t>closely</a:t>
              </a:r>
              <a:r>
                <a:rPr lang="pl-PL" altLang="ko-KR" sz="1000" dirty="0"/>
                <a:t> </a:t>
              </a:r>
              <a:r>
                <a:rPr lang="pl-PL" altLang="ko-KR" sz="1000" dirty="0" err="1"/>
                <a:t>scrutinise</a:t>
              </a:r>
              <a:r>
                <a:rPr lang="pl-PL" altLang="ko-KR" sz="1000" dirty="0"/>
                <a:t> </a:t>
              </a:r>
              <a:r>
                <a:rPr lang="pl-PL" altLang="ko-KR" sz="1000" dirty="0" err="1"/>
                <a:t>foreign</a:t>
              </a:r>
              <a:r>
                <a:rPr lang="pl-PL" altLang="ko-KR" sz="1000" dirty="0"/>
                <a:t> </a:t>
              </a:r>
              <a:r>
                <a:rPr lang="pl-PL" altLang="ko-KR" sz="1000" dirty="0" err="1"/>
                <a:t>assets</a:t>
              </a:r>
              <a:r>
                <a:rPr lang="pl-PL" altLang="ko-KR" sz="1000" dirty="0"/>
                <a:t> </a:t>
              </a:r>
              <a:r>
                <a:rPr lang="pl-PL" altLang="ko-KR" sz="1000" dirty="0" err="1"/>
                <a:t>held</a:t>
              </a:r>
              <a:r>
                <a:rPr lang="pl-PL" altLang="ko-KR" sz="1000" dirty="0"/>
                <a:t> </a:t>
              </a:r>
              <a:endParaRPr lang="pl-PL" altLang="ko-KR" sz="1000" dirty="0" smtClean="0"/>
            </a:p>
            <a:p>
              <a:pPr marL="171450" indent="-171450">
                <a:lnSpc>
                  <a:spcPct val="120000"/>
                </a:lnSpc>
                <a:buFontTx/>
                <a:buChar char="•"/>
              </a:pPr>
              <a:r>
                <a:rPr lang="pl-PL" altLang="ko-KR" sz="1000" dirty="0" err="1"/>
                <a:t>Tax</a:t>
              </a:r>
              <a:r>
                <a:rPr lang="pl-PL" altLang="ko-KR" sz="1000" dirty="0"/>
                <a:t> News (</a:t>
              </a:r>
              <a:r>
                <a:rPr lang="pl-PL" altLang="ko-KR" sz="1000" dirty="0" smtClean="0"/>
                <a:t>2015.03)</a:t>
              </a:r>
              <a:endParaRPr lang="pl-PL" altLang="ko-KR" sz="1000" dirty="0"/>
            </a:p>
          </p:txBody>
        </p:sp>
      </p:grpSp>
      <p:grpSp>
        <p:nvGrpSpPr>
          <p:cNvPr id="32" name="Group 31"/>
          <p:cNvGrpSpPr/>
          <p:nvPr/>
        </p:nvGrpSpPr>
        <p:grpSpPr>
          <a:xfrm>
            <a:off x="2827873" y="4509120"/>
            <a:ext cx="2485167" cy="2160240"/>
            <a:chOff x="2827873" y="3573016"/>
            <a:chExt cx="2485167" cy="2160240"/>
          </a:xfrm>
        </p:grpSpPr>
        <p:sp>
          <p:nvSpPr>
            <p:cNvPr id="155" name="TextBox 154"/>
            <p:cNvSpPr txBox="1"/>
            <p:nvPr/>
          </p:nvSpPr>
          <p:spPr>
            <a:xfrm>
              <a:off x="2827873" y="3573016"/>
              <a:ext cx="2413160" cy="2160240"/>
            </a:xfrm>
            <a:prstGeom prst="rect">
              <a:avLst/>
            </a:prstGeom>
            <a:solidFill>
              <a:schemeClr val="bg1">
                <a:lumMod val="95000"/>
              </a:schemeClr>
            </a:solidFill>
          </p:spPr>
          <p:txBody>
            <a:bodyPr wrap="square" rtlCol="0" anchor="ctr">
              <a:noAutofit/>
            </a:bodyPr>
            <a:lstStyle/>
            <a:p>
              <a:r>
                <a:rPr lang="en-US" sz="1400" dirty="0" smtClean="0">
                  <a:solidFill>
                    <a:srgbClr val="FFFFFF"/>
                  </a:solidFill>
                </a:rPr>
                <a:t>Contact Us</a:t>
              </a:r>
              <a:r>
                <a:rPr lang="ko-KR" altLang="en-US" sz="1400" dirty="0" smtClean="0">
                  <a:solidFill>
                    <a:srgbClr val="FFFFFF"/>
                  </a:solidFill>
                </a:rPr>
                <a:t> </a:t>
              </a:r>
              <a:r>
                <a:rPr lang="en-US" altLang="ko-KR" sz="1400" dirty="0" smtClean="0">
                  <a:solidFill>
                    <a:srgbClr val="FFFFFF"/>
                  </a:solidFill>
                </a:rPr>
                <a:t>0000-0000</a:t>
              </a:r>
              <a:endParaRPr lang="en-US" sz="1400" dirty="0">
                <a:solidFill>
                  <a:srgbClr val="FFFFFF"/>
                </a:solidFill>
              </a:endParaRPr>
            </a:p>
          </p:txBody>
        </p:sp>
        <p:sp>
          <p:nvSpPr>
            <p:cNvPr id="160" name="TextBox 159"/>
            <p:cNvSpPr txBox="1"/>
            <p:nvPr/>
          </p:nvSpPr>
          <p:spPr>
            <a:xfrm>
              <a:off x="2864768" y="3645025"/>
              <a:ext cx="2448272" cy="307777"/>
            </a:xfrm>
            <a:prstGeom prst="rect">
              <a:avLst/>
            </a:prstGeom>
            <a:noFill/>
          </p:spPr>
          <p:txBody>
            <a:bodyPr wrap="square" rtlCol="0">
              <a:spAutoFit/>
            </a:bodyPr>
            <a:lstStyle/>
            <a:p>
              <a:r>
                <a:rPr lang="en-US" altLang="ko-KR" sz="1400" b="1" dirty="0" smtClean="0"/>
                <a:t>Notice</a:t>
              </a:r>
              <a:endParaRPr lang="en-US" sz="1400" dirty="0"/>
            </a:p>
          </p:txBody>
        </p:sp>
        <p:sp>
          <p:nvSpPr>
            <p:cNvPr id="162" name="TextBox 161"/>
            <p:cNvSpPr txBox="1"/>
            <p:nvPr/>
          </p:nvSpPr>
          <p:spPr>
            <a:xfrm>
              <a:off x="4160912" y="3675803"/>
              <a:ext cx="1080000" cy="246221"/>
            </a:xfrm>
            <a:prstGeom prst="rect">
              <a:avLst/>
            </a:prstGeom>
            <a:noFill/>
          </p:spPr>
          <p:txBody>
            <a:bodyPr wrap="square" rtlCol="0">
              <a:spAutoFit/>
            </a:bodyPr>
            <a:lstStyle/>
            <a:p>
              <a:pPr algn="r"/>
              <a:r>
                <a:rPr lang="en-US" altLang="ko-KR" sz="1000" b="1" dirty="0" smtClean="0">
                  <a:solidFill>
                    <a:srgbClr val="0000FF"/>
                  </a:solidFill>
                </a:rPr>
                <a:t>More &gt;</a:t>
              </a:r>
              <a:endParaRPr lang="en-US" sz="1000" dirty="0">
                <a:solidFill>
                  <a:srgbClr val="0000FF"/>
                </a:solidFill>
              </a:endParaRPr>
            </a:p>
          </p:txBody>
        </p:sp>
        <p:cxnSp>
          <p:nvCxnSpPr>
            <p:cNvPr id="164" name="Straight Connector 163"/>
            <p:cNvCxnSpPr/>
            <p:nvPr/>
          </p:nvCxnSpPr>
          <p:spPr bwMode="auto">
            <a:xfrm>
              <a:off x="2918448" y="4005064"/>
              <a:ext cx="2304016" cy="0"/>
            </a:xfrm>
            <a:prstGeom prst="line">
              <a:avLst/>
            </a:prstGeom>
            <a:solidFill>
              <a:srgbClr val="DDDDDD"/>
            </a:solidFill>
            <a:ln w="9525" cap="flat" cmpd="sng" algn="ctr">
              <a:solidFill>
                <a:srgbClr val="969696"/>
              </a:solidFill>
              <a:prstDash val="solid"/>
              <a:round/>
              <a:headEnd type="none" w="med" len="med"/>
              <a:tailEnd type="none" w="med" len="med"/>
            </a:ln>
            <a:effectLst/>
          </p:spPr>
        </p:cxnSp>
        <p:sp>
          <p:nvSpPr>
            <p:cNvPr id="166" name="TextBox 165"/>
            <p:cNvSpPr txBox="1"/>
            <p:nvPr/>
          </p:nvSpPr>
          <p:spPr>
            <a:xfrm>
              <a:off x="2864768" y="4077072"/>
              <a:ext cx="2376264" cy="1379865"/>
            </a:xfrm>
            <a:prstGeom prst="rect">
              <a:avLst/>
            </a:prstGeom>
            <a:noFill/>
          </p:spPr>
          <p:txBody>
            <a:bodyPr wrap="square" rtlCol="0">
              <a:spAutoFit/>
            </a:bodyPr>
            <a:lstStyle/>
            <a:p>
              <a:pPr marL="171450" indent="-171450">
                <a:lnSpc>
                  <a:spcPct val="120000"/>
                </a:lnSpc>
                <a:buFontTx/>
                <a:buChar char="•"/>
              </a:pPr>
              <a:r>
                <a:rPr lang="pl-PL" altLang="ko-KR" sz="1000" dirty="0" err="1"/>
                <a:t>Notice</a:t>
              </a:r>
              <a:r>
                <a:rPr lang="pl-PL" altLang="ko-KR" sz="1000" dirty="0"/>
                <a:t> of PHILTAX system </a:t>
              </a:r>
              <a:r>
                <a:rPr lang="pl-PL" altLang="ko-KR" sz="1000" dirty="0" err="1"/>
                <a:t>checking</a:t>
              </a:r>
              <a:endParaRPr lang="pl-PL" altLang="ko-KR" sz="1000" dirty="0"/>
            </a:p>
            <a:p>
              <a:pPr marL="171450" indent="-171450">
                <a:lnSpc>
                  <a:spcPct val="120000"/>
                </a:lnSpc>
                <a:buFontTx/>
                <a:buChar char="•"/>
              </a:pPr>
              <a:r>
                <a:rPr lang="pl-PL" altLang="ko-KR" sz="1000" dirty="0" err="1"/>
                <a:t>When</a:t>
              </a:r>
              <a:r>
                <a:rPr lang="pl-PL" altLang="ko-KR" sz="1000" dirty="0"/>
                <a:t> </a:t>
              </a:r>
              <a:r>
                <a:rPr lang="pl-PL" altLang="ko-KR" sz="1000" dirty="0" err="1"/>
                <a:t>you</a:t>
              </a:r>
              <a:r>
                <a:rPr lang="pl-PL" altLang="ko-KR" sz="1000" dirty="0"/>
                <a:t> log in the </a:t>
              </a:r>
              <a:r>
                <a:rPr lang="pl-PL" altLang="ko-KR" sz="1000" dirty="0" err="1"/>
                <a:t>event</a:t>
              </a:r>
              <a:r>
                <a:rPr lang="pl-PL" altLang="ko-KR" sz="1000" dirty="0"/>
                <a:t> of </a:t>
              </a:r>
              <a:r>
                <a:rPr lang="pl-PL" altLang="ko-KR" sz="1000" dirty="0" err="1"/>
                <a:t>an</a:t>
              </a:r>
              <a:r>
                <a:rPr lang="pl-PL" altLang="ko-KR" sz="1000" dirty="0"/>
                <a:t> </a:t>
              </a:r>
              <a:r>
                <a:rPr lang="pl-PL" altLang="ko-KR" sz="1000" dirty="0" smtClean="0"/>
                <a:t/>
              </a:r>
              <a:br>
                <a:rPr lang="pl-PL" altLang="ko-KR" sz="1000" dirty="0" smtClean="0"/>
              </a:br>
              <a:r>
                <a:rPr lang="pl-PL" altLang="ko-KR" sz="1000" dirty="0" smtClean="0"/>
                <a:t>error</a:t>
              </a:r>
              <a:endParaRPr lang="pl-PL" altLang="ko-KR" sz="1000" dirty="0"/>
            </a:p>
            <a:p>
              <a:pPr marL="171450" indent="-171450">
                <a:lnSpc>
                  <a:spcPct val="120000"/>
                </a:lnSpc>
                <a:buFontTx/>
                <a:buChar char="•"/>
              </a:pPr>
              <a:r>
                <a:rPr lang="pl-PL" altLang="ko-KR" sz="1000" dirty="0" err="1"/>
                <a:t>Temporary</a:t>
              </a:r>
              <a:r>
                <a:rPr lang="pl-PL" altLang="ko-KR" sz="1000" dirty="0"/>
                <a:t> Suspension of PHILTAX service</a:t>
              </a:r>
            </a:p>
            <a:p>
              <a:pPr marL="171450" indent="-171450">
                <a:lnSpc>
                  <a:spcPct val="120000"/>
                </a:lnSpc>
                <a:buFontTx/>
                <a:buChar char="•"/>
              </a:pPr>
              <a:r>
                <a:rPr lang="pl-PL" altLang="ko-KR" sz="1000" dirty="0" err="1"/>
                <a:t>Notice</a:t>
              </a:r>
              <a:r>
                <a:rPr lang="pl-PL" altLang="ko-KR" sz="1000" dirty="0"/>
                <a:t> of PHILTAX system </a:t>
              </a:r>
              <a:r>
                <a:rPr lang="pl-PL" altLang="ko-KR" sz="1000" dirty="0" err="1"/>
                <a:t>checking</a:t>
              </a:r>
              <a:endParaRPr lang="pl-PL" altLang="ko-KR" sz="1000" dirty="0"/>
            </a:p>
            <a:p>
              <a:pPr marL="171450" indent="-171450">
                <a:lnSpc>
                  <a:spcPct val="120000"/>
                </a:lnSpc>
                <a:buFontTx/>
                <a:buChar char="•"/>
              </a:pPr>
              <a:r>
                <a:rPr lang="pl-PL" altLang="ko-KR" sz="1000" dirty="0" err="1"/>
                <a:t>Notice</a:t>
              </a:r>
              <a:r>
                <a:rPr lang="pl-PL" altLang="ko-KR" sz="1000" dirty="0"/>
                <a:t> of PHILTAX system </a:t>
              </a:r>
              <a:r>
                <a:rPr lang="pl-PL" altLang="ko-KR" sz="1000" dirty="0" err="1"/>
                <a:t>checking</a:t>
              </a:r>
              <a:endParaRPr lang="pl-PL" altLang="ko-KR" sz="1000" dirty="0"/>
            </a:p>
          </p:txBody>
        </p:sp>
      </p:grpSp>
      <p:grpSp>
        <p:nvGrpSpPr>
          <p:cNvPr id="43" name="Group 42"/>
          <p:cNvGrpSpPr/>
          <p:nvPr/>
        </p:nvGrpSpPr>
        <p:grpSpPr>
          <a:xfrm>
            <a:off x="5385048" y="692696"/>
            <a:ext cx="2097910" cy="3096344"/>
            <a:chOff x="5375370" y="404664"/>
            <a:chExt cx="2097910" cy="3096344"/>
          </a:xfrm>
        </p:grpSpPr>
        <p:sp>
          <p:nvSpPr>
            <p:cNvPr id="167" name="Round Same Side Corner Rectangle 166"/>
            <p:cNvSpPr/>
            <p:nvPr/>
          </p:nvSpPr>
          <p:spPr bwMode="auto">
            <a:xfrm flipV="1">
              <a:off x="5385048" y="3068960"/>
              <a:ext cx="2088232" cy="432048"/>
            </a:xfrm>
            <a:prstGeom prst="round2SameRect">
              <a:avLst>
                <a:gd name="adj1" fmla="val 26248"/>
                <a:gd name="adj2" fmla="val 0"/>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nvGrpSpPr>
            <p:cNvPr id="40" name="Group 39"/>
            <p:cNvGrpSpPr/>
            <p:nvPr/>
          </p:nvGrpSpPr>
          <p:grpSpPr>
            <a:xfrm>
              <a:off x="5375370" y="836712"/>
              <a:ext cx="2097910" cy="1800200"/>
              <a:chOff x="5375370" y="836712"/>
              <a:chExt cx="2097910" cy="1800200"/>
            </a:xfrm>
          </p:grpSpPr>
          <p:sp>
            <p:nvSpPr>
              <p:cNvPr id="169" name="Rectangle 168"/>
              <p:cNvSpPr/>
              <p:nvPr/>
            </p:nvSpPr>
            <p:spPr bwMode="auto">
              <a:xfrm flipV="1">
                <a:off x="5385048" y="836712"/>
                <a:ext cx="2088232" cy="1800200"/>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33" name="TextBox 32"/>
              <p:cNvSpPr txBox="1"/>
              <p:nvPr/>
            </p:nvSpPr>
            <p:spPr>
              <a:xfrm>
                <a:off x="5375370" y="936241"/>
                <a:ext cx="2088000" cy="1590179"/>
              </a:xfrm>
              <a:prstGeom prst="rect">
                <a:avLst/>
              </a:prstGeom>
              <a:noFill/>
            </p:spPr>
            <p:txBody>
              <a:bodyPr wrap="square" rtlCol="0">
                <a:spAutoFit/>
              </a:bodyPr>
              <a:lstStyle/>
              <a:p>
                <a:pPr marL="171450" indent="-171450">
                  <a:lnSpc>
                    <a:spcPct val="140000"/>
                  </a:lnSpc>
                  <a:buFontTx/>
                  <a:buChar char="•"/>
                </a:pPr>
                <a:r>
                  <a:rPr lang="en-US" sz="1000" dirty="0" smtClean="0"/>
                  <a:t>Withholding </a:t>
                </a:r>
                <a:r>
                  <a:rPr lang="en-US" sz="1000" dirty="0"/>
                  <a:t>e-</a:t>
                </a:r>
                <a:r>
                  <a:rPr lang="en-US" sz="1000" dirty="0" smtClean="0"/>
                  <a:t>variation</a:t>
                </a:r>
              </a:p>
              <a:p>
                <a:pPr marL="171450" indent="-171450">
                  <a:lnSpc>
                    <a:spcPct val="140000"/>
                  </a:lnSpc>
                  <a:buFontTx/>
                  <a:buChar char="•"/>
                </a:pPr>
                <a:r>
                  <a:rPr lang="en-US" sz="1000" dirty="0" smtClean="0"/>
                  <a:t>GST </a:t>
                </a:r>
                <a:r>
                  <a:rPr lang="en-US" sz="1000" dirty="0"/>
                  <a:t>group - forming changing or </a:t>
                </a:r>
                <a:r>
                  <a:rPr lang="en-US" sz="1000" dirty="0" smtClean="0"/>
                  <a:t>cancelling</a:t>
                </a:r>
              </a:p>
              <a:p>
                <a:pPr marL="171450" indent="-171450">
                  <a:lnSpc>
                    <a:spcPct val="140000"/>
                  </a:lnSpc>
                  <a:buFontTx/>
                  <a:buChar char="•"/>
                </a:pPr>
                <a:r>
                  <a:rPr lang="en-US" sz="1000" dirty="0" smtClean="0"/>
                  <a:t>Company </a:t>
                </a:r>
                <a:r>
                  <a:rPr lang="en-US" sz="1000" dirty="0"/>
                  <a:t>tax return </a:t>
                </a:r>
                <a:r>
                  <a:rPr lang="en-US" sz="1000" dirty="0" smtClean="0"/>
                  <a:t>2014</a:t>
                </a:r>
              </a:p>
              <a:p>
                <a:pPr marL="171450" indent="-171450">
                  <a:lnSpc>
                    <a:spcPct val="140000"/>
                  </a:lnSpc>
                  <a:buFontTx/>
                  <a:buChar char="•"/>
                </a:pPr>
                <a:r>
                  <a:rPr lang="en-US" sz="1000" dirty="0" smtClean="0"/>
                  <a:t>Company </a:t>
                </a:r>
                <a:r>
                  <a:rPr lang="en-US" sz="1000" dirty="0"/>
                  <a:t>tax return instructions 2014</a:t>
                </a:r>
              </a:p>
              <a:p>
                <a:pPr>
                  <a:lnSpc>
                    <a:spcPct val="140000"/>
                  </a:lnSpc>
                </a:pPr>
                <a:r>
                  <a:rPr lang="en-US" sz="1000" dirty="0" smtClean="0">
                    <a:solidFill>
                      <a:srgbClr val="0000FF"/>
                    </a:solidFill>
                  </a:rPr>
                  <a:t>More </a:t>
                </a:r>
                <a:r>
                  <a:rPr lang="en-US" sz="1000" dirty="0">
                    <a:solidFill>
                      <a:srgbClr val="0000FF"/>
                    </a:solidFill>
                  </a:rPr>
                  <a:t>forms and </a:t>
                </a:r>
                <a:r>
                  <a:rPr lang="en-US" sz="1000" dirty="0" smtClean="0">
                    <a:solidFill>
                      <a:srgbClr val="0000FF"/>
                    </a:solidFill>
                  </a:rPr>
                  <a:t>instructions ►</a:t>
                </a:r>
                <a:endParaRPr lang="en-US" sz="1000" dirty="0">
                  <a:solidFill>
                    <a:srgbClr val="0000FF"/>
                  </a:solidFill>
                </a:endParaRPr>
              </a:p>
            </p:txBody>
          </p:sp>
        </p:grpSp>
        <p:grpSp>
          <p:nvGrpSpPr>
            <p:cNvPr id="39" name="Group 38"/>
            <p:cNvGrpSpPr/>
            <p:nvPr/>
          </p:nvGrpSpPr>
          <p:grpSpPr>
            <a:xfrm>
              <a:off x="5385048" y="404664"/>
              <a:ext cx="2088232" cy="432048"/>
              <a:chOff x="5385048" y="404664"/>
              <a:chExt cx="2088232" cy="432048"/>
            </a:xfrm>
          </p:grpSpPr>
          <p:sp>
            <p:nvSpPr>
              <p:cNvPr id="35" name="Round Same Side Corner Rectangle 34"/>
              <p:cNvSpPr/>
              <p:nvPr/>
            </p:nvSpPr>
            <p:spPr bwMode="auto">
              <a:xfrm>
                <a:off x="5385048" y="404664"/>
                <a:ext cx="2088232" cy="432048"/>
              </a:xfrm>
              <a:prstGeom prst="round2SameRect">
                <a:avLst>
                  <a:gd name="adj1" fmla="val 26248"/>
                  <a:gd name="adj2" fmla="val 0"/>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170" name="TextBox 169"/>
              <p:cNvSpPr txBox="1"/>
              <p:nvPr/>
            </p:nvSpPr>
            <p:spPr>
              <a:xfrm>
                <a:off x="5660253" y="466800"/>
                <a:ext cx="1080000" cy="276999"/>
              </a:xfrm>
              <a:prstGeom prst="rect">
                <a:avLst/>
              </a:prstGeom>
              <a:noFill/>
            </p:spPr>
            <p:txBody>
              <a:bodyPr wrap="square" rtlCol="0">
                <a:spAutoFit/>
              </a:bodyPr>
              <a:lstStyle/>
              <a:p>
                <a:r>
                  <a:rPr lang="en-US" altLang="ko-KR" sz="1200" b="1" dirty="0" smtClean="0">
                    <a:solidFill>
                      <a:schemeClr val="tx1">
                        <a:lumMod val="65000"/>
                        <a:lumOff val="35000"/>
                      </a:schemeClr>
                    </a:solidFill>
                  </a:rPr>
                  <a:t>Forms</a:t>
                </a:r>
                <a:endParaRPr lang="en-US" sz="1200" dirty="0">
                  <a:solidFill>
                    <a:schemeClr val="tx1">
                      <a:lumMod val="65000"/>
                      <a:lumOff val="35000"/>
                    </a:schemeClr>
                  </a:solidFill>
                </a:endParaRPr>
              </a:p>
            </p:txBody>
          </p:sp>
          <p:sp>
            <p:nvSpPr>
              <p:cNvPr id="171" name="Oval 170"/>
              <p:cNvSpPr/>
              <p:nvPr/>
            </p:nvSpPr>
            <p:spPr bwMode="auto">
              <a:xfrm>
                <a:off x="5444229" y="476672"/>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38" name="Isosceles Triangle 37"/>
              <p:cNvSpPr/>
              <p:nvPr/>
            </p:nvSpPr>
            <p:spPr bwMode="auto">
              <a:xfrm flipV="1">
                <a:off x="7257256" y="566688"/>
                <a:ext cx="108000" cy="108000"/>
              </a:xfrm>
              <a:prstGeom prst="triangle">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grpSp>
          <p:nvGrpSpPr>
            <p:cNvPr id="41" name="Group 40"/>
            <p:cNvGrpSpPr/>
            <p:nvPr/>
          </p:nvGrpSpPr>
          <p:grpSpPr>
            <a:xfrm>
              <a:off x="5385048" y="2636912"/>
              <a:ext cx="2088232" cy="432048"/>
              <a:chOff x="5385048" y="2636912"/>
              <a:chExt cx="2088232" cy="432048"/>
            </a:xfrm>
          </p:grpSpPr>
          <p:sp>
            <p:nvSpPr>
              <p:cNvPr id="168" name="Rectangle 167"/>
              <p:cNvSpPr/>
              <p:nvPr/>
            </p:nvSpPr>
            <p:spPr bwMode="auto">
              <a:xfrm flipV="1">
                <a:off x="5385048" y="2636912"/>
                <a:ext cx="2088232" cy="432048"/>
              </a:xfrm>
              <a:prstGeom prst="rect">
                <a:avLst/>
              </a:prstGeom>
              <a:solidFill>
                <a:srgbClr val="DDDDDD"/>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sp>
            <p:nvSpPr>
              <p:cNvPr id="173" name="TextBox 172"/>
              <p:cNvSpPr txBox="1"/>
              <p:nvPr/>
            </p:nvSpPr>
            <p:spPr>
              <a:xfrm>
                <a:off x="5660253" y="2714437"/>
                <a:ext cx="1691999" cy="261610"/>
              </a:xfrm>
              <a:prstGeom prst="rect">
                <a:avLst/>
              </a:prstGeom>
              <a:noFill/>
            </p:spPr>
            <p:txBody>
              <a:bodyPr wrap="square" rtlCol="0">
                <a:spAutoFit/>
              </a:bodyPr>
              <a:lstStyle/>
              <a:p>
                <a:r>
                  <a:rPr lang="en-US" sz="1100" b="1" dirty="0" smtClean="0">
                    <a:solidFill>
                      <a:schemeClr val="tx1">
                        <a:lumMod val="65000"/>
                        <a:lumOff val="35000"/>
                      </a:schemeClr>
                    </a:solidFill>
                  </a:rPr>
                  <a:t>Tax rates and Codes</a:t>
                </a:r>
                <a:endParaRPr lang="en-US" sz="1100" dirty="0">
                  <a:solidFill>
                    <a:schemeClr val="tx1">
                      <a:lumMod val="65000"/>
                      <a:lumOff val="35000"/>
                    </a:schemeClr>
                  </a:solidFill>
                </a:endParaRPr>
              </a:p>
            </p:txBody>
          </p:sp>
          <p:sp>
            <p:nvSpPr>
              <p:cNvPr id="174" name="Oval 173"/>
              <p:cNvSpPr/>
              <p:nvPr/>
            </p:nvSpPr>
            <p:spPr bwMode="auto">
              <a:xfrm>
                <a:off x="5444229" y="2708920"/>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sp>
            <p:nvSpPr>
              <p:cNvPr id="177" name="Isosceles Triangle 176"/>
              <p:cNvSpPr/>
              <p:nvPr/>
            </p:nvSpPr>
            <p:spPr bwMode="auto">
              <a:xfrm rot="16200000" flipV="1">
                <a:off x="7257256" y="2798937"/>
                <a:ext cx="108000" cy="108000"/>
              </a:xfrm>
              <a:prstGeom prst="triangle">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grpSp>
          <p:nvGrpSpPr>
            <p:cNvPr id="42" name="Group 41"/>
            <p:cNvGrpSpPr/>
            <p:nvPr/>
          </p:nvGrpSpPr>
          <p:grpSpPr>
            <a:xfrm>
              <a:off x="5444229" y="3140968"/>
              <a:ext cx="1921027" cy="297904"/>
              <a:chOff x="5444229" y="3140968"/>
              <a:chExt cx="1921027" cy="297904"/>
            </a:xfrm>
          </p:grpSpPr>
          <p:grpSp>
            <p:nvGrpSpPr>
              <p:cNvPr id="37" name="Group 36"/>
              <p:cNvGrpSpPr/>
              <p:nvPr/>
            </p:nvGrpSpPr>
            <p:grpSpPr>
              <a:xfrm>
                <a:off x="5444229" y="3140968"/>
                <a:ext cx="1908023" cy="297904"/>
                <a:chOff x="5457056" y="3140968"/>
                <a:chExt cx="1908023" cy="297904"/>
              </a:xfrm>
            </p:grpSpPr>
            <p:sp>
              <p:nvSpPr>
                <p:cNvPr id="175" name="TextBox 174"/>
                <p:cNvSpPr txBox="1"/>
                <p:nvPr/>
              </p:nvSpPr>
              <p:spPr>
                <a:xfrm>
                  <a:off x="5673080" y="3140968"/>
                  <a:ext cx="1691999" cy="261610"/>
                </a:xfrm>
                <a:prstGeom prst="rect">
                  <a:avLst/>
                </a:prstGeom>
                <a:noFill/>
              </p:spPr>
              <p:txBody>
                <a:bodyPr wrap="square" rtlCol="0">
                  <a:spAutoFit/>
                </a:bodyPr>
                <a:lstStyle/>
                <a:p>
                  <a:r>
                    <a:rPr lang="en-US" sz="1100" b="1" dirty="0">
                      <a:solidFill>
                        <a:schemeClr val="tx1">
                          <a:lumMod val="65000"/>
                          <a:lumOff val="35000"/>
                        </a:schemeClr>
                      </a:solidFill>
                    </a:rPr>
                    <a:t>Calculators and tools</a:t>
                  </a:r>
                  <a:endParaRPr lang="en-US" sz="1100" dirty="0">
                    <a:solidFill>
                      <a:schemeClr val="tx1">
                        <a:lumMod val="65000"/>
                        <a:lumOff val="35000"/>
                      </a:schemeClr>
                    </a:solidFill>
                  </a:endParaRPr>
                </a:p>
              </p:txBody>
            </p:sp>
            <p:sp>
              <p:nvSpPr>
                <p:cNvPr id="176" name="Oval 175"/>
                <p:cNvSpPr/>
                <p:nvPr/>
              </p:nvSpPr>
              <p:spPr bwMode="auto">
                <a:xfrm>
                  <a:off x="5457056" y="3150840"/>
                  <a:ext cx="288032" cy="288032"/>
                </a:xfrm>
                <a:prstGeom prst="ellipse">
                  <a:avLst/>
                </a:prstGeom>
                <a:solidFill>
                  <a:srgbClr val="0070C0"/>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1" hangingPunct="1">
                    <a:lnSpc>
                      <a:spcPct val="100000"/>
                    </a:lnSpc>
                    <a:spcBef>
                      <a:spcPct val="0"/>
                    </a:spcBef>
                    <a:spcAft>
                      <a:spcPct val="0"/>
                    </a:spcAft>
                    <a:buClrTx/>
                    <a:buSzTx/>
                    <a:buFontTx/>
                    <a:buNone/>
                    <a:tabLst/>
                  </a:pPr>
                  <a:r>
                    <a:rPr kumimoji="1" lang="en-US" sz="1400" b="1" i="0" u="none" strike="noStrike" cap="none" normalizeH="0" baseline="0" dirty="0" err="1" smtClean="0">
                      <a:ln>
                        <a:noFill/>
                      </a:ln>
                      <a:solidFill>
                        <a:schemeClr val="bg1"/>
                      </a:solidFill>
                      <a:effectLst/>
                      <a:latin typeface="Arial" pitchFamily="34" charset="0"/>
                      <a:ea typeface="HY헤드라인M" pitchFamily="18" charset="-127"/>
                    </a:rPr>
                    <a:t>i</a:t>
                  </a:r>
                  <a:endParaRPr kumimoji="1" lang="en-US" sz="1400" b="1" i="0" u="none" strike="noStrike" cap="none" normalizeH="0" baseline="0" dirty="0" smtClean="0">
                    <a:ln>
                      <a:noFill/>
                    </a:ln>
                    <a:solidFill>
                      <a:schemeClr val="bg1"/>
                    </a:solidFill>
                    <a:effectLst/>
                    <a:latin typeface="Arial" pitchFamily="34" charset="0"/>
                    <a:ea typeface="HY헤드라인M" pitchFamily="18" charset="-127"/>
                  </a:endParaRPr>
                </a:p>
              </p:txBody>
            </p:sp>
          </p:grpSp>
          <p:sp>
            <p:nvSpPr>
              <p:cNvPr id="178" name="Isosceles Triangle 177"/>
              <p:cNvSpPr/>
              <p:nvPr/>
            </p:nvSpPr>
            <p:spPr bwMode="auto">
              <a:xfrm rot="16200000" flipV="1">
                <a:off x="7257256" y="3235921"/>
                <a:ext cx="108000" cy="108000"/>
              </a:xfrm>
              <a:prstGeom prst="triangle">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smtClean="0">
                  <a:ln>
                    <a:noFill/>
                  </a:ln>
                  <a:solidFill>
                    <a:schemeClr val="tx1"/>
                  </a:solidFill>
                  <a:effectLst/>
                  <a:latin typeface="Arial" pitchFamily="34" charset="0"/>
                  <a:ea typeface="HY헤드라인M" pitchFamily="18" charset="-127"/>
                </a:endParaRPr>
              </a:p>
            </p:txBody>
          </p:sp>
        </p:grpSp>
      </p:grpSp>
      <p:grpSp>
        <p:nvGrpSpPr>
          <p:cNvPr id="47" name="Group 46"/>
          <p:cNvGrpSpPr/>
          <p:nvPr/>
        </p:nvGrpSpPr>
        <p:grpSpPr>
          <a:xfrm>
            <a:off x="272480" y="2672916"/>
            <a:ext cx="5040120" cy="1152128"/>
            <a:chOff x="272480" y="3284984"/>
            <a:chExt cx="5040120" cy="1152128"/>
          </a:xfrm>
        </p:grpSpPr>
        <p:sp>
          <p:nvSpPr>
            <p:cNvPr id="179" name="Rectangle 178"/>
            <p:cNvSpPr/>
            <p:nvPr/>
          </p:nvSpPr>
          <p:spPr bwMode="auto">
            <a:xfrm>
              <a:off x="272480" y="3284984"/>
              <a:ext cx="4968552" cy="1152128"/>
            </a:xfrm>
            <a:prstGeom prst="rect">
              <a:avLst/>
            </a:prstGeom>
            <a:solidFill>
              <a:schemeClr val="bg1">
                <a:lumMod val="95000"/>
              </a:schemeClr>
            </a:solidFill>
            <a:ln w="63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Arial" pitchFamily="34" charset="0"/>
                <a:ea typeface="HY헤드라인M" pitchFamily="18" charset="-127"/>
              </a:endParaRPr>
            </a:p>
            <a:p>
              <a:pPr marL="0" marR="0" indent="0" algn="ctr" defTabSz="914400" rtl="0" eaLnBrk="1" fontAlgn="base" latinLnBrk="1" hangingPunct="1">
                <a:lnSpc>
                  <a:spcPct val="100000"/>
                </a:lnSpc>
                <a:spcBef>
                  <a:spcPct val="0"/>
                </a:spcBef>
                <a:spcAft>
                  <a:spcPct val="0"/>
                </a:spcAft>
                <a:buClrTx/>
                <a:buSzTx/>
                <a:buFontTx/>
                <a:buNone/>
                <a:tabLst/>
              </a:pPr>
              <a:endParaRPr lang="en-US" altLang="ko-KR" dirty="0">
                <a:ea typeface="HY헤드라인M" pitchFamily="18" charset="-127"/>
              </a:endParaRPr>
            </a:p>
          </p:txBody>
        </p:sp>
        <p:sp>
          <p:nvSpPr>
            <p:cNvPr id="183" name="TextBox 182"/>
            <p:cNvSpPr txBox="1"/>
            <p:nvPr/>
          </p:nvSpPr>
          <p:spPr>
            <a:xfrm>
              <a:off x="1352600" y="3356992"/>
              <a:ext cx="3960000" cy="338554"/>
            </a:xfrm>
            <a:prstGeom prst="rect">
              <a:avLst/>
            </a:prstGeom>
            <a:noFill/>
          </p:spPr>
          <p:txBody>
            <a:bodyPr wrap="square" rtlCol="0">
              <a:spAutoFit/>
            </a:bodyPr>
            <a:lstStyle/>
            <a:p>
              <a:r>
                <a:rPr lang="en-US" altLang="ko-KR" sz="1200" b="1" dirty="0" smtClean="0"/>
                <a:t>Accountant</a:t>
              </a:r>
              <a:r>
                <a:rPr lang="en-US" altLang="ko-KR" sz="1200" b="1" dirty="0"/>
                <a:t>: </a:t>
              </a:r>
              <a:r>
                <a:rPr lang="en-US" altLang="ko-KR" sz="1600" b="1" dirty="0"/>
                <a:t>Mac </a:t>
              </a:r>
              <a:r>
                <a:rPr lang="en-US" altLang="ko-KR" sz="1600" b="1" dirty="0" err="1" smtClean="0"/>
                <a:t>Kotecha</a:t>
              </a:r>
              <a:endParaRPr lang="en-US" altLang="ko-KR" sz="1600" b="1" dirty="0"/>
            </a:p>
          </p:txBody>
        </p:sp>
        <p:sp>
          <p:nvSpPr>
            <p:cNvPr id="45" name="Rectangle 44"/>
            <p:cNvSpPr/>
            <p:nvPr/>
          </p:nvSpPr>
          <p:spPr>
            <a:xfrm>
              <a:off x="1352600" y="3645024"/>
              <a:ext cx="3960000" cy="707886"/>
            </a:xfrm>
            <a:prstGeom prst="rect">
              <a:avLst/>
            </a:prstGeom>
          </p:spPr>
          <p:txBody>
            <a:bodyPr wrap="square">
              <a:spAutoFit/>
            </a:bodyPr>
            <a:lstStyle/>
            <a:p>
              <a:r>
                <a:rPr lang="en-US" sz="1000" b="1" dirty="0" smtClean="0"/>
                <a:t>Thank </a:t>
              </a:r>
              <a:r>
                <a:rPr lang="en-US" sz="1000" b="1" dirty="0"/>
                <a:t>you for visiting</a:t>
              </a:r>
            </a:p>
            <a:p>
              <a:r>
                <a:rPr lang="en-US" sz="1000" dirty="0"/>
                <a:t>Firstly, thank you for visiting our site. I hope you will have been impressed enough to call us on 0208 346 0391 and arrange a no obligation meeting for up to an hour, at our expense!</a:t>
              </a:r>
            </a:p>
          </p:txBody>
        </p:sp>
        <p:pic>
          <p:nvPicPr>
            <p:cNvPr id="46" name="Picture 45" descr="default_user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3356992"/>
              <a:ext cx="1008112" cy="1008112"/>
            </a:xfrm>
            <a:prstGeom prst="rect">
              <a:avLst/>
            </a:prstGeom>
          </p:spPr>
        </p:pic>
        <p:sp>
          <p:nvSpPr>
            <p:cNvPr id="184" name="TextBox 183"/>
            <p:cNvSpPr txBox="1"/>
            <p:nvPr/>
          </p:nvSpPr>
          <p:spPr>
            <a:xfrm>
              <a:off x="4160912" y="3429000"/>
              <a:ext cx="1080000" cy="246221"/>
            </a:xfrm>
            <a:prstGeom prst="rect">
              <a:avLst/>
            </a:prstGeom>
            <a:noFill/>
          </p:spPr>
          <p:txBody>
            <a:bodyPr wrap="square" rtlCol="0">
              <a:spAutoFit/>
            </a:bodyPr>
            <a:lstStyle/>
            <a:p>
              <a:pPr algn="r"/>
              <a:r>
                <a:rPr lang="en-US" altLang="ko-KR" sz="1000" b="1" dirty="0" smtClean="0">
                  <a:solidFill>
                    <a:srgbClr val="0000FF"/>
                  </a:solidFill>
                </a:rPr>
                <a:t>More &gt;</a:t>
              </a:r>
              <a:endParaRPr lang="en-US" sz="1000" dirty="0">
                <a:solidFill>
                  <a:srgbClr val="0000FF"/>
                </a:solidFill>
              </a:endParaRPr>
            </a:p>
          </p:txBody>
        </p:sp>
      </p:grpSp>
      <p:pic>
        <p:nvPicPr>
          <p:cNvPr id="48" name="Picture 47" descr="h_banner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048" y="5448300"/>
            <a:ext cx="2037234" cy="1005036"/>
          </a:xfrm>
          <a:prstGeom prst="rect">
            <a:avLst/>
          </a:prstGeom>
        </p:spPr>
      </p:pic>
      <p:sp>
        <p:nvSpPr>
          <p:cNvPr id="185" name="Oval 184"/>
          <p:cNvSpPr/>
          <p:nvPr/>
        </p:nvSpPr>
        <p:spPr bwMode="auto">
          <a:xfrm>
            <a:off x="128464" y="188640"/>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5</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86" name="Oval 185"/>
          <p:cNvSpPr/>
          <p:nvPr/>
        </p:nvSpPr>
        <p:spPr bwMode="auto">
          <a:xfrm>
            <a:off x="128464" y="2636912"/>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6</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87" name="Oval 186"/>
          <p:cNvSpPr/>
          <p:nvPr/>
        </p:nvSpPr>
        <p:spPr bwMode="auto">
          <a:xfrm>
            <a:off x="128464" y="3861048"/>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7</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88" name="Oval 187"/>
          <p:cNvSpPr/>
          <p:nvPr/>
        </p:nvSpPr>
        <p:spPr bwMode="auto">
          <a:xfrm>
            <a:off x="128464" y="4509120"/>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8</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89" name="Oval 188"/>
          <p:cNvSpPr/>
          <p:nvPr/>
        </p:nvSpPr>
        <p:spPr bwMode="auto">
          <a:xfrm>
            <a:off x="5313040" y="548680"/>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9</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90" name="Oval 189"/>
          <p:cNvSpPr/>
          <p:nvPr/>
        </p:nvSpPr>
        <p:spPr bwMode="auto">
          <a:xfrm>
            <a:off x="5313040" y="3861048"/>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ko-KR" altLang="ko-KR" sz="1400" b="1" dirty="0" smtClean="0">
                <a:solidFill>
                  <a:schemeClr val="bg1"/>
                </a:solidFill>
                <a:latin typeface="나눔고딕"/>
                <a:ea typeface="나눔고딕"/>
                <a:cs typeface="나눔고딕"/>
              </a:rPr>
              <a:t>1</a:t>
            </a:r>
            <a:r>
              <a:rPr lang="en-US" altLang="ko-KR" sz="1400" b="1" dirty="0" smtClean="0">
                <a:solidFill>
                  <a:schemeClr val="bg1"/>
                </a:solidFill>
                <a:latin typeface="나눔고딕"/>
                <a:ea typeface="나눔고딕"/>
                <a:cs typeface="나눔고딕"/>
              </a:rPr>
              <a:t>0</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91" name="Oval 190"/>
          <p:cNvSpPr/>
          <p:nvPr/>
        </p:nvSpPr>
        <p:spPr bwMode="auto">
          <a:xfrm>
            <a:off x="5313040" y="5373216"/>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11</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49" name="TextBox 48"/>
          <p:cNvSpPr txBox="1"/>
          <p:nvPr/>
        </p:nvSpPr>
        <p:spPr>
          <a:xfrm>
            <a:off x="5961112" y="5517232"/>
            <a:ext cx="1296144" cy="461665"/>
          </a:xfrm>
          <a:prstGeom prst="rect">
            <a:avLst/>
          </a:prstGeom>
          <a:noFill/>
        </p:spPr>
        <p:txBody>
          <a:bodyPr wrap="square" rtlCol="0">
            <a:spAutoFit/>
          </a:bodyPr>
          <a:lstStyle/>
          <a:p>
            <a:r>
              <a:rPr lang="en-US" sz="2400" b="1" dirty="0" smtClean="0">
                <a:solidFill>
                  <a:srgbClr val="FF0000"/>
                </a:solidFill>
              </a:rPr>
              <a:t>Sample</a:t>
            </a:r>
            <a:endParaRPr lang="en-US" sz="2400" b="1" dirty="0">
              <a:solidFill>
                <a:srgbClr val="FF0000"/>
              </a:solidFill>
            </a:endParaRPr>
          </a:p>
        </p:txBody>
      </p:sp>
    </p:spTree>
    <p:extLst>
      <p:ext uri="{BB962C8B-B14F-4D97-AF65-F5344CB8AC3E}">
        <p14:creationId xmlns:p14="http://schemas.microsoft.com/office/powerpoint/2010/main" val="22193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113522" y="143814"/>
            <a:ext cx="7416000" cy="6552000"/>
          </a:xfrm>
          <a:prstGeom prst="rect">
            <a:avLst/>
          </a:prstGeom>
          <a:solidFill>
            <a:schemeClr val="bg1"/>
          </a:solidFill>
          <a:ln w="9525" cap="flat" cmpd="sng" algn="ctr">
            <a:solidFill>
              <a:srgbClr val="96969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800" b="0" i="0" u="none" strike="noStrike" cap="none" normalizeH="0" baseline="0" dirty="0" smtClean="0">
              <a:ln>
                <a:noFill/>
              </a:ln>
              <a:solidFill>
                <a:schemeClr val="tx1"/>
              </a:solidFill>
              <a:effectLst/>
              <a:latin typeface="Arial" pitchFamily="34" charset="0"/>
              <a:ea typeface="HY헤드라인M" pitchFamily="18" charset="-127"/>
            </a:endParaRPr>
          </a:p>
        </p:txBody>
      </p:sp>
      <p:sp>
        <p:nvSpPr>
          <p:cNvPr id="6" name="Title 5"/>
          <p:cNvSpPr>
            <a:spLocks noGrp="1"/>
          </p:cNvSpPr>
          <p:nvPr>
            <p:ph type="title"/>
          </p:nvPr>
        </p:nvSpPr>
        <p:spPr/>
        <p:txBody>
          <a:bodyPr/>
          <a:lstStyle/>
          <a:p>
            <a:endParaRPr lang="en-US" dirty="0"/>
          </a:p>
        </p:txBody>
      </p:sp>
      <p:sp>
        <p:nvSpPr>
          <p:cNvPr id="7" name="Text Placeholder 6"/>
          <p:cNvSpPr>
            <a:spLocks noGrp="1"/>
          </p:cNvSpPr>
          <p:nvPr>
            <p:ph type="body" sz="quarter" idx="16"/>
          </p:nvPr>
        </p:nvSpPr>
        <p:spPr/>
        <p:txBody>
          <a:bodyPr/>
          <a:lstStyle/>
          <a:p>
            <a:r>
              <a:rPr lang="en-US" altLang="ko-KR" dirty="0" smtClean="0"/>
              <a:t>12.</a:t>
            </a:r>
            <a:r>
              <a:rPr lang="ko-KR" altLang="en-US" dirty="0" smtClean="0"/>
              <a:t> 사용자 리뷰 </a:t>
            </a:r>
            <a:r>
              <a:rPr lang="en-US" altLang="ko-KR" dirty="0" smtClean="0"/>
              <a:t>or</a:t>
            </a:r>
            <a:r>
              <a:rPr lang="ko-KR" altLang="en-US" dirty="0" smtClean="0"/>
              <a:t> 파트너사 현황으로 사용 예정</a:t>
            </a:r>
            <a:endParaRPr lang="en-US" altLang="ko-KR" dirty="0" smtClean="0"/>
          </a:p>
          <a:p>
            <a:endParaRPr lang="en-US" dirty="0"/>
          </a:p>
          <a:p>
            <a:r>
              <a:rPr lang="en-US" altLang="ko-KR" dirty="0" smtClean="0"/>
              <a:t>13.</a:t>
            </a:r>
            <a:r>
              <a:rPr lang="ko-KR" altLang="en-US" dirty="0" smtClean="0"/>
              <a:t> 트위터 </a:t>
            </a:r>
            <a:r>
              <a:rPr lang="en-US" altLang="ko-KR" dirty="0" smtClean="0"/>
              <a:t>/</a:t>
            </a:r>
            <a:r>
              <a:rPr lang="ko-KR" altLang="en-US" dirty="0" smtClean="0"/>
              <a:t> 페이스 북등 내부 결정에 따라 추후 진행 부분 확인 필요</a:t>
            </a:r>
            <a:endParaRPr lang="en-US" dirty="0"/>
          </a:p>
        </p:txBody>
      </p:sp>
      <p:sp>
        <p:nvSpPr>
          <p:cNvPr id="8" name="Text Placeholder 7"/>
          <p:cNvSpPr>
            <a:spLocks noGrp="1"/>
          </p:cNvSpPr>
          <p:nvPr>
            <p:ph type="body" sz="quarter" idx="17"/>
          </p:nvPr>
        </p:nvSpPr>
        <p:spPr/>
        <p:txBody>
          <a:bodyPr/>
          <a:lstStyle/>
          <a:p>
            <a:endParaRPr lang="en-US"/>
          </a:p>
        </p:txBody>
      </p:sp>
      <p:sp>
        <p:nvSpPr>
          <p:cNvPr id="131" name="TextBox 130"/>
          <p:cNvSpPr txBox="1"/>
          <p:nvPr/>
        </p:nvSpPr>
        <p:spPr>
          <a:xfrm>
            <a:off x="272480" y="404664"/>
            <a:ext cx="4680520" cy="338554"/>
          </a:xfrm>
          <a:prstGeom prst="rect">
            <a:avLst/>
          </a:prstGeom>
          <a:noFill/>
        </p:spPr>
        <p:txBody>
          <a:bodyPr wrap="square" rtlCol="0">
            <a:spAutoFit/>
          </a:bodyPr>
          <a:lstStyle/>
          <a:p>
            <a:r>
              <a:rPr lang="en-US" altLang="ko-KR" sz="1600" b="1" dirty="0"/>
              <a:t>Testimonials</a:t>
            </a:r>
          </a:p>
        </p:txBody>
      </p:sp>
      <p:sp>
        <p:nvSpPr>
          <p:cNvPr id="140" name="Rectangle 139"/>
          <p:cNvSpPr/>
          <p:nvPr/>
        </p:nvSpPr>
        <p:spPr bwMode="auto">
          <a:xfrm>
            <a:off x="2720752" y="0"/>
            <a:ext cx="2664296" cy="216024"/>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ko-KR" altLang="en-US" sz="800" b="0" i="0" u="none" strike="noStrike" cap="none" normalizeH="0" baseline="0" dirty="0" smtClean="0">
                <a:ln>
                  <a:noFill/>
                </a:ln>
                <a:solidFill>
                  <a:schemeClr val="bg1"/>
                </a:solidFill>
                <a:effectLst/>
                <a:latin typeface="Arial" pitchFamily="34" charset="0"/>
                <a:ea typeface="HY헤드라인M" pitchFamily="18" charset="-127"/>
              </a:rPr>
              <a:t>위에 이어서 계속</a:t>
            </a:r>
            <a:r>
              <a:rPr kumimoji="1" lang="en-US" altLang="ko-KR" sz="800" b="0" i="0" u="none" strike="noStrike" cap="none" normalizeH="0" baseline="0" dirty="0" smtClean="0">
                <a:ln>
                  <a:noFill/>
                </a:ln>
                <a:solidFill>
                  <a:schemeClr val="bg1"/>
                </a:solidFill>
                <a:effectLst/>
                <a:latin typeface="Arial" pitchFamily="34" charset="0"/>
                <a:ea typeface="HY헤드라인M" pitchFamily="18" charset="-127"/>
              </a:rPr>
              <a:t>!!!</a:t>
            </a:r>
            <a:endParaRPr kumimoji="1" lang="en-US" sz="800" b="0" i="0" u="none" strike="noStrike" cap="none" normalizeH="0" baseline="0" dirty="0" smtClean="0">
              <a:ln>
                <a:noFill/>
              </a:ln>
              <a:solidFill>
                <a:schemeClr val="bg1"/>
              </a:solidFill>
              <a:effectLst/>
              <a:latin typeface="Arial" pitchFamily="34" charset="0"/>
              <a:ea typeface="HY헤드라인M" pitchFamily="18" charset="-127"/>
            </a:endParaRPr>
          </a:p>
        </p:txBody>
      </p:sp>
      <p:grpSp>
        <p:nvGrpSpPr>
          <p:cNvPr id="21" name="Group 20"/>
          <p:cNvGrpSpPr/>
          <p:nvPr/>
        </p:nvGrpSpPr>
        <p:grpSpPr>
          <a:xfrm>
            <a:off x="592632" y="807095"/>
            <a:ext cx="6664384" cy="1929700"/>
            <a:chOff x="592632" y="620688"/>
            <a:chExt cx="6664384" cy="1929700"/>
          </a:xfrm>
        </p:grpSpPr>
        <p:sp>
          <p:nvSpPr>
            <p:cNvPr id="2" name="Rectangle 1"/>
            <p:cNvSpPr/>
            <p:nvPr/>
          </p:nvSpPr>
          <p:spPr>
            <a:xfrm>
              <a:off x="1496616" y="620688"/>
              <a:ext cx="1553129"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1 / </a:t>
              </a:r>
              <a:r>
                <a:rPr lang="ko-KR" altLang="en-US" sz="1200" b="1" dirty="0" smtClean="0"/>
                <a:t>직책</a:t>
              </a:r>
              <a:endParaRPr lang="en-US" sz="1200" b="1" dirty="0"/>
            </a:p>
          </p:txBody>
        </p:sp>
        <p:sp>
          <p:nvSpPr>
            <p:cNvPr id="9" name="Rectangle 8"/>
            <p:cNvSpPr/>
            <p:nvPr/>
          </p:nvSpPr>
          <p:spPr>
            <a:xfrm>
              <a:off x="5097016" y="980728"/>
              <a:ext cx="2160000" cy="338554"/>
            </a:xfrm>
            <a:prstGeom prst="rect">
              <a:avLst/>
            </a:prstGeom>
          </p:spPr>
          <p:txBody>
            <a:bodyPr>
              <a:spAutoFit/>
            </a:bodyPr>
            <a:lstStyle/>
            <a:p>
              <a:r>
                <a:rPr lang="en-US" dirty="0" smtClean="0"/>
                <a:t>As soon as signed up for free I was in Payroll Pie's system processing my office's payroll within minutes. I even completed the entire company payroll of 23 employees within minutes!</a:t>
              </a:r>
              <a:endParaRPr lang="en-US" dirty="0"/>
            </a:p>
          </p:txBody>
        </p:sp>
        <p:sp>
          <p:nvSpPr>
            <p:cNvPr id="12" name="Rectangle 11"/>
            <p:cNvSpPr/>
            <p:nvPr/>
          </p:nvSpPr>
          <p:spPr>
            <a:xfrm>
              <a:off x="1424608" y="980728"/>
              <a:ext cx="2160000" cy="1569660"/>
            </a:xfrm>
            <a:prstGeom prst="rect">
              <a:avLst/>
            </a:prstGeom>
          </p:spPr>
          <p:txBody>
            <a:bodyPr wrap="square">
              <a:spAutoFit/>
            </a:bodyPr>
            <a:lstStyle/>
            <a:p>
              <a:r>
                <a:rPr lang="en-US" dirty="0"/>
                <a:t>I am a small business owner and needed help with personal tax issues as well. This stuff has never come easy to me, I do not like dealing with numbers or taxes let alone the IRS. Alex has been helpful since day one. He handles everything for my business and family. I count on Alex for all the legal </a:t>
              </a:r>
              <a:r>
                <a:rPr lang="en-US" dirty="0" err="1"/>
                <a:t>yada</a:t>
              </a:r>
              <a:r>
                <a:rPr lang="en-US" dirty="0"/>
                <a:t> </a:t>
              </a:r>
              <a:r>
                <a:rPr lang="en-US" dirty="0" err="1"/>
                <a:t>yada</a:t>
              </a:r>
              <a:r>
                <a:rPr lang="en-US" dirty="0"/>
                <a:t> when it comes down to business structure and playing by the rules. Alex provides a great and valuable service at reasonable rates. He makes you feel as if you are his only client which is awesome and saves us time.</a:t>
              </a:r>
            </a:p>
          </p:txBody>
        </p:sp>
        <p:pic>
          <p:nvPicPr>
            <p:cNvPr id="13" name="Picture 12" descr="c0109510_4e8a5e9977eb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32" y="800768"/>
              <a:ext cx="544122" cy="540000"/>
            </a:xfrm>
            <a:prstGeom prst="rect">
              <a:avLst/>
            </a:prstGeom>
          </p:spPr>
        </p:pic>
        <p:pic>
          <p:nvPicPr>
            <p:cNvPr id="18" name="Picture 17" descr="ab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559" y="800768"/>
              <a:ext cx="700000" cy="540000"/>
            </a:xfrm>
            <a:prstGeom prst="rect">
              <a:avLst/>
            </a:prstGeom>
          </p:spPr>
        </p:pic>
        <p:sp>
          <p:nvSpPr>
            <p:cNvPr id="80" name="Rectangle 79"/>
            <p:cNvSpPr/>
            <p:nvPr/>
          </p:nvSpPr>
          <p:spPr>
            <a:xfrm>
              <a:off x="5097016" y="620688"/>
              <a:ext cx="1561620"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2 </a:t>
              </a:r>
              <a:r>
                <a:rPr lang="en-US" altLang="ko-KR" sz="1200" b="1" dirty="0" smtClean="0"/>
                <a:t>/</a:t>
              </a:r>
              <a:r>
                <a:rPr lang="ko-KR" altLang="en-US" sz="1200" b="1" dirty="0" smtClean="0"/>
                <a:t> 직책</a:t>
              </a:r>
              <a:endParaRPr lang="en-US" sz="1200" b="1" dirty="0"/>
            </a:p>
          </p:txBody>
        </p:sp>
      </p:grpSp>
      <p:grpSp>
        <p:nvGrpSpPr>
          <p:cNvPr id="22" name="Group 21"/>
          <p:cNvGrpSpPr/>
          <p:nvPr/>
        </p:nvGrpSpPr>
        <p:grpSpPr>
          <a:xfrm>
            <a:off x="667451" y="2823319"/>
            <a:ext cx="6589805" cy="821705"/>
            <a:chOff x="667451" y="2780928"/>
            <a:chExt cx="6589805" cy="821705"/>
          </a:xfrm>
        </p:grpSpPr>
        <p:sp>
          <p:nvSpPr>
            <p:cNvPr id="10" name="Rectangle 9"/>
            <p:cNvSpPr/>
            <p:nvPr/>
          </p:nvSpPr>
          <p:spPr>
            <a:xfrm>
              <a:off x="5097016" y="3140968"/>
              <a:ext cx="2160240" cy="461665"/>
            </a:xfrm>
            <a:prstGeom prst="rect">
              <a:avLst/>
            </a:prstGeom>
          </p:spPr>
          <p:txBody>
            <a:bodyPr wrap="square">
              <a:spAutoFit/>
            </a:bodyPr>
            <a:lstStyle/>
            <a:p>
              <a:r>
                <a:rPr lang="en-US" dirty="0"/>
                <a:t>My time spent on the company's payroll has just been cut in half and I can access it from anywhere I have an internet connection.</a:t>
              </a:r>
            </a:p>
          </p:txBody>
        </p:sp>
        <p:pic>
          <p:nvPicPr>
            <p:cNvPr id="16" name="Picture 15" descr="preview-philippine-national-oil-company-pnoc-NjcxMQ==.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51" y="2961008"/>
              <a:ext cx="394484" cy="540000"/>
            </a:xfrm>
            <a:prstGeom prst="rect">
              <a:avLst/>
            </a:prstGeom>
          </p:spPr>
        </p:pic>
        <p:pic>
          <p:nvPicPr>
            <p:cNvPr id="17" name="Picture 16" descr="wpid-globe-logo211.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2880" y="2961008"/>
              <a:ext cx="1323359" cy="540000"/>
            </a:xfrm>
            <a:prstGeom prst="rect">
              <a:avLst/>
            </a:prstGeom>
          </p:spPr>
        </p:pic>
        <p:sp>
          <p:nvSpPr>
            <p:cNvPr id="79" name="Rectangle 78"/>
            <p:cNvSpPr/>
            <p:nvPr/>
          </p:nvSpPr>
          <p:spPr>
            <a:xfrm>
              <a:off x="1424608" y="3140968"/>
              <a:ext cx="2160000" cy="338554"/>
            </a:xfrm>
            <a:prstGeom prst="rect">
              <a:avLst/>
            </a:prstGeom>
          </p:spPr>
          <p:txBody>
            <a:bodyPr>
              <a:spAutoFit/>
            </a:bodyPr>
            <a:lstStyle/>
            <a:p>
              <a:r>
                <a:rPr lang="en-US" dirty="0" smtClean="0"/>
                <a:t>As soon as signed up for free I was in Payroll Pie's system processing my office's payroll within minutes. I even completed the entire company payroll of 23 employees within minutes!</a:t>
              </a:r>
              <a:endParaRPr lang="en-US" dirty="0"/>
            </a:p>
          </p:txBody>
        </p:sp>
        <p:sp>
          <p:nvSpPr>
            <p:cNvPr id="86" name="Rectangle 85"/>
            <p:cNvSpPr/>
            <p:nvPr/>
          </p:nvSpPr>
          <p:spPr>
            <a:xfrm>
              <a:off x="1496616" y="2780928"/>
              <a:ext cx="1553129"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a:t>
              </a:r>
              <a:r>
                <a:rPr lang="en-US" altLang="ko-KR" sz="1200" b="1" dirty="0" smtClean="0"/>
                <a:t>3</a:t>
              </a:r>
              <a:r>
                <a:rPr lang="en-US" sz="1200" b="1" dirty="0" smtClean="0"/>
                <a:t> / </a:t>
              </a:r>
              <a:r>
                <a:rPr lang="ko-KR" altLang="en-US" sz="1200" b="1" dirty="0" smtClean="0"/>
                <a:t>직책</a:t>
              </a:r>
              <a:endParaRPr lang="en-US" sz="1200" b="1" dirty="0"/>
            </a:p>
          </p:txBody>
        </p:sp>
        <p:sp>
          <p:nvSpPr>
            <p:cNvPr id="87" name="Rectangle 86"/>
            <p:cNvSpPr/>
            <p:nvPr/>
          </p:nvSpPr>
          <p:spPr>
            <a:xfrm>
              <a:off x="5097016" y="2780928"/>
              <a:ext cx="1553129"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a:t>
              </a:r>
              <a:r>
                <a:rPr lang="en-US" altLang="ko-KR" sz="1200" b="1" dirty="0" smtClean="0"/>
                <a:t>4</a:t>
              </a:r>
              <a:r>
                <a:rPr lang="ko-KR" altLang="en-US" sz="1200" b="1" dirty="0" smtClean="0"/>
                <a:t> </a:t>
              </a:r>
              <a:r>
                <a:rPr lang="en-US" altLang="ko-KR" sz="1200" b="1" dirty="0" smtClean="0"/>
                <a:t>/</a:t>
              </a:r>
              <a:r>
                <a:rPr lang="en-US" sz="1200" b="1" dirty="0" smtClean="0"/>
                <a:t> </a:t>
              </a:r>
              <a:r>
                <a:rPr lang="ko-KR" altLang="en-US" sz="1200" b="1" dirty="0" smtClean="0"/>
                <a:t>직책</a:t>
              </a:r>
              <a:endParaRPr lang="en-US" sz="1200" b="1" dirty="0"/>
            </a:p>
          </p:txBody>
        </p:sp>
      </p:grpSp>
      <p:grpSp>
        <p:nvGrpSpPr>
          <p:cNvPr id="25" name="Group 24"/>
          <p:cNvGrpSpPr/>
          <p:nvPr/>
        </p:nvGrpSpPr>
        <p:grpSpPr>
          <a:xfrm>
            <a:off x="343793" y="3933056"/>
            <a:ext cx="6913223" cy="1944216"/>
            <a:chOff x="343793" y="4149080"/>
            <a:chExt cx="6913223" cy="1944216"/>
          </a:xfrm>
        </p:grpSpPr>
        <p:grpSp>
          <p:nvGrpSpPr>
            <p:cNvPr id="23" name="Group 22"/>
            <p:cNvGrpSpPr/>
            <p:nvPr/>
          </p:nvGrpSpPr>
          <p:grpSpPr>
            <a:xfrm>
              <a:off x="343793" y="4149080"/>
              <a:ext cx="3240815" cy="1188072"/>
              <a:chOff x="343793" y="4329160"/>
              <a:chExt cx="3240815" cy="1188072"/>
            </a:xfrm>
          </p:grpSpPr>
          <p:pic>
            <p:nvPicPr>
              <p:cNvPr id="15" name="Picture 14" descr="smart-communications-philippines-logo.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793" y="4329160"/>
                <a:ext cx="1041801" cy="540000"/>
              </a:xfrm>
              <a:prstGeom prst="rect">
                <a:avLst/>
              </a:prstGeom>
            </p:spPr>
          </p:pic>
          <p:sp>
            <p:nvSpPr>
              <p:cNvPr id="77" name="Rectangle 76"/>
              <p:cNvSpPr/>
              <p:nvPr/>
            </p:nvSpPr>
            <p:spPr>
              <a:xfrm>
                <a:off x="1424608" y="4686235"/>
                <a:ext cx="2160000" cy="830997"/>
              </a:xfrm>
              <a:prstGeom prst="rect">
                <a:avLst/>
              </a:prstGeom>
            </p:spPr>
            <p:txBody>
              <a:bodyPr>
                <a:spAutoFit/>
              </a:bodyPr>
              <a:lstStyle/>
              <a:p>
                <a:r>
                  <a:rPr lang="en-US" dirty="0"/>
                  <a:t>I refer this firm to all my friends and family. After years searching for a reputable and knowledgeable tax and accounting firm, I have found it here. They do all the usual services you would expect and then some. After a recent medical diagnosis, Zach was willing to sit with me and go over my tax implications for ongoing health care costs that were out of pocket. He also explained how the FSA/HSA would or would not benefit me and when a tax break comes into effect. They definitely go above and beyond and are trustworthy and thorough. Highly recommended..</a:t>
                </a:r>
              </a:p>
            </p:txBody>
          </p:sp>
          <p:sp>
            <p:nvSpPr>
              <p:cNvPr id="88" name="Rectangle 87"/>
              <p:cNvSpPr/>
              <p:nvPr/>
            </p:nvSpPr>
            <p:spPr>
              <a:xfrm>
                <a:off x="1496616" y="4329160"/>
                <a:ext cx="1553129"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a:t>
                </a:r>
                <a:r>
                  <a:rPr lang="en-US" altLang="ko-KR" sz="1200" b="1" dirty="0" smtClean="0"/>
                  <a:t>5</a:t>
                </a:r>
                <a:r>
                  <a:rPr lang="en-US" sz="1200" b="1" dirty="0" smtClean="0"/>
                  <a:t> / </a:t>
                </a:r>
                <a:r>
                  <a:rPr lang="ko-KR" altLang="en-US" sz="1200" b="1" dirty="0" smtClean="0"/>
                  <a:t>직책</a:t>
                </a:r>
                <a:endParaRPr lang="en-US" sz="1200" b="1" dirty="0"/>
              </a:p>
            </p:txBody>
          </p:sp>
        </p:grpSp>
        <p:grpSp>
          <p:nvGrpSpPr>
            <p:cNvPr id="24" name="Group 23"/>
            <p:cNvGrpSpPr/>
            <p:nvPr/>
          </p:nvGrpSpPr>
          <p:grpSpPr>
            <a:xfrm>
              <a:off x="3937112" y="4149080"/>
              <a:ext cx="3319904" cy="1944216"/>
              <a:chOff x="3937112" y="4149080"/>
              <a:chExt cx="3319904" cy="1944216"/>
            </a:xfrm>
          </p:grpSpPr>
          <p:pic>
            <p:nvPicPr>
              <p:cNvPr id="20" name="Picture 19" descr="ayala_corporation_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7112" y="4329160"/>
                <a:ext cx="1194894" cy="540000"/>
              </a:xfrm>
              <a:prstGeom prst="rect">
                <a:avLst/>
              </a:prstGeom>
            </p:spPr>
          </p:pic>
          <p:sp>
            <p:nvSpPr>
              <p:cNvPr id="78" name="Rectangle 77"/>
              <p:cNvSpPr/>
              <p:nvPr/>
            </p:nvSpPr>
            <p:spPr>
              <a:xfrm>
                <a:off x="5097016" y="4523636"/>
                <a:ext cx="2160000" cy="1569660"/>
              </a:xfrm>
              <a:prstGeom prst="rect">
                <a:avLst/>
              </a:prstGeom>
            </p:spPr>
            <p:txBody>
              <a:bodyPr wrap="square">
                <a:spAutoFit/>
              </a:bodyPr>
              <a:lstStyle/>
              <a:p>
                <a:r>
                  <a:rPr lang="en-US" dirty="0"/>
                  <a:t>I am a small business owner and needed help with personal tax issues as well. This stuff has never come easy to me, I do not like dealing with numbers or taxes let alone the IRS. Alex has been helpful since day one. He handles everything for my business and family. I count on Alex for all the legal </a:t>
                </a:r>
                <a:r>
                  <a:rPr lang="en-US" dirty="0" err="1"/>
                  <a:t>yada</a:t>
                </a:r>
                <a:r>
                  <a:rPr lang="en-US" dirty="0"/>
                  <a:t> </a:t>
                </a:r>
                <a:r>
                  <a:rPr lang="en-US" dirty="0" err="1"/>
                  <a:t>yada</a:t>
                </a:r>
                <a:r>
                  <a:rPr lang="en-US" dirty="0"/>
                  <a:t> when it comes down to business structure and playing by the rules. Alex provides a great and valuable service at reasonable rates. He makes you feel as if you are his only client which is awesome and saves us time.</a:t>
                </a:r>
              </a:p>
            </p:txBody>
          </p:sp>
          <p:sp>
            <p:nvSpPr>
              <p:cNvPr id="89" name="Rectangle 88"/>
              <p:cNvSpPr/>
              <p:nvPr/>
            </p:nvSpPr>
            <p:spPr>
              <a:xfrm>
                <a:off x="5097016" y="4149080"/>
                <a:ext cx="1553129" cy="461665"/>
              </a:xfrm>
              <a:prstGeom prst="rect">
                <a:avLst/>
              </a:prstGeom>
            </p:spPr>
            <p:txBody>
              <a:bodyPr wrap="none">
                <a:spAutoFit/>
              </a:bodyPr>
              <a:lstStyle/>
              <a:p>
                <a:r>
                  <a:rPr lang="ko-KR" altLang="en-US" sz="1200" b="1" dirty="0" smtClean="0"/>
                  <a:t>회사명</a:t>
                </a:r>
                <a:endParaRPr lang="en-US" sz="1200" b="1" dirty="0" smtClean="0"/>
              </a:p>
              <a:p>
                <a:r>
                  <a:rPr lang="en-US" sz="1200" b="1" dirty="0" smtClean="0"/>
                  <a:t>User Name </a:t>
                </a:r>
                <a:r>
                  <a:rPr lang="en-US" altLang="ko-KR" sz="1200" b="1" dirty="0" smtClean="0"/>
                  <a:t>6</a:t>
                </a:r>
                <a:r>
                  <a:rPr lang="ko-KR" altLang="en-US" sz="1200" b="1" dirty="0" smtClean="0"/>
                  <a:t> </a:t>
                </a:r>
                <a:r>
                  <a:rPr lang="en-US" altLang="ko-KR" sz="1200" b="1" dirty="0" smtClean="0"/>
                  <a:t>/</a:t>
                </a:r>
                <a:r>
                  <a:rPr lang="en-US" sz="1200" b="1" dirty="0" smtClean="0"/>
                  <a:t> </a:t>
                </a:r>
                <a:r>
                  <a:rPr lang="ko-KR" altLang="en-US" sz="1200" b="1" dirty="0" smtClean="0"/>
                  <a:t>직책</a:t>
                </a:r>
                <a:endParaRPr lang="en-US" sz="1200" b="1" dirty="0"/>
              </a:p>
            </p:txBody>
          </p:sp>
        </p:grpSp>
      </p:grpSp>
      <p:pic>
        <p:nvPicPr>
          <p:cNvPr id="94" name="Picture 93" descr="philtax_draft03.jpg"/>
          <p:cNvPicPr>
            <a:picLocks noChangeAspect="1"/>
          </p:cNvPicPr>
          <p:nvPr/>
        </p:nvPicPr>
        <p:blipFill rotWithShape="1">
          <a:blip r:embed="rId8" cstate="print">
            <a:extLst>
              <a:ext uri="{28A0092B-C50C-407E-A947-70E740481C1C}">
                <a14:useLocalDpi xmlns:a14="http://schemas.microsoft.com/office/drawing/2010/main" val="0"/>
              </a:ext>
            </a:extLst>
          </a:blip>
          <a:srcRect t="93354"/>
          <a:stretch/>
        </p:blipFill>
        <p:spPr>
          <a:xfrm>
            <a:off x="117125" y="6166187"/>
            <a:ext cx="7416824" cy="529627"/>
          </a:xfrm>
          <a:prstGeom prst="rect">
            <a:avLst/>
          </a:prstGeom>
        </p:spPr>
      </p:pic>
      <p:cxnSp>
        <p:nvCxnSpPr>
          <p:cNvPr id="95" name="Straight Connector 94"/>
          <p:cNvCxnSpPr/>
          <p:nvPr/>
        </p:nvCxnSpPr>
        <p:spPr bwMode="auto">
          <a:xfrm>
            <a:off x="128464" y="404664"/>
            <a:ext cx="7416824" cy="0"/>
          </a:xfrm>
          <a:prstGeom prst="line">
            <a:avLst/>
          </a:prstGeom>
          <a:solidFill>
            <a:srgbClr val="DDDDDD"/>
          </a:solidFill>
          <a:ln w="9525" cap="flat" cmpd="sng" algn="ctr">
            <a:solidFill>
              <a:srgbClr val="969696"/>
            </a:solidFill>
            <a:prstDash val="solid"/>
            <a:round/>
            <a:headEnd type="none" w="med" len="med"/>
            <a:tailEnd type="none" w="med" len="med"/>
          </a:ln>
          <a:effectLst/>
        </p:spPr>
      </p:cxnSp>
      <p:pic>
        <p:nvPicPr>
          <p:cNvPr id="28" name="Picture 27" descr="페이스북트위터아이콘.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81192" y="6237312"/>
            <a:ext cx="694305" cy="388704"/>
          </a:xfrm>
          <a:prstGeom prst="rect">
            <a:avLst/>
          </a:prstGeom>
        </p:spPr>
      </p:pic>
      <p:sp>
        <p:nvSpPr>
          <p:cNvPr id="99" name="Oval 98"/>
          <p:cNvSpPr/>
          <p:nvPr/>
        </p:nvSpPr>
        <p:spPr bwMode="auto">
          <a:xfrm>
            <a:off x="6537176" y="6093296"/>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13</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
        <p:nvSpPr>
          <p:cNvPr id="100" name="Oval 99"/>
          <p:cNvSpPr/>
          <p:nvPr/>
        </p:nvSpPr>
        <p:spPr bwMode="auto">
          <a:xfrm>
            <a:off x="200472" y="260648"/>
            <a:ext cx="288000" cy="288000"/>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sz="1400" b="1" i="0" u="none" strike="noStrike" cap="none" normalizeH="0" baseline="0" dirty="0" smtClean="0">
                <a:ln>
                  <a:noFill/>
                </a:ln>
                <a:solidFill>
                  <a:schemeClr val="bg1"/>
                </a:solidFill>
                <a:effectLst/>
                <a:latin typeface="나눔고딕"/>
                <a:ea typeface="나눔고딕"/>
                <a:cs typeface="나눔고딕"/>
              </a:rPr>
              <a:t>12</a:t>
            </a:r>
            <a:endParaRPr kumimoji="1" lang="en-US" sz="1400" b="1" i="0" u="none" strike="noStrike" cap="none" normalizeH="0" baseline="0" dirty="0" smtClean="0">
              <a:ln>
                <a:noFill/>
              </a:ln>
              <a:solidFill>
                <a:schemeClr val="bg1"/>
              </a:solidFill>
              <a:effectLst/>
              <a:latin typeface="나눔고딕"/>
              <a:ea typeface="나눔고딕"/>
              <a:cs typeface="나눔고딕"/>
            </a:endParaRPr>
          </a:p>
        </p:txBody>
      </p:sp>
    </p:spTree>
    <p:extLst>
      <p:ext uri="{BB962C8B-B14F-4D97-AF65-F5344CB8AC3E}">
        <p14:creationId xmlns:p14="http://schemas.microsoft.com/office/powerpoint/2010/main" val="394856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strips dir="rd"/>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sz="800" b="0" i="0" u="none" strike="noStrike" cap="none" normalizeH="0" baseline="0" smtClean="0">
            <a:ln>
              <a:noFill/>
            </a:ln>
            <a:solidFill>
              <a:schemeClr val="tx1"/>
            </a:solidFill>
            <a:effectLst/>
            <a:latin typeface="Arial" pitchFamily="34" charset="0"/>
            <a:ea typeface="HY헤드라인M" pitchFamily="18" charset="-127"/>
          </a:defRPr>
        </a:defPPr>
      </a:lstStyle>
    </a:spDef>
    <a:lnDef>
      <a:spPr bwMode="auto">
        <a:xfrm>
          <a:off x="0" y="0"/>
          <a:ext cx="1" cy="1"/>
        </a:xfrm>
        <a:custGeom>
          <a:avLst/>
          <a:gdLst/>
          <a:ahLst/>
          <a:cxnLst/>
          <a:rect l="0" t="0" r="0" b="0"/>
          <a:pathLst/>
        </a:custGeom>
        <a:solidFill>
          <a:srgbClr val="DDDDDD"/>
        </a:solidFill>
        <a:ln w="9525"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sz="800" b="0" i="0" u="none" strike="noStrike" cap="none" normalizeH="0" baseline="0" smtClean="0">
            <a:ln>
              <a:noFill/>
            </a:ln>
            <a:solidFill>
              <a:schemeClr val="tx1"/>
            </a:solidFill>
            <a:effectLst/>
            <a:latin typeface="Arial" pitchFamily="34" charset="0"/>
            <a:ea typeface="HY헤드라인M" pitchFamily="18"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98621</TotalTime>
  <Words>925</Words>
  <Application>Microsoft Macintosh PowerPoint</Application>
  <PresentationFormat>A4 Paper (210x297 mm)</PresentationFormat>
  <Paragraphs>178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1_기본 디자인</vt:lpstr>
      <vt:lpstr>Philtax Service</vt:lpstr>
      <vt:lpstr>PowerPoint Presentation</vt:lpstr>
      <vt:lpstr>PowerPoint Presentation</vt:lpstr>
      <vt:lpstr>PowerPoint Presentation</vt:lpstr>
      <vt:lpstr>PowerPoint Presentation</vt:lpstr>
      <vt:lpstr>PowerPoint Presentation</vt:lpstr>
    </vt:vector>
  </TitlesOfParts>
  <Company>dove to rabbit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스토리보드-프론트</dc:title>
  <dc:subject>스토리보드-프론트</dc:subject>
  <dc:creator>dovetorabbit</dc:creator>
  <cp:keywords>2012-10-09</cp:keywords>
  <dc:description>dovetorabbit의 사전승인 없이 본 내용의 전부 또는 일부에 대한 복사, 전재, 배포, 사용을 금합니다</dc:description>
  <cp:lastModifiedBy>Kim INK</cp:lastModifiedBy>
  <cp:revision>3962</cp:revision>
  <cp:lastPrinted>2013-09-09T02:28:20Z</cp:lastPrinted>
  <dcterms:created xsi:type="dcterms:W3CDTF">2004-10-28T06:08:30Z</dcterms:created>
  <dcterms:modified xsi:type="dcterms:W3CDTF">2015-03-25T19:29:34Z</dcterms:modified>
  <cp:category>V1.0</cp:category>
  <cp:contentStatus>Season 3</cp:contentStatus>
</cp:coreProperties>
</file>