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4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B4A0-279A-441B-82F7-1F5A9FF43D1F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E0DC-AB9B-486A-BE9E-E6B29984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Supply Officer (S4)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433687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CDT LT </a:t>
            </a:r>
            <a:r>
              <a:rPr lang="en-US" sz="2000" dirty="0" smtClean="0"/>
              <a:t>Sang Oh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 smtClean="0"/>
              <a:t>Hometown</a:t>
            </a:r>
            <a:r>
              <a:rPr lang="en-US" sz="1800" b="1" dirty="0"/>
              <a:t>: </a:t>
            </a:r>
            <a:r>
              <a:rPr lang="en-US" sz="1800" dirty="0" smtClean="0"/>
              <a:t>Seoul, South Korea</a:t>
            </a:r>
            <a:endParaRPr lang="en-US" sz="1800" b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 smtClean="0"/>
              <a:t>Major</a:t>
            </a:r>
            <a:r>
              <a:rPr lang="en-US" sz="1800" b="1" dirty="0"/>
              <a:t>: </a:t>
            </a:r>
            <a:r>
              <a:rPr lang="en-US" sz="1800" dirty="0" smtClean="0"/>
              <a:t>Computer Science</a:t>
            </a:r>
            <a:endParaRPr lang="en-US" sz="18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/>
              <a:t>Branch of Choice: </a:t>
            </a:r>
            <a:r>
              <a:rPr lang="en-US" sz="1800" dirty="0" smtClean="0"/>
              <a:t>Military Intelligence, Signal</a:t>
            </a:r>
            <a:endParaRPr lang="en-US" sz="18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/>
              <a:t>Clubs:</a:t>
            </a:r>
            <a:r>
              <a:rPr lang="en-US" sz="1800" dirty="0"/>
              <a:t> </a:t>
            </a:r>
            <a:r>
              <a:rPr lang="en-US" sz="1800" dirty="0" smtClean="0"/>
              <a:t>Kendo</a:t>
            </a:r>
            <a:endParaRPr lang="en-US" sz="18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/>
              <a:t>Hobbies/Interests: </a:t>
            </a:r>
            <a:r>
              <a:rPr lang="en-US" sz="1800" dirty="0" smtClean="0"/>
              <a:t>Investing, sending emails, reading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 smtClean="0"/>
              <a:t>business/self-improvement books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21" y="1613647"/>
            <a:ext cx="3847044" cy="4818216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7053943" y="2474259"/>
            <a:ext cx="2420470" cy="1356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Supply Officer (S4)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 Cowboys!!!</dc:title>
  <dc:creator>DoD Admin</dc:creator>
  <cp:lastModifiedBy>DoD Admin</cp:lastModifiedBy>
  <cp:revision>14</cp:revision>
  <dcterms:created xsi:type="dcterms:W3CDTF">2018-08-05T20:43:38Z</dcterms:created>
  <dcterms:modified xsi:type="dcterms:W3CDTF">2018-08-17T00:05:31Z</dcterms:modified>
</cp:coreProperties>
</file>