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4"/>
    <p:sldMasterId id="2147483782" r:id="rId5"/>
    <p:sldMasterId id="2147483795" r:id="rId6"/>
    <p:sldMasterId id="2147483807" r:id="rId7"/>
    <p:sldMasterId id="2147483941" r:id="rId8"/>
    <p:sldMasterId id="2147483954" r:id="rId9"/>
    <p:sldMasterId id="2147483967" r:id="rId10"/>
    <p:sldMasterId id="2147484060" r:id="rId11"/>
    <p:sldMasterId id="2147484287" r:id="rId12"/>
    <p:sldMasterId id="2147484309" r:id="rId13"/>
    <p:sldMasterId id="2147484321" r:id="rId14"/>
    <p:sldMasterId id="2147484348" r:id="rId15"/>
    <p:sldMasterId id="2147484397" r:id="rId16"/>
  </p:sldMasterIdLst>
  <p:notesMasterIdLst>
    <p:notesMasterId r:id="rId19"/>
  </p:notesMasterIdLst>
  <p:sldIdLst>
    <p:sldId id="967" r:id="rId17"/>
    <p:sldId id="969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C"/>
    <a:srgbClr val="8FB5E4"/>
    <a:srgbClr val="FECC03"/>
    <a:srgbClr val="3399FF"/>
    <a:srgbClr val="385D89"/>
    <a:srgbClr val="ECF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6159" autoAdjust="0"/>
  </p:normalViewPr>
  <p:slideViewPr>
    <p:cSldViewPr snapToGrid="0">
      <p:cViewPr varScale="1">
        <p:scale>
          <a:sx n="133" d="100"/>
          <a:sy n="133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1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1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56B618F6-48B6-4DE2-8AB1-E92DE49B39A1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9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0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0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7FEA87A6-929E-4E52-B2F0-8D695D0B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7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A87A6-929E-4E52-B2F0-8D695D0B65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117552" tIns="58776" rIns="117552" bIns="58776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1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9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9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534" y="0"/>
            <a:ext cx="4786466" cy="879077"/>
          </a:xfrm>
          <a:prstGeom prst="rect">
            <a:avLst/>
          </a:prstGeom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124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40" y="1"/>
            <a:ext cx="4805961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5" indent="0">
              <a:buNone/>
              <a:defRPr sz="1800" b="1"/>
            </a:lvl3pPr>
            <a:lvl4pPr marL="1371143" indent="0">
              <a:buNone/>
              <a:defRPr sz="1600" b="1"/>
            </a:lvl4pPr>
            <a:lvl5pPr marL="1828191" indent="0">
              <a:buNone/>
              <a:defRPr sz="1600" b="1"/>
            </a:lvl5pPr>
            <a:lvl6pPr marL="2285238" indent="0">
              <a:buNone/>
              <a:defRPr sz="1600" b="1"/>
            </a:lvl6pPr>
            <a:lvl7pPr marL="2742285" indent="0">
              <a:buNone/>
              <a:defRPr sz="1600" b="1"/>
            </a:lvl7pPr>
            <a:lvl8pPr marL="3199333" indent="0">
              <a:buNone/>
              <a:defRPr sz="1600" b="1"/>
            </a:lvl8pPr>
            <a:lvl9pPr marL="36563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5" indent="0">
              <a:buNone/>
              <a:defRPr sz="1800" b="1"/>
            </a:lvl3pPr>
            <a:lvl4pPr marL="1371143" indent="0">
              <a:buNone/>
              <a:defRPr sz="1600" b="1"/>
            </a:lvl4pPr>
            <a:lvl5pPr marL="1828191" indent="0">
              <a:buNone/>
              <a:defRPr sz="1600" b="1"/>
            </a:lvl5pPr>
            <a:lvl6pPr marL="2285238" indent="0">
              <a:buNone/>
              <a:defRPr sz="1600" b="1"/>
            </a:lvl6pPr>
            <a:lvl7pPr marL="2742285" indent="0">
              <a:buNone/>
              <a:defRPr sz="1600" b="1"/>
            </a:lvl7pPr>
            <a:lvl8pPr marL="3199333" indent="0">
              <a:buNone/>
              <a:defRPr sz="1600" b="1"/>
            </a:lvl8pPr>
            <a:lvl9pPr marL="36563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102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0" y="1"/>
            <a:ext cx="4815710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610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31619"/>
            <a:ext cx="2133600" cy="226381"/>
          </a:xfrm>
          <a:prstGeom prst="rect">
            <a:avLst/>
          </a:prstGeom>
        </p:spPr>
        <p:txBody>
          <a:bodyPr lIns="71105" tIns="35552" rIns="71105" bIns="35552"/>
          <a:lstStyle>
            <a:lvl1pPr>
              <a:defRPr sz="1200" b="1"/>
            </a:lvl1pPr>
          </a:lstStyle>
          <a:p>
            <a:pPr algn="r" defTabSz="912813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algn="r" defTabSz="9128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52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534" y="1"/>
            <a:ext cx="4786466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84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2199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64157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5495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8"/>
            <a:ext cx="4267200" cy="5592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267200" cy="5592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3128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7336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7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117552" tIns="58776" rIns="117552" bIns="5877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917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0712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85626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6894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4690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2171700" cy="62023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362700" cy="6202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87681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3459-E470-490F-ACBB-9A570569BE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645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AE97-404B-4247-8D45-4E3AA7DE59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3706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A9E-FBB2-4F9C-BFCE-C81F998AA8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0314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A1DA-7004-4FD6-93D1-4E9CAE1D0B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05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27A6-61AF-4E4F-A3CA-43A6E400F1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5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784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293F-9102-4E3B-8D19-DDBF3244E7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0214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D8C-F5D6-4306-9420-FFC324B372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0715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9FA-3CE5-47B0-A38E-EABC35B1F8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1053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39B5-14A8-4311-ACD7-B41BE29C70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0856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B0E6-A2C2-4439-A123-B8C569AE97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657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37B3-8B5C-4649-9F18-E8D6955BBB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25DC-74B4-464A-901D-7856244753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12/2/2012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293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FE545-C209-4D72-A84C-2723B0BD45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8297B-C4AA-429E-843A-D0E9F6391B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920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0207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1" y="3"/>
            <a:ext cx="4815711" cy="867034"/>
          </a:xfrm>
          <a:prstGeom prst="rect">
            <a:avLst/>
          </a:prstGeom>
          <a:ln>
            <a:noFill/>
          </a:ln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70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lIns="91410" tIns="45705" rIns="91410" bIns="45705"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0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8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0" y="2"/>
            <a:ext cx="4815710" cy="867034"/>
          </a:xfrm>
          <a:prstGeom prst="rect">
            <a:avLst/>
          </a:prstGeom>
          <a:ln>
            <a:noFill/>
          </a:ln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65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42" y="3"/>
            <a:ext cx="4805961" cy="867034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2126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42" y="3"/>
            <a:ext cx="4805961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5" indent="0">
              <a:buNone/>
              <a:defRPr sz="1800" b="1"/>
            </a:lvl3pPr>
            <a:lvl4pPr marL="1371143" indent="0">
              <a:buNone/>
              <a:defRPr sz="1600" b="1"/>
            </a:lvl4pPr>
            <a:lvl5pPr marL="1828191" indent="0">
              <a:buNone/>
              <a:defRPr sz="1600" b="1"/>
            </a:lvl5pPr>
            <a:lvl6pPr marL="2285238" indent="0">
              <a:buNone/>
              <a:defRPr sz="1600" b="1"/>
            </a:lvl6pPr>
            <a:lvl7pPr marL="2742285" indent="0">
              <a:buNone/>
              <a:defRPr sz="1600" b="1"/>
            </a:lvl7pPr>
            <a:lvl8pPr marL="3199333" indent="0">
              <a:buNone/>
              <a:defRPr sz="1600" b="1"/>
            </a:lvl8pPr>
            <a:lvl9pPr marL="36563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5" indent="0">
              <a:buNone/>
              <a:defRPr sz="1800" b="1"/>
            </a:lvl3pPr>
            <a:lvl4pPr marL="1371143" indent="0">
              <a:buNone/>
              <a:defRPr sz="1600" b="1"/>
            </a:lvl4pPr>
            <a:lvl5pPr marL="1828191" indent="0">
              <a:buNone/>
              <a:defRPr sz="1600" b="1"/>
            </a:lvl5pPr>
            <a:lvl6pPr marL="2285238" indent="0">
              <a:buNone/>
              <a:defRPr sz="1600" b="1"/>
            </a:lvl6pPr>
            <a:lvl7pPr marL="2742285" indent="0">
              <a:buNone/>
              <a:defRPr sz="1600" b="1"/>
            </a:lvl7pPr>
            <a:lvl8pPr marL="3199333" indent="0">
              <a:buNone/>
              <a:defRPr sz="1600" b="1"/>
            </a:lvl8pPr>
            <a:lvl9pPr marL="36563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8090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1" y="3"/>
            <a:ext cx="4815711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556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0986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5" indent="0">
              <a:buNone/>
              <a:defRPr sz="1000"/>
            </a:lvl3pPr>
            <a:lvl4pPr marL="1371143" indent="0">
              <a:buNone/>
              <a:defRPr sz="900"/>
            </a:lvl4pPr>
            <a:lvl5pPr marL="1828191" indent="0">
              <a:buNone/>
              <a:defRPr sz="900"/>
            </a:lvl5pPr>
            <a:lvl6pPr marL="2285238" indent="0">
              <a:buNone/>
              <a:defRPr sz="900"/>
            </a:lvl6pPr>
            <a:lvl7pPr marL="2742285" indent="0">
              <a:buNone/>
              <a:defRPr sz="900"/>
            </a:lvl7pPr>
            <a:lvl8pPr marL="3199333" indent="0">
              <a:buNone/>
              <a:defRPr sz="900"/>
            </a:lvl8pPr>
            <a:lvl9pPr marL="365638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9762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47" indent="0">
              <a:buNone/>
              <a:defRPr sz="2800"/>
            </a:lvl2pPr>
            <a:lvl3pPr marL="914095" indent="0">
              <a:buNone/>
              <a:defRPr sz="2400"/>
            </a:lvl3pPr>
            <a:lvl4pPr marL="1371143" indent="0">
              <a:buNone/>
              <a:defRPr sz="2000"/>
            </a:lvl4pPr>
            <a:lvl5pPr marL="1828191" indent="0">
              <a:buNone/>
              <a:defRPr sz="2000"/>
            </a:lvl5pPr>
            <a:lvl6pPr marL="2285238" indent="0">
              <a:buNone/>
              <a:defRPr sz="2000"/>
            </a:lvl6pPr>
            <a:lvl7pPr marL="2742285" indent="0">
              <a:buNone/>
              <a:defRPr sz="2000"/>
            </a:lvl7pPr>
            <a:lvl8pPr marL="3199333" indent="0">
              <a:buNone/>
              <a:defRPr sz="2000"/>
            </a:lvl8pPr>
            <a:lvl9pPr marL="36563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5" indent="0">
              <a:buNone/>
              <a:defRPr sz="1000"/>
            </a:lvl3pPr>
            <a:lvl4pPr marL="1371143" indent="0">
              <a:buNone/>
              <a:defRPr sz="900"/>
            </a:lvl4pPr>
            <a:lvl5pPr marL="1828191" indent="0">
              <a:buNone/>
              <a:defRPr sz="900"/>
            </a:lvl5pPr>
            <a:lvl6pPr marL="2285238" indent="0">
              <a:buNone/>
              <a:defRPr sz="900"/>
            </a:lvl6pPr>
            <a:lvl7pPr marL="2742285" indent="0">
              <a:buNone/>
              <a:defRPr sz="900"/>
            </a:lvl7pPr>
            <a:lvl8pPr marL="3199333" indent="0">
              <a:buNone/>
              <a:defRPr sz="900"/>
            </a:lvl8pPr>
            <a:lvl9pPr marL="365638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945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533" y="3"/>
            <a:ext cx="4786467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8875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>
                <a:solidFill>
                  <a:prstClr val="black"/>
                </a:solidFill>
              </a:rPr>
              <a:pPr/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3028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429000" y="0"/>
            <a:ext cx="5715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DA6E0-A5A7-4D87-815D-1A1B6C0DFE74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E4326-1AE0-491B-9654-E287AD8CA17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3847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33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3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lIns="91410" tIns="45705" rIns="91410" bIns="45705"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0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857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1197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0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6324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884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1376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0290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906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4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5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5118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6973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724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46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5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40" y="2"/>
            <a:ext cx="4805961" cy="867034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1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40" y="1"/>
            <a:ext cx="4805961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5" indent="0">
              <a:buNone/>
              <a:defRPr sz="1800" b="1"/>
            </a:lvl3pPr>
            <a:lvl4pPr marL="1371143" indent="0">
              <a:buNone/>
              <a:defRPr sz="1600" b="1"/>
            </a:lvl4pPr>
            <a:lvl5pPr marL="1828191" indent="0">
              <a:buNone/>
              <a:defRPr sz="1600" b="1"/>
            </a:lvl5pPr>
            <a:lvl6pPr marL="2285238" indent="0">
              <a:buNone/>
              <a:defRPr sz="1600" b="1"/>
            </a:lvl6pPr>
            <a:lvl7pPr marL="2742285" indent="0">
              <a:buNone/>
              <a:defRPr sz="1600" b="1"/>
            </a:lvl7pPr>
            <a:lvl8pPr marL="3199333" indent="0">
              <a:buNone/>
              <a:defRPr sz="1600" b="1"/>
            </a:lvl8pPr>
            <a:lvl9pPr marL="36563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5" indent="0">
              <a:buNone/>
              <a:defRPr sz="1800" b="1"/>
            </a:lvl3pPr>
            <a:lvl4pPr marL="1371143" indent="0">
              <a:buNone/>
              <a:defRPr sz="1600" b="1"/>
            </a:lvl4pPr>
            <a:lvl5pPr marL="1828191" indent="0">
              <a:buNone/>
              <a:defRPr sz="1600" b="1"/>
            </a:lvl5pPr>
            <a:lvl6pPr marL="2285238" indent="0">
              <a:buNone/>
              <a:defRPr sz="1600" b="1"/>
            </a:lvl6pPr>
            <a:lvl7pPr marL="2742285" indent="0">
              <a:buNone/>
              <a:defRPr sz="1600" b="1"/>
            </a:lvl7pPr>
            <a:lvl8pPr marL="3199333" indent="0">
              <a:buNone/>
              <a:defRPr sz="1600" b="1"/>
            </a:lvl8pPr>
            <a:lvl9pPr marL="36563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8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0" y="1"/>
            <a:ext cx="4815710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5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88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5" indent="0">
              <a:buNone/>
              <a:defRPr sz="1000"/>
            </a:lvl3pPr>
            <a:lvl4pPr marL="1371143" indent="0">
              <a:buNone/>
              <a:defRPr sz="900"/>
            </a:lvl4pPr>
            <a:lvl5pPr marL="1828191" indent="0">
              <a:buNone/>
              <a:defRPr sz="900"/>
            </a:lvl5pPr>
            <a:lvl6pPr marL="2285238" indent="0">
              <a:buNone/>
              <a:defRPr sz="900"/>
            </a:lvl6pPr>
            <a:lvl7pPr marL="2742285" indent="0">
              <a:buNone/>
              <a:defRPr sz="900"/>
            </a:lvl7pPr>
            <a:lvl8pPr marL="3199333" indent="0">
              <a:buNone/>
              <a:defRPr sz="900"/>
            </a:lvl8pPr>
            <a:lvl9pPr marL="365638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0" y="1"/>
            <a:ext cx="4815710" cy="867034"/>
          </a:xfrm>
          <a:prstGeom prst="rect">
            <a:avLst/>
          </a:prstGeom>
          <a:ln>
            <a:noFill/>
          </a:ln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00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47" indent="0">
              <a:buNone/>
              <a:defRPr sz="2800"/>
            </a:lvl2pPr>
            <a:lvl3pPr marL="914095" indent="0">
              <a:buNone/>
              <a:defRPr sz="2400"/>
            </a:lvl3pPr>
            <a:lvl4pPr marL="1371143" indent="0">
              <a:buNone/>
              <a:defRPr sz="2000"/>
            </a:lvl4pPr>
            <a:lvl5pPr marL="1828191" indent="0">
              <a:buNone/>
              <a:defRPr sz="2000"/>
            </a:lvl5pPr>
            <a:lvl6pPr marL="2285238" indent="0">
              <a:buNone/>
              <a:defRPr sz="2000"/>
            </a:lvl6pPr>
            <a:lvl7pPr marL="2742285" indent="0">
              <a:buNone/>
              <a:defRPr sz="2000"/>
            </a:lvl7pPr>
            <a:lvl8pPr marL="3199333" indent="0">
              <a:buNone/>
              <a:defRPr sz="2000"/>
            </a:lvl8pPr>
            <a:lvl9pPr marL="365638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5" indent="0">
              <a:buNone/>
              <a:defRPr sz="1000"/>
            </a:lvl3pPr>
            <a:lvl4pPr marL="1371143" indent="0">
              <a:buNone/>
              <a:defRPr sz="900"/>
            </a:lvl4pPr>
            <a:lvl5pPr marL="1828191" indent="0">
              <a:buNone/>
              <a:defRPr sz="900"/>
            </a:lvl5pPr>
            <a:lvl6pPr marL="2285238" indent="0">
              <a:buNone/>
              <a:defRPr sz="900"/>
            </a:lvl6pPr>
            <a:lvl7pPr marL="2742285" indent="0">
              <a:buNone/>
              <a:defRPr sz="900"/>
            </a:lvl7pPr>
            <a:lvl8pPr marL="3199333" indent="0">
              <a:buNone/>
              <a:defRPr sz="900"/>
            </a:lvl8pPr>
            <a:lvl9pPr marL="365638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58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534" y="1"/>
            <a:ext cx="4786466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52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24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429000" y="0"/>
            <a:ext cx="5715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E4326-1AE0-491B-9654-E287AD8CA17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07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117552" tIns="58776" rIns="117552" bIns="58776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1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9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9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21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0" y="1"/>
            <a:ext cx="4815710" cy="867034"/>
          </a:xfrm>
          <a:prstGeom prst="rect">
            <a:avLst/>
          </a:prstGeom>
          <a:ln>
            <a:noFill/>
          </a:ln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72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lIns="117552" tIns="58776" rIns="117552" bIns="58776" anchor="t"/>
          <a:lstStyle>
            <a:lvl1pPr algn="l">
              <a:defRPr sz="3643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57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19834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2pPr>
            <a:lvl3pPr marL="8396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950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4pPr>
            <a:lvl5pPr marL="16793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5pPr>
            <a:lvl6pPr marL="2099173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6pPr>
            <a:lvl7pPr marL="2519008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7pPr>
            <a:lvl8pPr marL="2938842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8pPr>
            <a:lvl9pPr marL="335867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42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39" y="1"/>
            <a:ext cx="4805961" cy="867034"/>
          </a:xfrm>
          <a:prstGeom prst="rect">
            <a:avLst/>
          </a:prstGeom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71">
                <a:latin typeface="Arial" pitchFamily="34" charset="0"/>
                <a:cs typeface="Arial" pitchFamily="34" charset="0"/>
              </a:defRPr>
            </a:lvl1pPr>
            <a:lvl2pPr>
              <a:defRPr sz="2214">
                <a:latin typeface="Arial" pitchFamily="34" charset="0"/>
                <a:cs typeface="Arial" pitchFamily="34" charset="0"/>
              </a:defRPr>
            </a:lvl2pPr>
            <a:lvl3pPr>
              <a:defRPr sz="1857">
                <a:latin typeface="Arial" pitchFamily="34" charset="0"/>
                <a:cs typeface="Arial" pitchFamily="34" charset="0"/>
              </a:defRPr>
            </a:lvl3pPr>
            <a:lvl4pPr>
              <a:defRPr sz="1643">
                <a:latin typeface="Arial" pitchFamily="34" charset="0"/>
                <a:cs typeface="Arial" pitchFamily="34" charset="0"/>
              </a:defRPr>
            </a:lvl4pPr>
            <a:lvl5pPr>
              <a:defRPr sz="1643">
                <a:latin typeface="Arial" pitchFamily="34" charset="0"/>
                <a:cs typeface="Arial" pitchFamily="34" charset="0"/>
              </a:defRPr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71">
                <a:latin typeface="Arial" pitchFamily="34" charset="0"/>
                <a:cs typeface="Arial" pitchFamily="34" charset="0"/>
              </a:defRPr>
            </a:lvl1pPr>
            <a:lvl2pPr>
              <a:defRPr sz="2214">
                <a:latin typeface="Arial" pitchFamily="34" charset="0"/>
                <a:cs typeface="Arial" pitchFamily="34" charset="0"/>
              </a:defRPr>
            </a:lvl2pPr>
            <a:lvl3pPr>
              <a:defRPr sz="1857">
                <a:latin typeface="Arial" pitchFamily="34" charset="0"/>
                <a:cs typeface="Arial" pitchFamily="34" charset="0"/>
              </a:defRPr>
            </a:lvl3pPr>
            <a:lvl4pPr>
              <a:defRPr sz="1643">
                <a:latin typeface="Arial" pitchFamily="34" charset="0"/>
                <a:cs typeface="Arial" pitchFamily="34" charset="0"/>
              </a:defRPr>
            </a:lvl4pPr>
            <a:lvl5pPr>
              <a:defRPr sz="1643">
                <a:latin typeface="Arial" pitchFamily="34" charset="0"/>
                <a:cs typeface="Arial" pitchFamily="34" charset="0"/>
              </a:defRPr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72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39" y="0"/>
            <a:ext cx="4805961" cy="879077"/>
          </a:xfrm>
          <a:prstGeom prst="rect">
            <a:avLst/>
          </a:prstGeom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4" b="1"/>
            </a:lvl1pPr>
            <a:lvl2pPr marL="419834" indent="0">
              <a:buNone/>
              <a:defRPr sz="1857" b="1"/>
            </a:lvl2pPr>
            <a:lvl3pPr marL="839669" indent="0">
              <a:buNone/>
              <a:defRPr sz="1643" b="1"/>
            </a:lvl3pPr>
            <a:lvl4pPr marL="1259504" indent="0">
              <a:buNone/>
              <a:defRPr sz="1500" b="1"/>
            </a:lvl4pPr>
            <a:lvl5pPr marL="1679339" indent="0">
              <a:buNone/>
              <a:defRPr sz="1500" b="1"/>
            </a:lvl5pPr>
            <a:lvl6pPr marL="2099173" indent="0">
              <a:buNone/>
              <a:defRPr sz="1500" b="1"/>
            </a:lvl6pPr>
            <a:lvl7pPr marL="2519008" indent="0">
              <a:buNone/>
              <a:defRPr sz="1500" b="1"/>
            </a:lvl7pPr>
            <a:lvl8pPr marL="2938842" indent="0">
              <a:buNone/>
              <a:defRPr sz="1500" b="1"/>
            </a:lvl8pPr>
            <a:lvl9pPr marL="335867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643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214" b="1"/>
            </a:lvl1pPr>
            <a:lvl2pPr marL="419834" indent="0">
              <a:buNone/>
              <a:defRPr sz="1857" b="1"/>
            </a:lvl2pPr>
            <a:lvl3pPr marL="839669" indent="0">
              <a:buNone/>
              <a:defRPr sz="1643" b="1"/>
            </a:lvl3pPr>
            <a:lvl4pPr marL="1259504" indent="0">
              <a:buNone/>
              <a:defRPr sz="1500" b="1"/>
            </a:lvl4pPr>
            <a:lvl5pPr marL="1679339" indent="0">
              <a:buNone/>
              <a:defRPr sz="1500" b="1"/>
            </a:lvl5pPr>
            <a:lvl6pPr marL="2099173" indent="0">
              <a:buNone/>
              <a:defRPr sz="1500" b="1"/>
            </a:lvl6pPr>
            <a:lvl7pPr marL="2519008" indent="0">
              <a:buNone/>
              <a:defRPr sz="1500" b="1"/>
            </a:lvl7pPr>
            <a:lvl8pPr marL="2938842" indent="0">
              <a:buNone/>
              <a:defRPr sz="1500" b="1"/>
            </a:lvl8pPr>
            <a:lvl9pPr marL="335867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643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75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0" y="0"/>
            <a:ext cx="4815710" cy="879077"/>
          </a:xfrm>
          <a:prstGeom prst="rect">
            <a:avLst/>
          </a:prstGeom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5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lIns="117552" tIns="58776" rIns="117552" bIns="58776" anchor="t"/>
          <a:lstStyle>
            <a:lvl1pPr algn="l">
              <a:defRPr sz="3643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57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19834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2pPr>
            <a:lvl3pPr marL="8396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950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4pPr>
            <a:lvl5pPr marL="16793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5pPr>
            <a:lvl6pPr marL="2099173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6pPr>
            <a:lvl7pPr marL="2519008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7pPr>
            <a:lvl8pPr marL="2938842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8pPr>
            <a:lvl9pPr marL="335867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43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2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lIns="117552" tIns="58776" rIns="117552" bIns="58776" anchor="b"/>
          <a:lstStyle>
            <a:lvl1pPr algn="l">
              <a:defRPr sz="18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929"/>
            </a:lvl1pPr>
            <a:lvl2pPr>
              <a:defRPr sz="2571"/>
            </a:lvl2pPr>
            <a:lvl3pPr>
              <a:defRPr sz="2214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286"/>
            </a:lvl1pPr>
            <a:lvl2pPr marL="419834" indent="0">
              <a:buNone/>
              <a:defRPr sz="1071"/>
            </a:lvl2pPr>
            <a:lvl3pPr marL="839669" indent="0">
              <a:buNone/>
              <a:defRPr sz="929"/>
            </a:lvl3pPr>
            <a:lvl4pPr marL="1259504" indent="0">
              <a:buNone/>
              <a:defRPr sz="857"/>
            </a:lvl4pPr>
            <a:lvl5pPr marL="1679339" indent="0">
              <a:buNone/>
              <a:defRPr sz="857"/>
            </a:lvl5pPr>
            <a:lvl6pPr marL="2099173" indent="0">
              <a:buNone/>
              <a:defRPr sz="857"/>
            </a:lvl6pPr>
            <a:lvl7pPr marL="2519008" indent="0">
              <a:buNone/>
              <a:defRPr sz="857"/>
            </a:lvl7pPr>
            <a:lvl8pPr marL="2938842" indent="0">
              <a:buNone/>
              <a:defRPr sz="857"/>
            </a:lvl8pPr>
            <a:lvl9pPr marL="3358676" indent="0">
              <a:buNone/>
              <a:defRPr sz="8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05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117552" tIns="58776" rIns="117552" bIns="58776" anchor="b"/>
          <a:lstStyle>
            <a:lvl1pPr algn="l">
              <a:defRPr sz="18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29"/>
            </a:lvl1pPr>
            <a:lvl2pPr marL="419834" indent="0">
              <a:buNone/>
              <a:defRPr sz="2571"/>
            </a:lvl2pPr>
            <a:lvl3pPr marL="839669" indent="0">
              <a:buNone/>
              <a:defRPr sz="2214"/>
            </a:lvl3pPr>
            <a:lvl4pPr marL="1259504" indent="0">
              <a:buNone/>
              <a:defRPr sz="1857"/>
            </a:lvl4pPr>
            <a:lvl5pPr marL="1679339" indent="0">
              <a:buNone/>
              <a:defRPr sz="1857"/>
            </a:lvl5pPr>
            <a:lvl6pPr marL="2099173" indent="0">
              <a:buNone/>
              <a:defRPr sz="1857"/>
            </a:lvl6pPr>
            <a:lvl7pPr marL="2519008" indent="0">
              <a:buNone/>
              <a:defRPr sz="1857"/>
            </a:lvl7pPr>
            <a:lvl8pPr marL="2938842" indent="0">
              <a:buNone/>
              <a:defRPr sz="1857"/>
            </a:lvl8pPr>
            <a:lvl9pPr marL="3358676" indent="0">
              <a:buNone/>
              <a:defRPr sz="185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86"/>
            </a:lvl1pPr>
            <a:lvl2pPr marL="419834" indent="0">
              <a:buNone/>
              <a:defRPr sz="1071"/>
            </a:lvl2pPr>
            <a:lvl3pPr marL="839669" indent="0">
              <a:buNone/>
              <a:defRPr sz="929"/>
            </a:lvl3pPr>
            <a:lvl4pPr marL="1259504" indent="0">
              <a:buNone/>
              <a:defRPr sz="857"/>
            </a:lvl4pPr>
            <a:lvl5pPr marL="1679339" indent="0">
              <a:buNone/>
              <a:defRPr sz="857"/>
            </a:lvl5pPr>
            <a:lvl6pPr marL="2099173" indent="0">
              <a:buNone/>
              <a:defRPr sz="857"/>
            </a:lvl6pPr>
            <a:lvl7pPr marL="2519008" indent="0">
              <a:buNone/>
              <a:defRPr sz="857"/>
            </a:lvl7pPr>
            <a:lvl8pPr marL="2938842" indent="0">
              <a:buNone/>
              <a:defRPr sz="857"/>
            </a:lvl8pPr>
            <a:lvl9pPr marL="3358676" indent="0">
              <a:buNone/>
              <a:defRPr sz="8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48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534" y="0"/>
            <a:ext cx="4786466" cy="879077"/>
          </a:xfrm>
          <a:prstGeom prst="rect">
            <a:avLst/>
          </a:prstGeom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23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117552" tIns="58776" rIns="117552" bIns="5877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570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49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19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66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732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6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39" y="1"/>
            <a:ext cx="4805961" cy="867034"/>
          </a:xfrm>
          <a:prstGeom prst="rect">
            <a:avLst/>
          </a:prstGeom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71">
                <a:latin typeface="Arial" pitchFamily="34" charset="0"/>
                <a:cs typeface="Arial" pitchFamily="34" charset="0"/>
              </a:defRPr>
            </a:lvl1pPr>
            <a:lvl2pPr>
              <a:defRPr sz="2214">
                <a:latin typeface="Arial" pitchFamily="34" charset="0"/>
                <a:cs typeface="Arial" pitchFamily="34" charset="0"/>
              </a:defRPr>
            </a:lvl2pPr>
            <a:lvl3pPr>
              <a:defRPr sz="1857">
                <a:latin typeface="Arial" pitchFamily="34" charset="0"/>
                <a:cs typeface="Arial" pitchFamily="34" charset="0"/>
              </a:defRPr>
            </a:lvl3pPr>
            <a:lvl4pPr>
              <a:defRPr sz="1643">
                <a:latin typeface="Arial" pitchFamily="34" charset="0"/>
                <a:cs typeface="Arial" pitchFamily="34" charset="0"/>
              </a:defRPr>
            </a:lvl4pPr>
            <a:lvl5pPr>
              <a:defRPr sz="1643">
                <a:latin typeface="Arial" pitchFamily="34" charset="0"/>
                <a:cs typeface="Arial" pitchFamily="34" charset="0"/>
              </a:defRPr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71">
                <a:latin typeface="Arial" pitchFamily="34" charset="0"/>
                <a:cs typeface="Arial" pitchFamily="34" charset="0"/>
              </a:defRPr>
            </a:lvl1pPr>
            <a:lvl2pPr>
              <a:defRPr sz="2214">
                <a:latin typeface="Arial" pitchFamily="34" charset="0"/>
                <a:cs typeface="Arial" pitchFamily="34" charset="0"/>
              </a:defRPr>
            </a:lvl2pPr>
            <a:lvl3pPr>
              <a:defRPr sz="1857">
                <a:latin typeface="Arial" pitchFamily="34" charset="0"/>
                <a:cs typeface="Arial" pitchFamily="34" charset="0"/>
              </a:defRPr>
            </a:lvl3pPr>
            <a:lvl4pPr>
              <a:defRPr sz="1643">
                <a:latin typeface="Arial" pitchFamily="34" charset="0"/>
                <a:cs typeface="Arial" pitchFamily="34" charset="0"/>
              </a:defRPr>
            </a:lvl4pPr>
            <a:lvl5pPr>
              <a:defRPr sz="1643">
                <a:latin typeface="Arial" pitchFamily="34" charset="0"/>
                <a:cs typeface="Arial" pitchFamily="34" charset="0"/>
              </a:defRPr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01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692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34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54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642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94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627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4238"/>
            <a:ext cx="8686800" cy="5592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10E26-519C-47B0-A206-F861CF604AD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63924-3744-40A0-A924-D099EA19449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47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40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DEFB-6571-4160-AAFB-DD3253437745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D899-D5AF-4ABA-86BE-DE4E4A3411B7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983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8840-1FA1-4314-89E2-3F071729F8C5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26A8-7390-46B9-A672-6FD8A1C46947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30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4000" b="1" i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7DDF-C7F1-4DB2-892A-5F0572FAFFA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6A122-F6E9-464C-BCC8-6142DEA70FDA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0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39" y="0"/>
            <a:ext cx="4805961" cy="879077"/>
          </a:xfrm>
          <a:prstGeom prst="rect">
            <a:avLst/>
          </a:prstGeom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4" b="1"/>
            </a:lvl1pPr>
            <a:lvl2pPr marL="419834" indent="0">
              <a:buNone/>
              <a:defRPr sz="1857" b="1"/>
            </a:lvl2pPr>
            <a:lvl3pPr marL="839669" indent="0">
              <a:buNone/>
              <a:defRPr sz="1643" b="1"/>
            </a:lvl3pPr>
            <a:lvl4pPr marL="1259504" indent="0">
              <a:buNone/>
              <a:defRPr sz="1500" b="1"/>
            </a:lvl4pPr>
            <a:lvl5pPr marL="1679339" indent="0">
              <a:buNone/>
              <a:defRPr sz="1500" b="1"/>
            </a:lvl5pPr>
            <a:lvl6pPr marL="2099173" indent="0">
              <a:buNone/>
              <a:defRPr sz="1500" b="1"/>
            </a:lvl6pPr>
            <a:lvl7pPr marL="2519008" indent="0">
              <a:buNone/>
              <a:defRPr sz="1500" b="1"/>
            </a:lvl7pPr>
            <a:lvl8pPr marL="2938842" indent="0">
              <a:buNone/>
              <a:defRPr sz="1500" b="1"/>
            </a:lvl8pPr>
            <a:lvl9pPr marL="335867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643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214" b="1"/>
            </a:lvl1pPr>
            <a:lvl2pPr marL="419834" indent="0">
              <a:buNone/>
              <a:defRPr sz="1857" b="1"/>
            </a:lvl2pPr>
            <a:lvl3pPr marL="839669" indent="0">
              <a:buNone/>
              <a:defRPr sz="1643" b="1"/>
            </a:lvl3pPr>
            <a:lvl4pPr marL="1259504" indent="0">
              <a:buNone/>
              <a:defRPr sz="1500" b="1"/>
            </a:lvl4pPr>
            <a:lvl5pPr marL="1679339" indent="0">
              <a:buNone/>
              <a:defRPr sz="1500" b="1"/>
            </a:lvl5pPr>
            <a:lvl6pPr marL="2099173" indent="0">
              <a:buNone/>
              <a:defRPr sz="1500" b="1"/>
            </a:lvl6pPr>
            <a:lvl7pPr marL="2519008" indent="0">
              <a:buNone/>
              <a:defRPr sz="1500" b="1"/>
            </a:lvl7pPr>
            <a:lvl8pPr marL="2938842" indent="0">
              <a:buNone/>
              <a:defRPr sz="1500" b="1"/>
            </a:lvl8pPr>
            <a:lvl9pPr marL="335867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643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513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52677-6E34-4EAF-8BF5-0A9BD0C4405E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2B26-7CD1-49CA-BAFA-130BE444A4DE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046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DPE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0816F-A94F-4439-921C-54539CDB0ED1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3F716-665D-41D6-BC30-FA4A03107B6E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990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E9041-3115-4FDB-8F6A-579BF3C815FD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DD87-E172-4A6A-865A-8E5EC5079B89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5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5CF4-41E8-44DB-8F99-1DB8E5E28D4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5C35-553E-44AD-9805-96119CF86277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090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5824"/>
            <a:ext cx="3008313" cy="549275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20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85825"/>
            <a:ext cx="5111750" cy="5240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E2220-869B-4232-BCE9-CD6DF81A3F7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D453C-A12F-4418-8AE6-EA0EFD244D11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0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1467-12CF-43C8-AB59-F69FDFADD52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FD70-0EF7-45CB-833E-25DADA76A901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212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59B3C-1F22-4EA0-8788-EC4F1635828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0E8D3-C91C-4265-8A1D-06DB8035A039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41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E8270-8465-40F0-B8D6-3DF1577E3D1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4F431-7F17-409B-B5FA-4E37F413BB00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451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40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DEFB-6571-4160-AAFB-DD3253437745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D899-D5AF-4ABA-86BE-DE4E4A3411B7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419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8840-1FA1-4314-89E2-3F071729F8C5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26A8-7390-46B9-A672-6FD8A1C46947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0" y="0"/>
            <a:ext cx="4815710" cy="879077"/>
          </a:xfrm>
          <a:prstGeom prst="rect">
            <a:avLst/>
          </a:prstGeom>
        </p:spPr>
        <p:txBody>
          <a:bodyPr lIns="117552" tIns="58776" rIns="117552" bIns="58776" anchor="ctr"/>
          <a:lstStyle>
            <a:lvl1pPr>
              <a:defRPr sz="2214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081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4000" b="1" i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7DDF-C7F1-4DB2-892A-5F0572FAFFA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6A122-F6E9-464C-BCC8-6142DEA70FDA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98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52677-6E34-4EAF-8BF5-0A9BD0C4405E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2B26-7CD1-49CA-BAFA-130BE444A4DE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672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DPE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0816F-A94F-4439-921C-54539CDB0ED1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3F716-665D-41D6-BC30-FA4A03107B6E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275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E9041-3115-4FDB-8F6A-579BF3C815FD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DD87-E172-4A6A-865A-8E5EC5079B89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372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5CF4-41E8-44DB-8F99-1DB8E5E28D4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5C35-553E-44AD-9805-96119CF86277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450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5824"/>
            <a:ext cx="3008313" cy="549275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20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85825"/>
            <a:ext cx="5111750" cy="5240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E2220-869B-4232-BCE9-CD6DF81A3F7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D453C-A12F-4418-8AE6-EA0EFD244D11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3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1467-12CF-43C8-AB59-F69FDFADD52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FD70-0EF7-45CB-833E-25DADA76A901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402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59B3C-1F22-4EA0-8788-EC4F1635828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0E8D3-C91C-4265-8A1D-06DB8035A039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300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E8270-8465-40F0-B8D6-3DF1577E3D1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4F431-7F17-409B-B5FA-4E37F413BB00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57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09600"/>
            <a:ext cx="6248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C8FC0-B2D6-4A7A-9DA3-E6253FD3FE76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PPW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89AE86-6D90-4B61-AC67-0D4B496AE00E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1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928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40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6F20EFD-55F7-4864-A0DF-7EF6DF03EF50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5706-65FD-4271-8AF5-0893FFA5B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7510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B474A-3E16-46D0-A667-86D2B3D964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2356BA0-E08E-4892-94ED-243203F3DBA9}" type="datetime1">
              <a:rPr lang="en-US"/>
              <a:pPr>
                <a:defRPr/>
              </a:pPr>
              <a:t>8/13/2018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14800" y="228600"/>
            <a:ext cx="50292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3807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4000" b="1" i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5EB9586-3DD2-4DE9-A002-923B577409B5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CD3D4-82E9-42DB-874C-D16834309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965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0"/>
            <a:ext cx="5715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ACB6-0A80-4CA1-88E8-5B15B28C9D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648C4F4-DB78-4DCF-89BD-3A8E8CAE45AC}" type="datetime1">
              <a:rPr lang="en-US"/>
              <a:pPr>
                <a:defRPr/>
              </a:pPr>
              <a:t>8/13/2018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1987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0"/>
            <a:ext cx="57150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3" indent="0">
              <a:buNone/>
              <a:defRPr sz="1600" b="1"/>
            </a:lvl8pPr>
            <a:lvl9pPr marL="365714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3" indent="0">
              <a:buNone/>
              <a:defRPr sz="1600" b="1"/>
            </a:lvl8pPr>
            <a:lvl9pPr marL="365714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F1C8-BA28-4027-8144-9C577EFC6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CABDAF5-7241-4004-89B2-28701431218C}" type="datetime1">
              <a:rPr lang="en-US"/>
              <a:pPr>
                <a:defRPr/>
              </a:pPr>
              <a:t>8/13/2018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2979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0"/>
            <a:ext cx="57150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90AC3-ACA6-46EF-A4DE-39FCB76C20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71E8F15-D01A-4988-B39C-B32DE00C43B1}" type="datetime1">
              <a:rPr lang="en-US"/>
              <a:pPr>
                <a:defRPr/>
              </a:pPr>
              <a:t>8/13/2018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93782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429000" y="0"/>
            <a:ext cx="5715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47050" y="6434138"/>
            <a:ext cx="9271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A4F380-300E-4050-B7C3-FDFEDC1DD8F0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62099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3429000" y="0"/>
            <a:ext cx="5715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91428" tIns="45714" rIns="91428" bIns="45714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i="1" dirty="0">
                <a:solidFill>
                  <a:srgbClr val="FFFFFF"/>
                </a:solidFill>
                <a:latin typeface="Arial" pitchFamily="34" charset="0"/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85825"/>
            <a:ext cx="3008313" cy="549275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20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85825"/>
            <a:ext cx="5111750" cy="5240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143" indent="0">
              <a:buNone/>
              <a:defRPr sz="1200"/>
            </a:lvl2pPr>
            <a:lvl3pPr marL="914287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3" indent="0">
              <a:buNone/>
              <a:defRPr sz="900"/>
            </a:lvl8pPr>
            <a:lvl9pPr marL="3657147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A547B78-F588-4F84-A174-0FF4D6DF2466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0CB4-CE40-4FA9-A066-CF7D14C21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2045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7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7" indent="0">
              <a:buNone/>
              <a:defRPr sz="2000"/>
            </a:lvl6pPr>
            <a:lvl7pPr marL="2742860" indent="0">
              <a:buNone/>
              <a:defRPr sz="2000"/>
            </a:lvl7pPr>
            <a:lvl8pPr marL="3200003" indent="0">
              <a:buNone/>
              <a:defRPr sz="2000"/>
            </a:lvl8pPr>
            <a:lvl9pPr marL="365714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7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3" indent="0">
              <a:buNone/>
              <a:defRPr sz="900"/>
            </a:lvl8pPr>
            <a:lvl9pPr marL="36571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6664E-802B-40ED-90B5-AD4433CBB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7AFE8F5-DA2D-4861-84AD-D9D62492FBAD}" type="datetime1">
              <a:rPr lang="en-US"/>
              <a:pPr>
                <a:defRPr/>
              </a:pPr>
              <a:t>8/13/2018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7499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0"/>
            <a:ext cx="57150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1BAC6-8B4D-4BCF-8D6E-A0268B01F8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A8C318B-7B08-4D74-82DF-2F8C0F9738F7}" type="datetime1">
              <a:rPr lang="en-US"/>
              <a:pPr>
                <a:defRPr/>
              </a:pPr>
              <a:t>8/13/2018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320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lIns="117552" tIns="58776" rIns="117552" bIns="58776" anchor="b"/>
          <a:lstStyle>
            <a:lvl1pPr algn="l">
              <a:defRPr sz="18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929"/>
            </a:lvl1pPr>
            <a:lvl2pPr>
              <a:defRPr sz="2571"/>
            </a:lvl2pPr>
            <a:lvl3pPr>
              <a:defRPr sz="2214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286"/>
            </a:lvl1pPr>
            <a:lvl2pPr marL="419834" indent="0">
              <a:buNone/>
              <a:defRPr sz="1071"/>
            </a:lvl2pPr>
            <a:lvl3pPr marL="839669" indent="0">
              <a:buNone/>
              <a:defRPr sz="929"/>
            </a:lvl3pPr>
            <a:lvl4pPr marL="1259504" indent="0">
              <a:buNone/>
              <a:defRPr sz="857"/>
            </a:lvl4pPr>
            <a:lvl5pPr marL="1679339" indent="0">
              <a:buNone/>
              <a:defRPr sz="857"/>
            </a:lvl5pPr>
            <a:lvl6pPr marL="2099173" indent="0">
              <a:buNone/>
              <a:defRPr sz="857"/>
            </a:lvl6pPr>
            <a:lvl7pPr marL="2519008" indent="0">
              <a:buNone/>
              <a:defRPr sz="857"/>
            </a:lvl7pPr>
            <a:lvl8pPr marL="2938842" indent="0">
              <a:buNone/>
              <a:defRPr sz="857"/>
            </a:lvl8pPr>
            <a:lvl9pPr marL="3358676" indent="0">
              <a:buNone/>
              <a:defRPr sz="8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35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LTC Jones / OPA /7063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7CEE6-F460-436F-8BC2-711A58468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4800CEF-27B9-438D-BD34-560DF4203A5E}" type="datetime1">
              <a:rPr lang="en-US"/>
              <a:pPr>
                <a:defRPr/>
              </a:pPr>
              <a:t>8/13/2018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00096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FAB3405-B01C-4C45-93DA-3A3105047209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LTC Jones / OPA /7063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9E9B7A-7FD4-4FF6-8CC5-35C96A47155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93708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96843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540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2588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850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0685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8"/>
            <a:ext cx="4267200" cy="55927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267200" cy="55927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692871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492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75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117552" tIns="58776" rIns="117552" bIns="58776" anchor="b"/>
          <a:lstStyle>
            <a:lvl1pPr algn="l">
              <a:defRPr sz="18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29"/>
            </a:lvl1pPr>
            <a:lvl2pPr marL="419834" indent="0">
              <a:buNone/>
              <a:defRPr sz="2571"/>
            </a:lvl2pPr>
            <a:lvl3pPr marL="839669" indent="0">
              <a:buNone/>
              <a:defRPr sz="2214"/>
            </a:lvl3pPr>
            <a:lvl4pPr marL="1259504" indent="0">
              <a:buNone/>
              <a:defRPr sz="1857"/>
            </a:lvl4pPr>
            <a:lvl5pPr marL="1679339" indent="0">
              <a:buNone/>
              <a:defRPr sz="1857"/>
            </a:lvl5pPr>
            <a:lvl6pPr marL="2099173" indent="0">
              <a:buNone/>
              <a:defRPr sz="1857"/>
            </a:lvl6pPr>
            <a:lvl7pPr marL="2519008" indent="0">
              <a:buNone/>
              <a:defRPr sz="1857"/>
            </a:lvl7pPr>
            <a:lvl8pPr marL="2938842" indent="0">
              <a:buNone/>
              <a:defRPr sz="1857"/>
            </a:lvl8pPr>
            <a:lvl9pPr marL="3358676" indent="0">
              <a:buNone/>
              <a:defRPr sz="185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86"/>
            </a:lvl1pPr>
            <a:lvl2pPr marL="419834" indent="0">
              <a:buNone/>
              <a:defRPr sz="1071"/>
            </a:lvl2pPr>
            <a:lvl3pPr marL="839669" indent="0">
              <a:buNone/>
              <a:defRPr sz="929"/>
            </a:lvl3pPr>
            <a:lvl4pPr marL="1259504" indent="0">
              <a:buNone/>
              <a:defRPr sz="857"/>
            </a:lvl4pPr>
            <a:lvl5pPr marL="1679339" indent="0">
              <a:buNone/>
              <a:defRPr sz="857"/>
            </a:lvl5pPr>
            <a:lvl6pPr marL="2099173" indent="0">
              <a:buNone/>
              <a:defRPr sz="857"/>
            </a:lvl6pPr>
            <a:lvl7pPr marL="2519008" indent="0">
              <a:buNone/>
              <a:defRPr sz="857"/>
            </a:lvl7pPr>
            <a:lvl8pPr marL="2938842" indent="0">
              <a:buNone/>
              <a:defRPr sz="857"/>
            </a:lvl8pPr>
            <a:lvl9pPr marL="3358676" indent="0">
              <a:buNone/>
              <a:defRPr sz="8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838632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z="1643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83863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43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873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45651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1723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0009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6819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2171700" cy="62023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362700" cy="6202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76296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967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968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290" y="2"/>
            <a:ext cx="4815710" cy="867034"/>
          </a:xfrm>
          <a:prstGeom prst="rect">
            <a:avLst/>
          </a:prstGeom>
          <a:ln>
            <a:noFill/>
          </a:ln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507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lIns="91410" tIns="45705" rIns="91410" bIns="45705"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0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592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040" y="2"/>
            <a:ext cx="4805961" cy="867034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image" Target="../media/image1.tif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tif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tif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tif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100.xml"/><Relationship Id="rId10" Type="http://schemas.openxmlformats.org/officeDocument/2006/relationships/image" Target="../media/image1.tiff"/><Relationship Id="rId4" Type="http://schemas.openxmlformats.org/officeDocument/2006/relationships/slideLayout" Target="../slideLayouts/slideLayout99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2" y="997745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4" tIns="41987" rIns="83974" bIns="41987" rtlCol="0" anchor="ctr"/>
          <a:lstStyle/>
          <a:p>
            <a:pPr algn="ctr"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ctr" defTabSz="839763" rtl="0" eaLnBrk="1" latinLnBrk="0" hangingPunct="1">
        <a:spcBef>
          <a:spcPct val="0"/>
        </a:spcBef>
        <a:buNone/>
        <a:defRPr sz="40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911" indent="-314911" algn="l" defTabSz="839763" rtl="0" eaLnBrk="1" latinLnBrk="0" hangingPunct="1">
        <a:spcBef>
          <a:spcPct val="20000"/>
        </a:spcBef>
        <a:buFont typeface="Arial" pitchFamily="34" charset="0"/>
        <a:buChar char="•"/>
        <a:defRPr sz="292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307" indent="-262426" algn="l" defTabSz="839763" rtl="0" eaLnBrk="1" latinLnBrk="0" hangingPunct="1">
        <a:spcBef>
          <a:spcPct val="20000"/>
        </a:spcBef>
        <a:buFont typeface="Arial" pitchFamily="34" charset="0"/>
        <a:buChar char="–"/>
        <a:defRPr sz="257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49703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22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69584" indent="-209941" algn="l" defTabSz="839763" rtl="0" eaLnBrk="1" latinLnBrk="0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89466" indent="-209941" algn="l" defTabSz="839763" rtl="0" eaLnBrk="1" latinLnBrk="0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309347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29228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49109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568991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1pPr>
      <a:lvl2pPr marL="419881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2pPr>
      <a:lvl3pPr marL="839763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259644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4pPr>
      <a:lvl5pPr marL="1679525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5pPr>
      <a:lvl6pPr marL="2099406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6pPr>
      <a:lvl7pPr marL="2519288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7pPr>
      <a:lvl8pPr marL="2939169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8pPr>
      <a:lvl9pPr marL="3359050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884238"/>
            <a:ext cx="8686800" cy="55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7" descr="Template ART.tif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4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3013" indent="-2270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0213" indent="-2270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7413" indent="-2270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4613" indent="-2270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6BB872-022B-4966-92BF-599D02DB604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8/13/2018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9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  <p:sldLayoutId id="214748433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Template ART.t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916784" y="997747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</p:sldLayoutIdLst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868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022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171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2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2" y="997748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1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406" r:id="rId9"/>
    <p:sldLayoutId id="2147484407" r:id="rId10"/>
    <p:sldLayoutId id="21474844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2" y="997745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sldNum="0" hdr="0" ftr="0"/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868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022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171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2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2" y="997745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4" tIns="41987" rIns="83974" bIns="41987" rtlCol="0" anchor="ctr"/>
          <a:lstStyle/>
          <a:p>
            <a:pPr algn="ctr" defTabSz="838632" fontAlgn="base">
              <a:spcBef>
                <a:spcPct val="0"/>
              </a:spcBef>
              <a:spcAft>
                <a:spcPct val="0"/>
              </a:spcAft>
            </a:pPr>
            <a:endParaRPr lang="en-US" sz="164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3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ctr" defTabSz="839763" rtl="0" eaLnBrk="1" latinLnBrk="0" hangingPunct="1">
        <a:spcBef>
          <a:spcPct val="0"/>
        </a:spcBef>
        <a:buNone/>
        <a:defRPr sz="40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911" indent="-314911" algn="l" defTabSz="839763" rtl="0" eaLnBrk="1" latinLnBrk="0" hangingPunct="1">
        <a:spcBef>
          <a:spcPct val="20000"/>
        </a:spcBef>
        <a:buFont typeface="Arial" pitchFamily="34" charset="0"/>
        <a:buChar char="•"/>
        <a:defRPr sz="292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307" indent="-262426" algn="l" defTabSz="839763" rtl="0" eaLnBrk="1" latinLnBrk="0" hangingPunct="1">
        <a:spcBef>
          <a:spcPct val="20000"/>
        </a:spcBef>
        <a:buFont typeface="Arial" pitchFamily="34" charset="0"/>
        <a:buChar char="–"/>
        <a:defRPr sz="257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49703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22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69584" indent="-209941" algn="l" defTabSz="839763" rtl="0" eaLnBrk="1" latinLnBrk="0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89466" indent="-209941" algn="l" defTabSz="839763" rtl="0" eaLnBrk="1" latinLnBrk="0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309347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29228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49109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568991" indent="-209941" algn="l" defTabSz="839763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1pPr>
      <a:lvl2pPr marL="419881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2pPr>
      <a:lvl3pPr marL="839763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259644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4pPr>
      <a:lvl5pPr marL="1679525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5pPr>
      <a:lvl6pPr marL="2099406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6pPr>
      <a:lvl7pPr marL="2519288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7pPr>
      <a:lvl8pPr marL="2939169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8pPr>
      <a:lvl9pPr marL="3359050" algn="l" defTabSz="83976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8/13/2018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9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884238"/>
            <a:ext cx="8686800" cy="55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D68167-96C4-46B3-8402-CC7C083D7B00}" type="slidenum">
              <a:rPr lang="en-US" altLang="en-U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0" y="0"/>
            <a:ext cx="3429000" cy="685800"/>
            <a:chOff x="0" y="18"/>
            <a:chExt cx="3429000" cy="685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8"/>
              <a:ext cx="3429000" cy="6858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FFCC00"/>
                  </a:solidFill>
                  <a:latin typeface="Bodoni MT" pitchFamily="18" charset="0"/>
                  <a:cs typeface="Traditional Arabic" pitchFamily="2" charset="-78"/>
                </a:rPr>
                <a:t>  </a:t>
              </a:r>
              <a:r>
                <a:rPr lang="en-US" sz="2800" dirty="0" smtClean="0">
                  <a:solidFill>
                    <a:srgbClr val="FFCC00"/>
                  </a:solidFill>
                  <a:latin typeface="Bodoni MT" pitchFamily="18" charset="0"/>
                  <a:cs typeface="Traditional Arabic" pitchFamily="2" charset="-78"/>
                </a:rPr>
                <a:t>    </a:t>
              </a:r>
              <a:endParaRPr lang="en-US" sz="900" dirty="0">
                <a:solidFill>
                  <a:prstClr val="white"/>
                </a:solidFill>
                <a:latin typeface="Bodoni MT" pitchFamily="18" charset="0"/>
                <a:cs typeface="Traditional Arabic" pitchFamily="2" charset="-78"/>
              </a:endParaRPr>
            </a:p>
          </p:txBody>
        </p:sp>
        <p:pic>
          <p:nvPicPr>
            <p:cNvPr id="1034" name="Picture 2" descr="http://www.busdkr.net/images/Other/usma-crest_tb.gif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27797" y="92073"/>
              <a:ext cx="583116" cy="51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0" name="Picture 2" descr="http://usma-portal/collab/usstaff/comm/Shared%20Documents/Wordmarks/WPwordmarkOutline6rev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1250" y="42863"/>
            <a:ext cx="18272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0C7577-1039-4234-BA2C-D485BDA59297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 userDrawn="1"/>
        </p:nvSpPr>
        <p:spPr bwMode="auto">
          <a:xfrm>
            <a:off x="3429000" y="0"/>
            <a:ext cx="5715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Centurion Award Ceremony</a:t>
            </a:r>
          </a:p>
        </p:txBody>
      </p:sp>
    </p:spTree>
    <p:extLst>
      <p:ext uri="{BB962C8B-B14F-4D97-AF65-F5344CB8AC3E}">
        <p14:creationId xmlns:p14="http://schemas.microsoft.com/office/powerpoint/2010/main" val="42111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i="1" kern="1200">
          <a:solidFill>
            <a:srgbClr val="FFFFFF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i="1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i="1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i="1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i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884238"/>
            <a:ext cx="8686800" cy="55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COL Stafford / G3 / 2517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D68167-96C4-46B3-8402-CC7C083D7B00}" type="slidenum">
              <a:rPr lang="en-US" altLang="en-U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0" y="0"/>
            <a:ext cx="3429000" cy="685800"/>
            <a:chOff x="0" y="18"/>
            <a:chExt cx="3429000" cy="685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8"/>
              <a:ext cx="3429000" cy="6858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FFCC00"/>
                  </a:solidFill>
                  <a:latin typeface="Bodoni MT" pitchFamily="18" charset="0"/>
                  <a:cs typeface="Traditional Arabic" pitchFamily="2" charset="-78"/>
                </a:rPr>
                <a:t>  </a:t>
              </a:r>
              <a:r>
                <a:rPr lang="en-US" sz="2800" dirty="0" smtClean="0">
                  <a:solidFill>
                    <a:srgbClr val="FFCC00"/>
                  </a:solidFill>
                  <a:latin typeface="Bodoni MT" pitchFamily="18" charset="0"/>
                  <a:cs typeface="Traditional Arabic" pitchFamily="2" charset="-78"/>
                </a:rPr>
                <a:t>    </a:t>
              </a:r>
              <a:endParaRPr lang="en-US" sz="900" dirty="0">
                <a:solidFill>
                  <a:prstClr val="white"/>
                </a:solidFill>
                <a:latin typeface="Bodoni MT" pitchFamily="18" charset="0"/>
                <a:cs typeface="Traditional Arabic" pitchFamily="2" charset="-78"/>
              </a:endParaRPr>
            </a:p>
          </p:txBody>
        </p:sp>
        <p:pic>
          <p:nvPicPr>
            <p:cNvPr id="1034" name="Picture 2" descr="http://www.busdkr.net/images/Other/usma-crest_tb.gif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27797" y="92073"/>
              <a:ext cx="583116" cy="51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0" name="Picture 2" descr="http://usma-portal/collab/usstaff/comm/Shared%20Documents/Wordmarks/WPwordmarkOutline6rev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1250" y="42863"/>
            <a:ext cx="18272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0C7577-1039-4234-BA2C-D485BDA59297}" type="datetime1">
              <a:rPr lang="en-US">
                <a:solidFill>
                  <a:prstClr val="black"/>
                </a:solidFill>
              </a:rPr>
              <a:pPr>
                <a:defRPr/>
              </a:pPr>
              <a:t>8/13/2018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 userDrawn="1"/>
        </p:nvSpPr>
        <p:spPr bwMode="auto">
          <a:xfrm>
            <a:off x="3429000" y="0"/>
            <a:ext cx="5715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Centurion Award Ceremony</a:t>
            </a:r>
          </a:p>
        </p:txBody>
      </p:sp>
    </p:spTree>
    <p:extLst>
      <p:ext uri="{BB962C8B-B14F-4D97-AF65-F5344CB8AC3E}">
        <p14:creationId xmlns:p14="http://schemas.microsoft.com/office/powerpoint/2010/main" val="38586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i="1" kern="1200">
          <a:solidFill>
            <a:srgbClr val="FFFFFF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i="1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i="1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i="1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i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000" baseline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LTC Jones / OPA /7063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 baseline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484193-23EA-4AFB-A64B-E8E8AF78123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 sz="1200">
                <a:solidFill>
                  <a:prstClr val="black"/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BE18E9-A427-42AC-B9CB-A86BB4D23662}" type="datetime1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8/13/2018</a:t>
            </a:fld>
            <a:endParaRPr lang="en-US" dirty="0">
              <a:latin typeface="Arial" charset="0"/>
            </a:endParaRPr>
          </a:p>
        </p:txBody>
      </p:sp>
      <p:pic>
        <p:nvPicPr>
          <p:cNvPr id="12" name="Picture 7" descr="Template ART.tif"/>
          <p:cNvPicPr>
            <a:picLocks noChangeAspect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0"/>
            <a:ext cx="914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375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i="1" kern="1200">
          <a:solidFill>
            <a:srgbClr val="FFFFFF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5pPr>
      <a:lvl6pPr marL="457143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6pPr>
      <a:lvl7pPr marL="914287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7pPr>
      <a:lvl8pPr marL="1371430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8pPr>
      <a:lvl9pPr marL="1828573" algn="ctr" rtl="0" fontAlgn="base"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288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2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5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3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884238"/>
            <a:ext cx="8686800" cy="55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7" descr="Template ART.ti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405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1800" b="1" i="1">
          <a:solidFill>
            <a:srgbClr val="FFFFFF"/>
          </a:solidFill>
          <a:latin typeface="Arial" charset="0"/>
        </a:defRPr>
      </a:lvl9pPr>
    </p:titleStyle>
    <p:bodyStyle>
      <a:lvl1pPr marL="255985" indent="-25598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6022" indent="-21312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6060" indent="-17026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198960" indent="-17026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1860" indent="-17026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4760" indent="-17026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7660" indent="-17026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0560" indent="-17026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3460" indent="-17026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1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2" y="997745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4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</p:sldLayoutIdLst>
  <p:hf hdr="0" dt="0"/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868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022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171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2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70142" y="131928"/>
            <a:ext cx="4073857" cy="617712"/>
          </a:xfrm>
          <a:prstGeom prst="rect">
            <a:avLst/>
          </a:prstGeom>
          <a:noFill/>
        </p:spPr>
        <p:txBody>
          <a:bodyPr wrap="square" lIns="63098" tIns="31549" rIns="63098" bIns="31549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USCC Reorganization Week 2018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 AUG – 19AUG)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084350"/>
              </p:ext>
            </p:extLst>
          </p:nvPr>
        </p:nvGraphicFramePr>
        <p:xfrm>
          <a:off x="28089" y="1191018"/>
          <a:ext cx="9087822" cy="5614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758"/>
                <a:gridCol w="1009758"/>
                <a:gridCol w="1009758"/>
                <a:gridCol w="1009758"/>
                <a:gridCol w="1009758"/>
                <a:gridCol w="1009758"/>
                <a:gridCol w="1009758"/>
                <a:gridCol w="1009758"/>
                <a:gridCol w="1009758"/>
              </a:tblGrid>
              <a:tr h="19685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SAT (11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SUN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(12 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MON (13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TUES (14 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WED (15 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THURS (16 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FRI (17 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SAT </a:t>
                      </a: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(18 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SUN </a:t>
                      </a: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(19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AUG)</a:t>
                      </a:r>
                      <a:endParaRPr lang="en-US" sz="900" b="1" i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solidFill>
                      <a:srgbClr val="FFFF00"/>
                    </a:solidFill>
                  </a:tcPr>
                </a:tc>
              </a:tr>
              <a:tr h="2101899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(0530) Reveille</a:t>
                      </a:r>
                    </a:p>
                    <a:p>
                      <a:pPr algn="ctr"/>
                      <a:endParaRPr lang="en-US" sz="650" b="1" i="0" dirty="0" smtClean="0"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en-US" sz="650" b="1" i="0" dirty="0" smtClean="0"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i="0" baseline="0" dirty="0" smtClean="0"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(0530) Reveille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(0800) SAEP Cadets Arrive (LDB) (CGR)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(1300) Gettysburg Return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baseline="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(1600) SAEP Welcome</a:t>
                      </a:r>
                    </a:p>
                    <a:p>
                      <a:pPr marL="0" algn="l"/>
                      <a:r>
                        <a:rPr lang="en-US" sz="650" b="1" i="0" baseline="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(RRR) (LDB)</a:t>
                      </a:r>
                    </a:p>
                    <a:p>
                      <a:pPr marL="0" algn="l"/>
                      <a:endParaRPr lang="en-US" sz="650" b="1" i="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(1645-1800) AOG BBQ (Buckner / Barth Hall)</a:t>
                      </a:r>
                    </a:p>
                    <a:p>
                      <a:pPr marL="0" algn="l"/>
                      <a:endParaRPr lang="en-US" sz="650" b="1" i="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(1700) Pre-Awards BBQ (Buckner)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(1830) CBT Awards Ceremony (Buckner)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(1900) Recall Formation</a:t>
                      </a:r>
                    </a:p>
                    <a:p>
                      <a:pPr algn="l"/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5720" marR="45720"/>
                </a:tc>
                <a:tc rowSpan="5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(0430)</a:t>
                      </a:r>
                      <a:r>
                        <a:rPr lang="en-US" sz="650" b="1" i="0" baseline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March Back SP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650" b="1" i="0" dirty="0" smtClean="0">
                        <a:solidFill>
                          <a:srgbClr val="0070C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(0530) Reveille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(1045) March</a:t>
                      </a:r>
                      <a:r>
                        <a:rPr lang="en-US" sz="650" b="1" i="0" baseline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Back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Pass &amp; Review (Q100</a:t>
                      </a:r>
                      <a:r>
                        <a:rPr lang="en-US" sz="650" b="1" i="0" baseline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  <a:endParaRPr lang="en-US" sz="650" b="1" i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(0700-1800)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Opportunity Book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Issue</a:t>
                      </a: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(0530) Reveille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(0800) Key Leader Drill (D&amp;C)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lang="en-US" sz="6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0800) 1CL Saber Training (BTD)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(1030) BTO / DMI / </a:t>
                      </a:r>
                      <a:r>
                        <a:rPr lang="en-US" sz="650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MoS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/ 1CPT to 2CL (ROB)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(1300-1530) Branch Brief and TAB Testing (2CL)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(ROB)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(DMI)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650" b="1" i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(1630-1830) SUPT/</a:t>
                      </a:r>
                      <a:r>
                        <a:rPr lang="en-US" sz="650" b="1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CMDT/DEAN/ODIA Brief to 1CL/2CL/3CL (IKE)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(0900-1800)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Opportunity Book Issue</a:t>
                      </a: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algn="l"/>
                      <a:endParaRPr lang="en-US" sz="65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45720" marR="45720"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(0530) Reveille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(0800-1000)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Drill (Plain) (USCC)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(1030) BTO / DMI / </a:t>
                      </a:r>
                      <a:r>
                        <a:rPr lang="en-US" sz="650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MoS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/ 1CPT to 1CL (ROB)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(1030-1830) Book Issue </a:t>
                      </a:r>
                      <a:r>
                        <a:rPr lang="en-US" sz="65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650" b="1" baseline="0" dirty="0" smtClean="0">
                          <a:latin typeface="+mn-lt"/>
                        </a:rPr>
                        <a:t>(See Schedule)</a:t>
                      </a:r>
                    </a:p>
                    <a:p>
                      <a:pPr algn="l"/>
                      <a:endParaRPr lang="en-US" sz="650" b="1" baseline="0" dirty="0" smtClean="0"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(1210-1345) SUPT Town Hall (ROB)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(1415) 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Branch Brief to 1CL (IKE) (DMI)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(1600) </a:t>
                      </a:r>
                      <a:r>
                        <a:rPr lang="en-US" sz="650" b="1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Eval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Brief (1/2CL)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(WH5006) (LDB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  <a:endParaRPr lang="en-US" sz="650" b="1" i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(0530) Reveille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(0700-1315)</a:t>
                      </a:r>
                      <a:r>
                        <a:rPr lang="en-US" sz="6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6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Book Issue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(See</a:t>
                      </a:r>
                      <a:r>
                        <a:rPr lang="en-US" sz="6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Schedule)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(0900)</a:t>
                      </a:r>
                      <a:r>
                        <a:rPr lang="en-US" sz="650" b="1" i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SUPT Award of Excellence Rehearsal (Key LDR) (Ike)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(1015-1145) WPAOG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CMDT Hour (ROB)</a:t>
                      </a:r>
                      <a:endParaRPr lang="en-US" sz="650" b="1" i="0" dirty="0" smtClean="0">
                        <a:solidFill>
                          <a:srgbClr val="00B05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(1400)</a:t>
                      </a:r>
                      <a:r>
                        <a:rPr lang="en-US" sz="65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SUPT Award of Excellence Rehearsal (Full Dress) (IKE)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(1445) SUPT Award of Excellence Executive Brief / Rehearsal (IKE)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(1500-1630)</a:t>
                      </a:r>
                      <a:r>
                        <a:rPr lang="en-US" sz="650" b="1" i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SUPT Awards of Excellence (Ike)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endParaRPr lang="en-US" sz="650" b="1" i="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(1630-1800) SUPT Convocation Reception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650" b="1" i="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(1800) </a:t>
                      </a:r>
                      <a:r>
                        <a:rPr lang="en-US" sz="650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Firstie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Club Opening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(DCA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5720" marR="45720"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(0530) 1</a:t>
                      </a:r>
                      <a:r>
                        <a:rPr lang="en-US" sz="650" b="1" i="0" baseline="30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650" b="1" i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CPT Run (Plain)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(0630) USCC Awards (Formation SRB)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(0730-0800) Mandatory Breakfast (Cadet Mess)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(0830-1030) Drill (Plain)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(0900) Pre-Parade LDR Huddle (SRB)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(0900) SUPT/CSM A-Day Parade KL</a:t>
                      </a:r>
                      <a:r>
                        <a:rPr lang="en-US" sz="650" b="1" i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RXL</a:t>
                      </a:r>
                      <a:endParaRPr lang="en-US" sz="650" b="1" i="0" dirty="0" smtClean="0"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(0900-1315) Book Issue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50" b="1" i="0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(See Make-up Timeline</a:t>
                      </a:r>
                      <a:r>
                        <a:rPr lang="en-US" sz="650" b="1" i="0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  <a:endParaRPr lang="en-US" sz="650" b="1" i="0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(0530) Reveille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(0600-0630)</a:t>
                      </a: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Mandatory Breakfast (Cadet Mess)</a:t>
                      </a:r>
                      <a:endParaRPr lang="en-US" sz="650" b="1" i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BDE MAMI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(0700) WX Call for Parade (G3 Led)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(1000) Acceptance Day </a:t>
                      </a:r>
                      <a:r>
                        <a:rPr lang="en-US" sz="650" b="1" i="0" baseline="0" dirty="0" smtClean="0">
                          <a:solidFill>
                            <a:srgbClr val="4F81BC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Parade</a:t>
                      </a:r>
                      <a:endParaRPr lang="en-US" sz="650" b="1" i="0" baseline="0" dirty="0" smtClean="0">
                        <a:solidFill>
                          <a:srgbClr val="4F81BC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820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(0530) Reveille</a:t>
                      </a:r>
                    </a:p>
                    <a:p>
                      <a:pPr marL="0" marR="0" indent="0" algn="l" defTabSz="820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50" b="1" i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820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650" b="1" dirty="0" smtClean="0">
                          <a:latin typeface="+mn-lt"/>
                        </a:rPr>
                        <a:t>(1915)</a:t>
                      </a:r>
                      <a:r>
                        <a:rPr lang="en-US" sz="650" b="1" baseline="0" dirty="0" smtClean="0">
                          <a:latin typeface="+mn-lt"/>
                        </a:rPr>
                        <a:t> BDE Recall </a:t>
                      </a:r>
                      <a:r>
                        <a:rPr lang="en-US" sz="650" b="1" baseline="0" dirty="0" smtClean="0">
                          <a:latin typeface="+mn-lt"/>
                        </a:rPr>
                        <a:t>Formation</a:t>
                      </a:r>
                      <a:endParaRPr lang="en-US" sz="650" b="1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dirty="0" smtClean="0">
                        <a:latin typeface="+mn-lt"/>
                      </a:endParaRPr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i="0" u="non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BOOK ISSUE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COMPUTER ISSUE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</a:tr>
              <a:tr h="1529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650" b="1" dirty="0" smtClean="0">
                          <a:latin typeface="+mj-lt"/>
                        </a:rPr>
                        <a:t>ODIA</a:t>
                      </a:r>
                      <a:r>
                        <a:rPr lang="en-US" sz="650" b="1" baseline="0" dirty="0" smtClean="0">
                          <a:latin typeface="+mj-lt"/>
                        </a:rPr>
                        <a:t> Book Issue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14 AUG 18 – 0740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/>
                      </a:r>
                      <a:br>
                        <a:rPr lang="en-US" sz="650" b="1" baseline="0" dirty="0" smtClean="0">
                          <a:latin typeface="+mj-lt"/>
                        </a:rPr>
                      </a:br>
                      <a:r>
                        <a:rPr lang="en-US" sz="650" b="1" baseline="0" dirty="0" smtClean="0">
                          <a:latin typeface="+mj-lt"/>
                        </a:rPr>
                        <a:t>Book Issue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15 AUG 18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1030-1115 1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st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REG/2CL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1115-1200 2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nd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REG/2CL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1230-1315 3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rd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REG/2CL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1315-1400 4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th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REG/2CL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1400-1445 1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st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REG/3CL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1445-1530 2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nd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REG/3CL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1530-1615 3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rd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REG/3CL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1615-1700 4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th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REG/3CL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1700-1745 1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st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REG/1CL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1745-1830 2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nd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REG/1CL</a:t>
                      </a:r>
                    </a:p>
                    <a:p>
                      <a:endParaRPr lang="en-US" sz="650" b="1" baseline="0" dirty="0" smtClean="0">
                        <a:latin typeface="+mj-lt"/>
                      </a:endParaRP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16 AUG 18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0700-0800 1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st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REG/4CL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0800-0900 2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nd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REG/4CL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0900-1000 3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rd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REG/4CL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1000-1100 4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th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REG/4CL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1100-1145 3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rd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REG/1CL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1230-1315 4</a:t>
                      </a:r>
                      <a:r>
                        <a:rPr lang="en-US" sz="650" b="1" baseline="30000" dirty="0" smtClean="0">
                          <a:latin typeface="+mj-lt"/>
                        </a:rPr>
                        <a:t>th</a:t>
                      </a:r>
                      <a:r>
                        <a:rPr lang="en-US" sz="650" b="1" baseline="0" dirty="0" smtClean="0">
                          <a:latin typeface="+mj-lt"/>
                        </a:rPr>
                        <a:t> REG/1CL</a:t>
                      </a:r>
                    </a:p>
                    <a:p>
                      <a:endParaRPr lang="en-US" sz="650" b="1" baseline="0" dirty="0" smtClean="0">
                        <a:latin typeface="+mj-lt"/>
                      </a:endParaRP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17 AUG 18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0900-1315 – Make-up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650" b="1" dirty="0" smtClean="0">
                          <a:latin typeface="+mj-lt"/>
                        </a:rPr>
                        <a:t>Computer Issue 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14 AUG 18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0740-0820  A1/B1/C1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0820-0900  D1/E1/F1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0900-0940  G1/H1/I1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0940-1020  A2/B2/C2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1020-1100  D2/E2/F2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1100-1140  G2/H2/I2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1200-1230  Lunch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1300-1340  A3/B3/C3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1340-1420  D3/E3/F3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1420-1500  G3/H3/I3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1500-1540  A4/B4/C4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1540-1620  D4/E4/F4</a:t>
                      </a: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1620-1700  G4/H4/I4</a:t>
                      </a:r>
                    </a:p>
                    <a:p>
                      <a:endParaRPr lang="en-US" sz="650" b="1" dirty="0" smtClean="0">
                        <a:latin typeface="+mj-lt"/>
                      </a:endParaRPr>
                    </a:p>
                    <a:p>
                      <a:r>
                        <a:rPr lang="en-US" sz="650" b="1" dirty="0" smtClean="0">
                          <a:latin typeface="+mj-lt"/>
                        </a:rPr>
                        <a:t>17 AUG</a:t>
                      </a:r>
                      <a:r>
                        <a:rPr lang="en-US" sz="650" b="1" baseline="0" dirty="0" smtClean="0">
                          <a:latin typeface="+mj-lt"/>
                        </a:rPr>
                        <a:t> 18</a:t>
                      </a:r>
                    </a:p>
                    <a:p>
                      <a:r>
                        <a:rPr lang="en-US" sz="650" b="1" baseline="0" dirty="0" smtClean="0">
                          <a:latin typeface="+mj-lt"/>
                        </a:rPr>
                        <a:t>1000-1200 Make-Up</a:t>
                      </a:r>
                      <a:endParaRPr lang="en-US" sz="650" b="1" dirty="0" smtClean="0">
                        <a:latin typeface="+mj-lt"/>
                      </a:endParaRPr>
                    </a:p>
                    <a:p>
                      <a:endParaRPr lang="en-US" dirty="0"/>
                    </a:p>
                  </a:txBody>
                  <a:tcPr marL="45720" marR="45720">
                    <a:solidFill>
                      <a:srgbClr val="8FB5E4"/>
                    </a:solidFill>
                  </a:tcPr>
                </a:tc>
              </a:tr>
              <a:tr h="2514084"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sng" baseline="0" dirty="0" smtClean="0">
                          <a:effectLst/>
                          <a:latin typeface="+mj-lt"/>
                          <a:cs typeface="Arial" pitchFamily="34" charset="0"/>
                        </a:rPr>
                        <a:t>CADET MESS HALL TIMELINE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sng" baseline="0" dirty="0" smtClean="0">
                        <a:effectLst/>
                        <a:latin typeface="+mj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Monday – Friday (13-17 AUG)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Mandatory Breakfast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0700-0730 (Friday: 0730-0800)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Mandatory Lunch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1200-1230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Optional Dinner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1800-1930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baseline="0" dirty="0" smtClean="0">
                        <a:effectLst/>
                        <a:latin typeface="+mj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Saturday (18 AUG)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Mandatory Breakfast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0600-0630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Optional Lunch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1200-1300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Optional Dinner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1800-1900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baseline="0" dirty="0" smtClean="0">
                        <a:effectLst/>
                        <a:latin typeface="+mj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Sunday (12 &amp; 19 AUG)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Optional Brunch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0930-1230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Optional Dinner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baseline="0" dirty="0" smtClean="0">
                          <a:effectLst/>
                          <a:latin typeface="+mj-lt"/>
                          <a:cs typeface="Arial" pitchFamily="34" charset="0"/>
                        </a:rPr>
                        <a:t>1730-1830</a:t>
                      </a: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0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650" b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Red Text – Superintendent Events</a:t>
                      </a:r>
                    </a:p>
                    <a:p>
                      <a:r>
                        <a:rPr lang="en-US" sz="65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Green Text – Commandant Events</a:t>
                      </a:r>
                    </a:p>
                    <a:p>
                      <a:r>
                        <a:rPr lang="en-US" sz="650" b="1" baseline="0" dirty="0" smtClean="0">
                          <a:solidFill>
                            <a:srgbClr val="4F81BC"/>
                          </a:solidFill>
                          <a:latin typeface="+mj-lt"/>
                        </a:rPr>
                        <a:t>Blue Text – Significant Events</a:t>
                      </a:r>
                    </a:p>
                    <a:p>
                      <a:r>
                        <a:rPr lang="en-US" sz="650" b="1" baseline="0" dirty="0" smtClean="0">
                          <a:solidFill>
                            <a:srgbClr val="7030A0"/>
                          </a:solidFill>
                          <a:latin typeface="+mj-lt"/>
                        </a:rPr>
                        <a:t>Purple Text – SAEP Events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5576" y="-2728"/>
            <a:ext cx="1366701" cy="248380"/>
          </a:xfrm>
          <a:prstGeom prst="rect">
            <a:avLst/>
          </a:prstGeom>
          <a:noFill/>
        </p:spPr>
        <p:txBody>
          <a:bodyPr wrap="square" lIns="63098" tIns="31549" rIns="63098" bIns="31549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of </a:t>
            </a:r>
            <a:r>
              <a:rPr lang="en-US" sz="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02AUG2018</a:t>
            </a:r>
          </a:p>
          <a:p>
            <a:pPr algn="r"/>
            <a:r>
              <a:rPr lang="en-US" sz="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v12</a:t>
            </a:r>
            <a:endParaRPr lang="en-US" sz="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Monday 13 AUG 18 </a:t>
            </a: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from 0800-1140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1REG: 0800-1040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2REG: 1040-1140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Tuesday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AUG 18 from 0800-1130, 1230-1600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2REG: 0800-0940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3REG: 0940-1140; 1230-1315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4REG: 1315-1600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Wednesday 15 AUG 18 from 0630-1130, 1230-1600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All: Last Opportunity Prior to 1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Drill: 0630-0730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All: Make-Up: 1030-1600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1REG: 1030-1130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2REG: 1230-1330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3REG: 1330-1430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4REG: 1430-1530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0142" y="131928"/>
            <a:ext cx="4073857" cy="617712"/>
          </a:xfrm>
          <a:prstGeom prst="rect">
            <a:avLst/>
          </a:prstGeom>
          <a:noFill/>
        </p:spPr>
        <p:txBody>
          <a:bodyPr wrap="square" lIns="63098" tIns="31549" rIns="63098" bIns="31549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Arms Room M14 Issue Schedule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AY19-1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Reorgy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Week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8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_WP as of 16JUL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P as of 16JUL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4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WP as of 16JUL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AF2B0DDEA17B4095336DB45BC46C64" ma:contentTypeVersion="0" ma:contentTypeDescription="Create a new document." ma:contentTypeScope="" ma:versionID="e4c6d70c00d470a00cb0eb22fb1267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35A22A-2CC6-4DFE-9425-8153BD8B5E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24E2AF-1228-49F4-8B37-6B7ACBE9C7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FE9402-9523-4210-B566-73070503AC7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22412</TotalTime>
  <Words>737</Words>
  <Application>Microsoft Office PowerPoint</Application>
  <PresentationFormat>On-screen Show (4:3)</PresentationFormat>
  <Paragraphs>203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19" baseType="lpstr">
      <vt:lpstr>Traditional Arabic</vt:lpstr>
      <vt:lpstr>Arial</vt:lpstr>
      <vt:lpstr>Bodoni MT</vt:lpstr>
      <vt:lpstr>Calibri</vt:lpstr>
      <vt:lpstr>2_Office Theme</vt:lpstr>
      <vt:lpstr>WP as of 16JUL12</vt:lpstr>
      <vt:lpstr>5_Office Theme</vt:lpstr>
      <vt:lpstr>6_Office Theme</vt:lpstr>
      <vt:lpstr>13_Office Theme</vt:lpstr>
      <vt:lpstr>4_Office Theme</vt:lpstr>
      <vt:lpstr>7_Office Theme</vt:lpstr>
      <vt:lpstr>14_Office Theme</vt:lpstr>
      <vt:lpstr>1_WP as of 16JUL12</vt:lpstr>
      <vt:lpstr>3_Office Theme</vt:lpstr>
      <vt:lpstr>8_Office Theme</vt:lpstr>
      <vt:lpstr>2_WP as of 16JUL12</vt:lpstr>
      <vt:lpstr>11_Office Theme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USCC S3 Update</dc:title>
  <dc:creator>benjamin.peeler</dc:creator>
  <cp:lastModifiedBy>DoD Admin</cp:lastModifiedBy>
  <cp:revision>850</cp:revision>
  <cp:lastPrinted>2018-08-02T19:34:57Z</cp:lastPrinted>
  <dcterms:created xsi:type="dcterms:W3CDTF">2016-03-18T13:34:35Z</dcterms:created>
  <dcterms:modified xsi:type="dcterms:W3CDTF">2018-08-13T14:30:42Z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0x01010047AF2B0DDEA17B4095336DB45BC46C64</vt:lpwstr>
  </property>
</Properties>
</file>