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8" r:id="rId7"/>
    <p:sldId id="262" r:id="rId8"/>
    <p:sldId id="263" r:id="rId9"/>
    <p:sldId id="259" r:id="rId10"/>
    <p:sldId id="261" r:id="rId11"/>
    <p:sldId id="260" r:id="rId12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17" userDrawn="1">
          <p15:clr>
            <a:srgbClr val="A4A3A4"/>
          </p15:clr>
        </p15:guide>
        <p15:guide id="2" orient="horz" pos="1272" userDrawn="1">
          <p15:clr>
            <a:srgbClr val="A4A3A4"/>
          </p15:clr>
        </p15:guide>
        <p15:guide id="3" orient="horz" pos="715" userDrawn="1">
          <p15:clr>
            <a:srgbClr val="A4A3A4"/>
          </p15:clr>
        </p15:guide>
        <p15:guide id="4" orient="horz" pos="3861" userDrawn="1">
          <p15:clr>
            <a:srgbClr val="A4A3A4"/>
          </p15:clr>
        </p15:guide>
        <p15:guide id="5" orient="horz" pos="3944" userDrawn="1">
          <p15:clr>
            <a:srgbClr val="A4A3A4"/>
          </p15:clr>
        </p15:guide>
        <p15:guide id="6" pos="428" userDrawn="1">
          <p15:clr>
            <a:srgbClr val="A4A3A4"/>
          </p15:clr>
        </p15:guide>
        <p15:guide id="7" pos="7224" userDrawn="1">
          <p15:clr>
            <a:srgbClr val="A4A3A4"/>
          </p15:clr>
        </p15:guide>
        <p15:guide id="8" pos="909" userDrawn="1">
          <p15:clr>
            <a:srgbClr val="A4A3A4"/>
          </p15:clr>
        </p15:guide>
        <p15:guide id="9" pos="3688" userDrawn="1">
          <p15:clr>
            <a:srgbClr val="A4A3A4"/>
          </p15:clr>
        </p15:guide>
        <p15:guide id="10" pos="3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E9F"/>
    <a:srgbClr val="F2D45C"/>
    <a:srgbClr val="9100DC"/>
    <a:srgbClr val="0000DC"/>
    <a:srgbClr val="F01928"/>
    <a:srgbClr val="5AC8AF"/>
    <a:srgbClr val="00287D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54"/>
    <p:restoredTop sz="94694"/>
  </p:normalViewPr>
  <p:slideViewPr>
    <p:cSldViewPr snapToGrid="0" snapToObjects="1">
      <p:cViewPr>
        <p:scale>
          <a:sx n="119" d="100"/>
          <a:sy n="119" d="100"/>
        </p:scale>
        <p:origin x="816" y="232"/>
      </p:cViewPr>
      <p:guideLst>
        <p:guide orient="horz" pos="1117"/>
        <p:guide orient="horz" pos="1272"/>
        <p:guide orient="horz" pos="715"/>
        <p:guide orient="horz" pos="3861"/>
        <p:guide orient="horz" pos="3944"/>
        <p:guide pos="428"/>
        <p:guide pos="7224"/>
        <p:guide pos="909"/>
        <p:guide pos="3688"/>
        <p:guide pos="39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 altLang="cs-CZ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cs-CZ" altLang="cs-CZ"/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 altLang="cs-CZ"/>
          </a:p>
        </p:txBody>
      </p:sp>
      <p:sp>
        <p:nvSpPr>
          <p:cNvPr id="100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634D9CB-1186-4E97-85EF-EEFDD3E78B1E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8451449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cs-CZ" altLang="cs-CZ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cs-CZ" altLang="cs-CZ"/>
          </a:p>
        </p:txBody>
      </p:sp>
      <p:sp>
        <p:nvSpPr>
          <p:cNvPr id="1024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/>
              <a:t>Klepnutím lze upravit styly předlohy textu.</a:t>
            </a:r>
          </a:p>
          <a:p>
            <a:pPr lvl="1"/>
            <a:r>
              <a:rPr lang="cs-CZ" altLang="cs-CZ"/>
              <a:t>Druhá úroveň</a:t>
            </a:r>
          </a:p>
          <a:p>
            <a:pPr lvl="2"/>
            <a:r>
              <a:rPr lang="cs-CZ" altLang="cs-CZ"/>
              <a:t>Třetí úroveň</a:t>
            </a:r>
          </a:p>
          <a:p>
            <a:pPr lvl="3"/>
            <a:r>
              <a:rPr lang="cs-CZ" altLang="cs-CZ"/>
              <a:t>Čtvrtá úroveň</a:t>
            </a:r>
          </a:p>
          <a:p>
            <a:pPr lvl="4"/>
            <a:r>
              <a:rPr lang="cs-CZ" altLang="cs-CZ"/>
              <a:t>Pátá úroveň</a:t>
            </a:r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cs-CZ" altLang="cs-CZ"/>
          </a:p>
        </p:txBody>
      </p:sp>
      <p:sp>
        <p:nvSpPr>
          <p:cNvPr id="102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061A6D36-8CFB-40FE-8D60-D2050488125D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38811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8587455-5AC3-4F6B-BE52-826326AFD3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/>
              <a:t>Define footer – presentation title / department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3A84368-F699-48A6-8383-4822D7F23B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E708CC-0C3F-4567-9698-B54C0F35BD31}" type="slidenum">
              <a:rPr lang="en-GB" altLang="cs-CZ" noProof="0" smtClean="0"/>
              <a:pPr/>
              <a:t>‹#›</a:t>
            </a:fld>
            <a:endParaRPr lang="en-GB" altLang="cs-CZ" noProof="0"/>
          </a:p>
        </p:txBody>
      </p:sp>
      <p:sp>
        <p:nvSpPr>
          <p:cNvPr id="7" name="Nadpis 6">
            <a:extLst>
              <a:ext uri="{FF2B5EF4-FFF2-40B4-BE49-F238E27FC236}">
                <a16:creationId xmlns:a16="http://schemas.microsoft.com/office/drawing/2014/main" id="{322FA9F0-97E4-45C3-84A8-592F85A6A3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502" y="2900365"/>
            <a:ext cx="11361600" cy="1171580"/>
          </a:xfrm>
        </p:spPr>
        <p:txBody>
          <a:bodyPr anchor="t"/>
          <a:lstStyle>
            <a:lvl1pPr algn="l">
              <a:lnSpc>
                <a:spcPts val="4400"/>
              </a:lnSpc>
              <a:defRPr sz="4400"/>
            </a:lvl1pPr>
          </a:lstStyle>
          <a:p>
            <a:r>
              <a:rPr lang="en-GB" noProof="0"/>
              <a:t>Click here to insert title</a:t>
            </a:r>
            <a:endParaRPr lang="cs-CZ" noProof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83F24B06-B2DE-4D1F-B580-6248E87C08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4000" y="414000"/>
            <a:ext cx="1546942" cy="1060264"/>
          </a:xfrm>
          <a:prstGeom prst="rect">
            <a:avLst/>
          </a:prstGeom>
        </p:spPr>
      </p:pic>
      <p:sp>
        <p:nvSpPr>
          <p:cNvPr id="8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398502" y="4116402"/>
            <a:ext cx="11361600" cy="698497"/>
          </a:xfrm>
        </p:spPr>
        <p:txBody>
          <a:bodyPr anchor="t"/>
          <a:lstStyle>
            <a:lvl1pPr marL="0" marR="0" indent="0" algn="l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None/>
              <a:tabLst/>
              <a:defRPr lang="cs-CZ" sz="2400" b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None/>
              <a:tabLst/>
              <a:defRPr/>
            </a:pPr>
            <a:r>
              <a:rPr lang="en-GB" noProof="0"/>
              <a:t>Click here to insert subtitle</a:t>
            </a: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540AFFE6-DFC8-ED4A-8392-6B2AE8246A1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240" y="5232400"/>
            <a:ext cx="1261862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3841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32" userDrawn="1">
          <p15:clr>
            <a:srgbClr val="FBAE40"/>
          </p15:clr>
        </p15:guide>
        <p15:guide id="2" pos="23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images,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ástupný symbol pro obsah 12">
            <a:extLst>
              <a:ext uri="{FF2B5EF4-FFF2-40B4-BE49-F238E27FC236}">
                <a16:creationId xmlns:a16="http://schemas.microsoft.com/office/drawing/2014/main" id="{9622FDD6-5C71-4DE9-BFBE-6443A2855E5C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719997" y="718712"/>
            <a:ext cx="5220001" cy="3204001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en-GB" noProof="0"/>
              <a:t>Click here to insert text</a:t>
            </a:r>
          </a:p>
        </p:txBody>
      </p:sp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/>
              <a:t>Define footer – presentation title / department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en-GB" altLang="cs-CZ" noProof="0" smtClean="0"/>
              <a:pPr/>
              <a:t>‹#›</a:t>
            </a:fld>
            <a:endParaRPr lang="en-GB" altLang="cs-CZ" noProof="0"/>
          </a:p>
        </p:txBody>
      </p:sp>
      <p:sp>
        <p:nvSpPr>
          <p:cNvPr id="9" name="Zástupný symbol pro text 5">
            <a:extLst>
              <a:ext uri="{FF2B5EF4-FFF2-40B4-BE49-F238E27FC236}">
                <a16:creationId xmlns:a16="http://schemas.microsoft.com/office/drawing/2014/main" id="{8D903DEB-B441-46DB-8462-2640DC8DB3E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9999" y="4500000"/>
            <a:ext cx="5220000" cy="1331998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800"/>
              </a:lnSpc>
              <a:defRPr sz="15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noProof="0"/>
              <a:t>Click here to insert text</a:t>
            </a:r>
          </a:p>
        </p:txBody>
      </p:sp>
      <p:sp>
        <p:nvSpPr>
          <p:cNvPr id="11" name="Zástupný symbol pro text 13">
            <a:extLst>
              <a:ext uri="{FF2B5EF4-FFF2-40B4-BE49-F238E27FC236}">
                <a16:creationId xmlns:a16="http://schemas.microsoft.com/office/drawing/2014/main" id="{66F1D7B9-D1BE-446E-87CA-6AD81AFA838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0724" y="4068000"/>
            <a:ext cx="5220000" cy="360000"/>
          </a:xfrm>
        </p:spPr>
        <p:txBody>
          <a:bodyPr/>
          <a:lstStyle>
            <a:lvl1pPr algn="l">
              <a:lnSpc>
                <a:spcPts val="1100"/>
              </a:lnSpc>
              <a:defRPr sz="1100" b="1"/>
            </a:lvl1pPr>
          </a:lstStyle>
          <a:p>
            <a:pPr lvl="0"/>
            <a:r>
              <a:rPr lang="en-GB" noProof="0"/>
              <a:t>Click here to insert text</a:t>
            </a:r>
          </a:p>
        </p:txBody>
      </p:sp>
      <p:sp>
        <p:nvSpPr>
          <p:cNvPr id="13" name="Zástupný symbol pro text 5">
            <a:extLst>
              <a:ext uri="{FF2B5EF4-FFF2-40B4-BE49-F238E27FC236}">
                <a16:creationId xmlns:a16="http://schemas.microsoft.com/office/drawing/2014/main" id="{3947EF07-8AF7-4904-8565-F5D81E4282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51278" y="4500000"/>
            <a:ext cx="5220000" cy="1331998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800"/>
              </a:lnSpc>
              <a:defRPr sz="15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noProof="0"/>
              <a:t>Click here to insert text</a:t>
            </a:r>
          </a:p>
        </p:txBody>
      </p:sp>
      <p:sp>
        <p:nvSpPr>
          <p:cNvPr id="15" name="Zástupný symbol pro text 13">
            <a:extLst>
              <a:ext uri="{FF2B5EF4-FFF2-40B4-BE49-F238E27FC236}">
                <a16:creationId xmlns:a16="http://schemas.microsoft.com/office/drawing/2014/main" id="{334B9440-7A06-4BF8-9532-C11248171B0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52003" y="4068000"/>
            <a:ext cx="5220000" cy="360000"/>
          </a:xfrm>
        </p:spPr>
        <p:txBody>
          <a:bodyPr/>
          <a:lstStyle>
            <a:lvl1pPr algn="l">
              <a:lnSpc>
                <a:spcPts val="1100"/>
              </a:lnSpc>
              <a:defRPr sz="1100" b="1"/>
            </a:lvl1pPr>
          </a:lstStyle>
          <a:p>
            <a:pPr lvl="0"/>
            <a:r>
              <a:rPr lang="en-GB" noProof="0"/>
              <a:t>Click here to insert text</a:t>
            </a:r>
          </a:p>
        </p:txBody>
      </p:sp>
      <p:sp>
        <p:nvSpPr>
          <p:cNvPr id="17" name="Zástupný symbol pro obsah 12">
            <a:extLst>
              <a:ext uri="{FF2B5EF4-FFF2-40B4-BE49-F238E27FC236}">
                <a16:creationId xmlns:a16="http://schemas.microsoft.com/office/drawing/2014/main" id="{263AA377-982D-4CA3-B9BD-C61AF6524812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6251278" y="718712"/>
            <a:ext cx="5220001" cy="3204001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en-GB" noProof="0"/>
              <a:t>Click here to insert text</a:t>
            </a:r>
          </a:p>
        </p:txBody>
      </p:sp>
      <p:pic>
        <p:nvPicPr>
          <p:cNvPr id="14" name="Obrázek 1">
            <a:extLst>
              <a:ext uri="{FF2B5EF4-FFF2-40B4-BE49-F238E27FC236}">
                <a16:creationId xmlns:a16="http://schemas.microsoft.com/office/drawing/2014/main" id="{C45EA08F-7138-934C-AD83-BFE0C4D826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86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/>
              <a:t>Define footer – presentation title / department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en-GB" altLang="cs-CZ" noProof="0" smtClean="0"/>
              <a:pPr/>
              <a:t>‹#›</a:t>
            </a:fld>
            <a:endParaRPr lang="en-GB" altLang="cs-CZ" noProof="0"/>
          </a:p>
        </p:txBody>
      </p:sp>
      <p:pic>
        <p:nvPicPr>
          <p:cNvPr id="6" name="Obrázek 1">
            <a:extLst>
              <a:ext uri="{FF2B5EF4-FFF2-40B4-BE49-F238E27FC236}">
                <a16:creationId xmlns:a16="http://schemas.microsoft.com/office/drawing/2014/main" id="{A1250E97-1EDB-6C4B-8256-60FC879B8F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90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3A84368-F699-48A6-8383-4822D7F23B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E708CC-0C3F-4567-9698-B54C0F35BD31}" type="slidenum">
              <a:rPr lang="en-GB" altLang="cs-CZ" noProof="0" smtClean="0"/>
              <a:pPr/>
              <a:t>‹#›</a:t>
            </a:fld>
            <a:endParaRPr lang="en-GB" altLang="cs-CZ" noProof="0"/>
          </a:p>
        </p:txBody>
      </p:sp>
      <p:sp>
        <p:nvSpPr>
          <p:cNvPr id="11" name="Nadpis 6">
            <a:extLst>
              <a:ext uri="{FF2B5EF4-FFF2-40B4-BE49-F238E27FC236}">
                <a16:creationId xmlns:a16="http://schemas.microsoft.com/office/drawing/2014/main" id="{210CF170-3CE8-4094-B136-F821606CD8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502" y="2900365"/>
            <a:ext cx="5246518" cy="1171580"/>
          </a:xfrm>
        </p:spPr>
        <p:txBody>
          <a:bodyPr anchor="t"/>
          <a:lstStyle>
            <a:lvl1pPr algn="l">
              <a:lnSpc>
                <a:spcPts val="4400"/>
              </a:lnSpc>
              <a:defRPr sz="4400">
                <a:solidFill>
                  <a:srgbClr val="0000DC"/>
                </a:solidFill>
              </a:defRPr>
            </a:lvl1pPr>
          </a:lstStyle>
          <a:p>
            <a:r>
              <a:rPr lang="en-GB" noProof="0"/>
              <a:t>Click here to insert title</a:t>
            </a:r>
            <a:endParaRPr lang="cs-CZ"/>
          </a:p>
        </p:txBody>
      </p:sp>
      <p:sp>
        <p:nvSpPr>
          <p:cNvPr id="12" name="Podnadpis 2">
            <a:extLst>
              <a:ext uri="{FF2B5EF4-FFF2-40B4-BE49-F238E27FC236}">
                <a16:creationId xmlns:a16="http://schemas.microsoft.com/office/drawing/2014/main" id="{F805DFF4-9876-466D-A663-D549EEF8195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98502" y="4116402"/>
            <a:ext cx="5246518" cy="698497"/>
          </a:xfrm>
        </p:spPr>
        <p:txBody>
          <a:bodyPr anchor="t"/>
          <a:lstStyle>
            <a:lvl1pPr marL="0" indent="0" algn="l">
              <a:buNone/>
              <a:defRPr lang="cs-CZ" sz="2400" b="0" dirty="0">
                <a:solidFill>
                  <a:srgbClr val="0000DC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noProof="0"/>
              <a:t>Click here to insert subtitle</a:t>
            </a:r>
          </a:p>
        </p:txBody>
      </p:sp>
      <p:sp>
        <p:nvSpPr>
          <p:cNvPr id="9" name="Zástupný symbol pro obrázek 7">
            <a:extLst>
              <a:ext uri="{FF2B5EF4-FFF2-40B4-BE49-F238E27FC236}">
                <a16:creationId xmlns:a16="http://schemas.microsoft.com/office/drawing/2014/main" id="{80C21443-92BF-4BF1-9C61-FDB664DC796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096000" y="0"/>
            <a:ext cx="6096000" cy="6857999"/>
          </a:xfrm>
        </p:spPr>
        <p:txBody>
          <a:bodyPr anchor="ctr"/>
          <a:lstStyle>
            <a:lvl1pPr algn="ctr">
              <a:defRPr>
                <a:solidFill>
                  <a:srgbClr val="0000DC"/>
                </a:solidFill>
              </a:defRPr>
            </a:lvl1pPr>
          </a:lstStyle>
          <a:p>
            <a:r>
              <a:rPr lang="en-GB" noProof="0"/>
              <a:t>Click on the icon to insert image</a:t>
            </a:r>
          </a:p>
        </p:txBody>
      </p:sp>
      <p:sp>
        <p:nvSpPr>
          <p:cNvPr id="7" name="Zástupný symbol pro zápatí 1">
            <a:extLst>
              <a:ext uri="{FF2B5EF4-FFF2-40B4-BE49-F238E27FC236}">
                <a16:creationId xmlns:a16="http://schemas.microsoft.com/office/drawing/2014/main" id="{24438A88-1921-4DF2-9F65-459AAE83D1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20000" y="6228000"/>
            <a:ext cx="4925020" cy="252000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/>
              <a:t>Define footer – presentation title / department</a:t>
            </a:r>
          </a:p>
        </p:txBody>
      </p:sp>
      <p:pic>
        <p:nvPicPr>
          <p:cNvPr id="8" name="Obrázek 5">
            <a:extLst>
              <a:ext uri="{FF2B5EF4-FFF2-40B4-BE49-F238E27FC236}">
                <a16:creationId xmlns:a16="http://schemas.microsoft.com/office/drawing/2014/main" id="{AB936B9F-8E01-464C-AF40-D5889DCC3A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4000" y="414000"/>
            <a:ext cx="1546942" cy="106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1272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32">
          <p15:clr>
            <a:srgbClr val="FBAE40"/>
          </p15:clr>
        </p15:guide>
        <p15:guide id="2" pos="23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inverse">
    <p:bg>
      <p:bgPr>
        <a:solidFill>
          <a:srgbClr val="F2D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8587455-5AC3-4F6B-BE52-826326AFD3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Define footer – presentation title / department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3A84368-F699-48A6-8383-4822D7F23B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DE708CC-0C3F-4567-9698-B54C0F35BD31}" type="slidenum">
              <a:rPr lang="en-GB" altLang="cs-CZ" smtClean="0"/>
              <a:pPr/>
              <a:t>‹#›</a:t>
            </a:fld>
            <a:endParaRPr lang="en-GB" altLang="cs-CZ"/>
          </a:p>
        </p:txBody>
      </p:sp>
      <p:sp>
        <p:nvSpPr>
          <p:cNvPr id="7" name="Nadpis 6">
            <a:extLst>
              <a:ext uri="{FF2B5EF4-FFF2-40B4-BE49-F238E27FC236}">
                <a16:creationId xmlns:a16="http://schemas.microsoft.com/office/drawing/2014/main" id="{322FA9F0-97E4-45C3-84A8-592F85A6A3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502" y="2900365"/>
            <a:ext cx="11361600" cy="1171580"/>
          </a:xfrm>
        </p:spPr>
        <p:txBody>
          <a:bodyPr anchor="t"/>
          <a:lstStyle>
            <a:lvl1pPr algn="l">
              <a:lnSpc>
                <a:spcPts val="44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Click here to insert title</a:t>
            </a:r>
            <a:endParaRPr lang="cs-CZ"/>
          </a:p>
        </p:txBody>
      </p:sp>
      <p:sp>
        <p:nvSpPr>
          <p:cNvPr id="8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398502" y="4116402"/>
            <a:ext cx="11361600" cy="698497"/>
          </a:xfrm>
        </p:spPr>
        <p:txBody>
          <a:bodyPr anchor="t"/>
          <a:lstStyle>
            <a:lvl1pPr marL="0" indent="0" algn="l">
              <a:buNone/>
              <a:defRPr lang="cs-CZ" sz="2400" b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noProof="0"/>
              <a:t>Click here to insert subtitle</a:t>
            </a: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FF585A7D-D2A5-48D6-9877-7D43E33E52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4000" y="414000"/>
            <a:ext cx="1546942" cy="106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11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32">
          <p15:clr>
            <a:srgbClr val="FBAE40"/>
          </p15:clr>
        </p15:guide>
        <p15:guide id="2" pos="23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 - inverse">
    <p:bg>
      <p:bgPr>
        <a:solidFill>
          <a:srgbClr val="F2D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3A84368-F699-48A6-8383-4822D7F23B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DE708CC-0C3F-4567-9698-B54C0F35BD31}" type="slidenum">
              <a:rPr lang="en-GB" altLang="cs-CZ" smtClean="0"/>
              <a:pPr/>
              <a:t>‹#›</a:t>
            </a:fld>
            <a:endParaRPr lang="en-GB" altLang="cs-CZ"/>
          </a:p>
        </p:txBody>
      </p:sp>
      <p:sp>
        <p:nvSpPr>
          <p:cNvPr id="7" name="Nadpis 6">
            <a:extLst>
              <a:ext uri="{FF2B5EF4-FFF2-40B4-BE49-F238E27FC236}">
                <a16:creationId xmlns:a16="http://schemas.microsoft.com/office/drawing/2014/main" id="{322FA9F0-97E4-45C3-84A8-592F85A6A3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502" y="2900365"/>
            <a:ext cx="5246518" cy="1171580"/>
          </a:xfrm>
        </p:spPr>
        <p:txBody>
          <a:bodyPr anchor="t"/>
          <a:lstStyle>
            <a:lvl1pPr algn="l">
              <a:lnSpc>
                <a:spcPts val="44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Click here to insert title</a:t>
            </a:r>
          </a:p>
        </p:txBody>
      </p:sp>
      <p:sp>
        <p:nvSpPr>
          <p:cNvPr id="8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398502" y="4116402"/>
            <a:ext cx="5246518" cy="698497"/>
          </a:xfrm>
        </p:spPr>
        <p:txBody>
          <a:bodyPr anchor="t"/>
          <a:lstStyle>
            <a:lvl1pPr marL="0" indent="0" algn="l">
              <a:buNone/>
              <a:defRPr lang="cs-CZ" sz="2400" b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noProof="0"/>
              <a:t>Click here to insert subtitle</a:t>
            </a:r>
          </a:p>
        </p:txBody>
      </p:sp>
      <p:sp>
        <p:nvSpPr>
          <p:cNvPr id="10" name="Zástupný symbol pro obrázek 7">
            <a:extLst>
              <a:ext uri="{FF2B5EF4-FFF2-40B4-BE49-F238E27FC236}">
                <a16:creationId xmlns:a16="http://schemas.microsoft.com/office/drawing/2014/main" id="{05C2E24A-1A94-4B14-B9BB-CA01DE5DD20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096000" y="0"/>
            <a:ext cx="6096000" cy="6857999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Click on the icon to insert image</a:t>
            </a:r>
          </a:p>
        </p:txBody>
      </p:sp>
      <p:sp>
        <p:nvSpPr>
          <p:cNvPr id="12" name="Zástupný symbol pro zápatí 2">
            <a:extLst>
              <a:ext uri="{FF2B5EF4-FFF2-40B4-BE49-F238E27FC236}">
                <a16:creationId xmlns:a16="http://schemas.microsoft.com/office/drawing/2014/main" id="{CC921DFF-8B97-473C-919A-06F55168BD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20000" y="6228000"/>
            <a:ext cx="4925020" cy="25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Define footer – presentation title / department</a:t>
            </a:r>
          </a:p>
        </p:txBody>
      </p:sp>
      <p:pic>
        <p:nvPicPr>
          <p:cNvPr id="11" name="Obrázek 8">
            <a:extLst>
              <a:ext uri="{FF2B5EF4-FFF2-40B4-BE49-F238E27FC236}">
                <a16:creationId xmlns:a16="http://schemas.microsoft.com/office/drawing/2014/main" id="{7E6880F0-83A7-F843-A1AD-5B2C5BDA51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4000" y="414000"/>
            <a:ext cx="1546942" cy="106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924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32">
          <p15:clr>
            <a:srgbClr val="FBAE40"/>
          </p15:clr>
        </p15:guide>
        <p15:guide id="2" pos="23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verse slide with image">
    <p:bg>
      <p:bgPr>
        <a:solidFill>
          <a:srgbClr val="F2D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ástupný symbol pro obrázek 7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"/>
            <a:ext cx="12192000" cy="5842000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Click here to insert image</a:t>
            </a:r>
          </a:p>
        </p:txBody>
      </p:sp>
      <p:pic>
        <p:nvPicPr>
          <p:cNvPr id="2" name="Obráze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2"/>
          </a:xfrm>
          <a:prstGeom prst="rect">
            <a:avLst/>
          </a:prstGeom>
        </p:spPr>
      </p:pic>
      <p:sp>
        <p:nvSpPr>
          <p:cNvPr id="7" name="Zástupný symbol pro text 5">
            <a:extLst>
              <a:ext uri="{FF2B5EF4-FFF2-40B4-BE49-F238E27FC236}">
                <a16:creationId xmlns:a16="http://schemas.microsoft.com/office/drawing/2014/main" id="{46E80635-6C5C-49F3-8F11-AD16586CD0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000" y="6040795"/>
            <a:ext cx="8555976" cy="510831"/>
          </a:xfrm>
        </p:spPr>
        <p:txBody>
          <a:bodyPr lIns="0" tIns="0" rIns="0" bIns="0" numCol="1" spcCol="324000">
            <a:noAutofit/>
          </a:bodyPr>
          <a:lstStyle>
            <a:lvl1pPr marL="0" marR="0" indent="0" algn="l" defTabSz="914400" rtl="0" eaLnBrk="1" fontAlgn="base" latinLnBrk="0" hangingPunct="1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None/>
              <a:tabLst/>
              <a:defRPr sz="15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noProof="0"/>
              <a:t>Click here to insert text</a:t>
            </a:r>
          </a:p>
        </p:txBody>
      </p:sp>
    </p:spTree>
    <p:extLst>
      <p:ext uri="{BB962C8B-B14F-4D97-AF65-F5344CB8AC3E}">
        <p14:creationId xmlns:p14="http://schemas.microsoft.com/office/powerpoint/2010/main" val="1964211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NI FI slide">
    <p:bg>
      <p:bgPr>
        <a:solidFill>
          <a:srgbClr val="F2D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cký objekt 5">
            <a:extLst>
              <a:ext uri="{FF2B5EF4-FFF2-40B4-BE49-F238E27FC236}">
                <a16:creationId xmlns:a16="http://schemas.microsoft.com/office/drawing/2014/main" id="{B05C908F-B8F4-4FC8-A2D7-3536612277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42872" y="2021800"/>
            <a:ext cx="4106254" cy="281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703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NI FI slide - Seal">
    <p:bg>
      <p:bgPr>
        <a:solidFill>
          <a:srgbClr val="F2D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5">
            <a:extLst>
              <a:ext uri="{FF2B5EF4-FFF2-40B4-BE49-F238E27FC236}">
                <a16:creationId xmlns:a16="http://schemas.microsoft.com/office/drawing/2014/main" id="{3A9C8E3C-A1A3-3B4A-B3B3-C43896A33F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336" y="1629000"/>
            <a:ext cx="3605327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5356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NI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>
            <a:extLst>
              <a:ext uri="{FF2B5EF4-FFF2-40B4-BE49-F238E27FC236}">
                <a16:creationId xmlns:a16="http://schemas.microsoft.com/office/drawing/2014/main" id="{C4DCCB8A-E23F-49B6-A0BE-D9E395C4E7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57242" y="2298933"/>
            <a:ext cx="8712448" cy="226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214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>
          <a:xfrm>
            <a:off x="720000" y="6228000"/>
            <a:ext cx="7920000" cy="252000"/>
          </a:xfrm>
        </p:spPr>
        <p:txBody>
          <a:bodyPr/>
          <a:lstStyle>
            <a:lvl1pPr>
              <a:defRPr sz="1200"/>
            </a:lvl1pPr>
          </a:lstStyle>
          <a:p>
            <a:r>
              <a:rPr lang="en-GB" noProof="0"/>
              <a:t>Define footer – presentation title / department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70407D-EE58-4A0B-824B-1D3AE42DD9CF}" type="slidenum">
              <a:rPr lang="en-GB" altLang="cs-CZ" noProof="0" smtClean="0"/>
              <a:pPr/>
              <a:t>‹#›</a:t>
            </a:fld>
            <a:endParaRPr lang="en-GB" altLang="cs-CZ" noProof="0"/>
          </a:p>
        </p:txBody>
      </p:sp>
      <p:sp>
        <p:nvSpPr>
          <p:cNvPr id="13" name="Nadpis 12">
            <a:extLst>
              <a:ext uri="{FF2B5EF4-FFF2-40B4-BE49-F238E27FC236}">
                <a16:creationId xmlns:a16="http://schemas.microsoft.com/office/drawing/2014/main" id="{6B0440B8-6781-4DF7-853B-03D5855A8C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/>
              <a:t>Click here to insert heading</a:t>
            </a:r>
            <a:endParaRPr lang="cs-CZ"/>
          </a:p>
        </p:txBody>
      </p:sp>
      <p:sp>
        <p:nvSpPr>
          <p:cNvPr id="8" name="Zástupný symbol pro obsah 2">
            <a:extLst>
              <a:ext uri="{FF2B5EF4-FFF2-40B4-BE49-F238E27FC236}">
                <a16:creationId xmlns:a16="http://schemas.microsoft.com/office/drawing/2014/main" id="{390E4E2C-8A81-45F0-A5ED-59F1EE588AF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20000" y="1692002"/>
            <a:ext cx="10753200" cy="4139998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ts val="36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lnSpc>
                <a:spcPct val="100000"/>
              </a:lnSpc>
              <a:buNone/>
              <a:defRPr sz="1600"/>
            </a:lvl3pPr>
          </a:lstStyle>
          <a:p>
            <a:pPr lvl="0"/>
            <a:r>
              <a:rPr lang="en-GB" noProof="0"/>
              <a:t>Click here to insert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</p:txBody>
      </p:sp>
      <p:pic>
        <p:nvPicPr>
          <p:cNvPr id="9" name="Obrázek 1">
            <a:extLst>
              <a:ext uri="{FF2B5EF4-FFF2-40B4-BE49-F238E27FC236}">
                <a16:creationId xmlns:a16="http://schemas.microsoft.com/office/drawing/2014/main" id="{F74FB45F-71BD-7549-920C-2FE5F1716A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229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97" userDrawn="1">
          <p15:clr>
            <a:srgbClr val="FBAE40"/>
          </p15:clr>
        </p15:guide>
        <p15:guide id="2" pos="43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subheading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GB" noProof="0"/>
              <a:t>Define footer – presentation title / department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70407D-EE58-4A0B-824B-1D3AE42DD9CF}" type="slidenum">
              <a:rPr lang="en-GB" altLang="cs-CZ" noProof="0" smtClean="0"/>
              <a:pPr/>
              <a:t>‹#›</a:t>
            </a:fld>
            <a:endParaRPr lang="en-GB" altLang="cs-CZ" noProof="0"/>
          </a:p>
        </p:txBody>
      </p:sp>
      <p:sp>
        <p:nvSpPr>
          <p:cNvPr id="7" name="Zástupný symbol pro text 7">
            <a:extLst>
              <a:ext uri="{FF2B5EF4-FFF2-40B4-BE49-F238E27FC236}">
                <a16:creationId xmlns:a16="http://schemas.microsoft.com/office/drawing/2014/main" id="{9F610B39-FB78-4767-BA31-C3D4E7D558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725" y="1296001"/>
            <a:ext cx="10752138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2300"/>
              </a:lnSpc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Click here to insert subheading</a:t>
            </a:r>
          </a:p>
        </p:txBody>
      </p:sp>
      <p:sp>
        <p:nvSpPr>
          <p:cNvPr id="13" name="Nadpis 12">
            <a:extLst>
              <a:ext uri="{FF2B5EF4-FFF2-40B4-BE49-F238E27FC236}">
                <a16:creationId xmlns:a16="http://schemas.microsoft.com/office/drawing/2014/main" id="{6B0440B8-6781-4DF7-853B-03D5855A8C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/>
              <a:t>Click here to insert heading</a:t>
            </a:r>
            <a:endParaRPr lang="cs-CZ"/>
          </a:p>
        </p:txBody>
      </p:sp>
      <p:sp>
        <p:nvSpPr>
          <p:cNvPr id="10" name="Zástupný symbol pro obsah 2">
            <a:extLst>
              <a:ext uri="{FF2B5EF4-FFF2-40B4-BE49-F238E27FC236}">
                <a16:creationId xmlns:a16="http://schemas.microsoft.com/office/drawing/2014/main" id="{5CA9AC87-D3DE-408C-9471-D419F474834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20000" y="1692002"/>
            <a:ext cx="10753200" cy="4139998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ts val="36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lnSpc>
                <a:spcPct val="100000"/>
              </a:lnSpc>
              <a:buNone/>
              <a:defRPr sz="1600"/>
            </a:lvl3pPr>
          </a:lstStyle>
          <a:p>
            <a:pPr lvl="0"/>
            <a:r>
              <a:rPr lang="en-GB" noProof="0"/>
              <a:t>Click here to insert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</p:txBody>
      </p:sp>
      <p:pic>
        <p:nvPicPr>
          <p:cNvPr id="8" name="Obrázek 1">
            <a:extLst>
              <a:ext uri="{FF2B5EF4-FFF2-40B4-BE49-F238E27FC236}">
                <a16:creationId xmlns:a16="http://schemas.microsoft.com/office/drawing/2014/main" id="{171E40E3-5770-3B45-B4B5-35CBDCF208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428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/>
              <a:t>Define footer – presentation title / department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en-GB" altLang="cs-CZ" noProof="0" smtClean="0"/>
              <a:pPr/>
              <a:t>‹#›</a:t>
            </a:fld>
            <a:endParaRPr lang="en-GB" altLang="cs-CZ" noProof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ABDE9BC5-EE25-44B2-8081-F2B94BAA68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/>
              <a:t>Click here to insert heading</a:t>
            </a:r>
            <a:endParaRPr lang="cs-CZ"/>
          </a:p>
        </p:txBody>
      </p:sp>
      <p:sp>
        <p:nvSpPr>
          <p:cNvPr id="8" name="Zástupný symbol pro obsah 2">
            <a:extLst>
              <a:ext uri="{FF2B5EF4-FFF2-40B4-BE49-F238E27FC236}">
                <a16:creationId xmlns:a16="http://schemas.microsoft.com/office/drawing/2014/main" id="{1D440DD4-5185-4C05-8E91-80CB3DC67394}"/>
              </a:ext>
            </a:extLst>
          </p:cNvPr>
          <p:cNvSpPr>
            <a:spLocks noGrp="1"/>
          </p:cNvSpPr>
          <p:nvPr>
            <p:ph idx="29" hasCustomPrompt="1"/>
          </p:nvPr>
        </p:nvSpPr>
        <p:spPr>
          <a:xfrm>
            <a:off x="720000" y="1701505"/>
            <a:ext cx="5219998" cy="4139998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ts val="36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lnSpc>
                <a:spcPct val="100000"/>
              </a:lnSpc>
              <a:buNone/>
              <a:defRPr sz="1600"/>
            </a:lvl3pPr>
          </a:lstStyle>
          <a:p>
            <a:pPr lvl="0"/>
            <a:r>
              <a:rPr lang="en-GB" noProof="0"/>
              <a:t>Click here to insert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</p:txBody>
      </p:sp>
      <p:sp>
        <p:nvSpPr>
          <p:cNvPr id="9" name="Zástupný symbol pro obsah 2">
            <a:extLst>
              <a:ext uri="{FF2B5EF4-FFF2-40B4-BE49-F238E27FC236}">
                <a16:creationId xmlns:a16="http://schemas.microsoft.com/office/drawing/2014/main" id="{91531ABC-E456-4507-A022-87C2E3C7A2AA}"/>
              </a:ext>
            </a:extLst>
          </p:cNvPr>
          <p:cNvSpPr>
            <a:spLocks noGrp="1"/>
          </p:cNvSpPr>
          <p:nvPr>
            <p:ph idx="30" hasCustomPrompt="1"/>
          </p:nvPr>
        </p:nvSpPr>
        <p:spPr>
          <a:xfrm>
            <a:off x="6251280" y="1701505"/>
            <a:ext cx="5219998" cy="4139998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ts val="36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lnSpc>
                <a:spcPct val="100000"/>
              </a:lnSpc>
              <a:buNone/>
              <a:defRPr sz="1600"/>
            </a:lvl3pPr>
          </a:lstStyle>
          <a:p>
            <a:pPr lvl="0"/>
            <a:r>
              <a:rPr lang="en-GB" noProof="0"/>
              <a:t>Click here to insert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</p:txBody>
      </p:sp>
      <p:pic>
        <p:nvPicPr>
          <p:cNvPr id="10" name="Obrázek 1">
            <a:extLst>
              <a:ext uri="{FF2B5EF4-FFF2-40B4-BE49-F238E27FC236}">
                <a16:creationId xmlns:a16="http://schemas.microsoft.com/office/drawing/2014/main" id="{8A01F6C5-F64B-434B-9159-2639E39BC8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739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57" userDrawn="1">
          <p15:clr>
            <a:srgbClr val="FBAE40"/>
          </p15:clr>
        </p15:guide>
        <p15:guide id="2" pos="724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subheading and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/>
              <a:t>Define footer – presentation title / department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en-GB" altLang="cs-CZ" noProof="0" smtClean="0"/>
              <a:pPr/>
              <a:t>‹#›</a:t>
            </a:fld>
            <a:endParaRPr lang="en-GB" altLang="cs-CZ" noProof="0"/>
          </a:p>
        </p:txBody>
      </p:sp>
      <p:sp>
        <p:nvSpPr>
          <p:cNvPr id="16" name="Zástupný symbol pro text 7">
            <a:extLst>
              <a:ext uri="{FF2B5EF4-FFF2-40B4-BE49-F238E27FC236}">
                <a16:creationId xmlns:a16="http://schemas.microsoft.com/office/drawing/2014/main" id="{9F610B39-FB78-4767-BA31-C3D4E7D5586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20725" y="1296001"/>
            <a:ext cx="5220000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2300"/>
              </a:lnSpc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Click here to insert subheading</a:t>
            </a:r>
          </a:p>
        </p:txBody>
      </p:sp>
      <p:sp>
        <p:nvSpPr>
          <p:cNvPr id="18" name="Nadpis 12">
            <a:extLst>
              <a:ext uri="{FF2B5EF4-FFF2-40B4-BE49-F238E27FC236}">
                <a16:creationId xmlns:a16="http://schemas.microsoft.com/office/drawing/2014/main" id="{6B0440B8-6781-4DF7-853B-03D5855A8C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451576"/>
          </a:xfrm>
        </p:spPr>
        <p:txBody>
          <a:bodyPr/>
          <a:lstStyle/>
          <a:p>
            <a:pPr lvl="0"/>
            <a:r>
              <a:rPr lang="en-GB" noProof="0"/>
              <a:t>Click here to insert heading</a:t>
            </a:r>
            <a:endParaRPr lang="cs-CZ" noProof="0"/>
          </a:p>
        </p:txBody>
      </p:sp>
      <p:sp>
        <p:nvSpPr>
          <p:cNvPr id="21" name="Zástupný symbol pro text 7">
            <a:extLst>
              <a:ext uri="{FF2B5EF4-FFF2-40B4-BE49-F238E27FC236}">
                <a16:creationId xmlns:a16="http://schemas.microsoft.com/office/drawing/2014/main" id="{9F610B39-FB78-4767-BA31-C3D4E7D55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51278" y="1290515"/>
            <a:ext cx="5220000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2300"/>
              </a:lnSpc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Click here to insert subheading</a:t>
            </a:r>
          </a:p>
        </p:txBody>
      </p:sp>
      <p:sp>
        <p:nvSpPr>
          <p:cNvPr id="11" name="Zástupný symbol pro obsah 2">
            <a:extLst>
              <a:ext uri="{FF2B5EF4-FFF2-40B4-BE49-F238E27FC236}">
                <a16:creationId xmlns:a16="http://schemas.microsoft.com/office/drawing/2014/main" id="{D7707F6E-62D9-4ACE-A33C-A5E15E5CDF75}"/>
              </a:ext>
            </a:extLst>
          </p:cNvPr>
          <p:cNvSpPr>
            <a:spLocks noGrp="1"/>
          </p:cNvSpPr>
          <p:nvPr>
            <p:ph idx="29" hasCustomPrompt="1"/>
          </p:nvPr>
        </p:nvSpPr>
        <p:spPr>
          <a:xfrm>
            <a:off x="720000" y="1701505"/>
            <a:ext cx="5219998" cy="4139998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ts val="36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lnSpc>
                <a:spcPct val="100000"/>
              </a:lnSpc>
              <a:buNone/>
              <a:defRPr sz="1600"/>
            </a:lvl3pPr>
          </a:lstStyle>
          <a:p>
            <a:pPr lvl="0"/>
            <a:r>
              <a:rPr lang="en-GB" noProof="0"/>
              <a:t>Click here to insert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</p:txBody>
      </p:sp>
      <p:sp>
        <p:nvSpPr>
          <p:cNvPr id="13" name="Zástupný symbol pro obsah 2">
            <a:extLst>
              <a:ext uri="{FF2B5EF4-FFF2-40B4-BE49-F238E27FC236}">
                <a16:creationId xmlns:a16="http://schemas.microsoft.com/office/drawing/2014/main" id="{911B9D34-B8F8-4804-B959-27E40687C897}"/>
              </a:ext>
            </a:extLst>
          </p:cNvPr>
          <p:cNvSpPr>
            <a:spLocks noGrp="1"/>
          </p:cNvSpPr>
          <p:nvPr>
            <p:ph idx="30" hasCustomPrompt="1"/>
          </p:nvPr>
        </p:nvSpPr>
        <p:spPr>
          <a:xfrm>
            <a:off x="6251280" y="1701505"/>
            <a:ext cx="5219998" cy="4139998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ts val="36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lnSpc>
                <a:spcPct val="100000"/>
              </a:lnSpc>
              <a:buNone/>
              <a:defRPr sz="1600"/>
            </a:lvl3pPr>
          </a:lstStyle>
          <a:p>
            <a:pPr lvl="0"/>
            <a:r>
              <a:rPr lang="en-GB" noProof="0"/>
              <a:t>Click here to insert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</p:txBody>
      </p:sp>
      <p:pic>
        <p:nvPicPr>
          <p:cNvPr id="10" name="Obrázek 1">
            <a:extLst>
              <a:ext uri="{FF2B5EF4-FFF2-40B4-BE49-F238E27FC236}">
                <a16:creationId xmlns:a16="http://schemas.microsoft.com/office/drawing/2014/main" id="{40DA4B4B-7461-C745-B756-166EA6856B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16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6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subheading,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C8DF9A9-CF6E-49C8-A8BC-74FDF24B8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/>
              <a:t>Click here to insert heading</a:t>
            </a:r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1E1D20B9-1A33-484F-AB08-D95E85A9CB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noProof="0"/>
              <a:t>Define footer – presentation title / department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7A2EACA-93F7-4696-A84F-C07E4801CB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E708CC-0C3F-4567-9698-B54C0F35BD31}" type="slidenum">
              <a:rPr lang="en-GB" altLang="cs-CZ" noProof="0" smtClean="0"/>
              <a:pPr/>
              <a:t>‹#›</a:t>
            </a:fld>
            <a:endParaRPr lang="en-GB" altLang="cs-CZ" noProof="0"/>
          </a:p>
        </p:txBody>
      </p:sp>
      <p:sp>
        <p:nvSpPr>
          <p:cNvPr id="7" name="Zástupný symbol pro obsah 2">
            <a:extLst>
              <a:ext uri="{FF2B5EF4-FFF2-40B4-BE49-F238E27FC236}">
                <a16:creationId xmlns:a16="http://schemas.microsoft.com/office/drawing/2014/main" id="{45EA606A-B012-497D-A062-93B4C5E7BD3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47735" y="2596845"/>
            <a:ext cx="4125465" cy="3208441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ts val="36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sz="2000"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lnSpc>
                <a:spcPct val="100000"/>
              </a:lnSpc>
              <a:buNone/>
              <a:defRPr sz="1600"/>
            </a:lvl3pPr>
          </a:lstStyle>
          <a:p>
            <a:pPr lvl="0"/>
            <a:r>
              <a:rPr lang="en-GB" noProof="0"/>
              <a:t>Click here to insert text</a:t>
            </a:r>
          </a:p>
        </p:txBody>
      </p:sp>
      <p:sp>
        <p:nvSpPr>
          <p:cNvPr id="8" name="Zástupný symbol pro obrázek 7">
            <a:extLst>
              <a:ext uri="{FF2B5EF4-FFF2-40B4-BE49-F238E27FC236}">
                <a16:creationId xmlns:a16="http://schemas.microsoft.com/office/drawing/2014/main" id="{55454331-9726-47EA-9406-7071E2CA33D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29509" y="1665288"/>
            <a:ext cx="6207791" cy="4139998"/>
          </a:xfrm>
        </p:spPr>
        <p:txBody>
          <a:bodyPr anchor="ctr"/>
          <a:lstStyle>
            <a:lvl1pPr algn="ctr">
              <a:defRPr>
                <a:solidFill>
                  <a:srgbClr val="0000DC"/>
                </a:solidFill>
              </a:defRPr>
            </a:lvl1pPr>
          </a:lstStyle>
          <a:p>
            <a:r>
              <a:rPr lang="en-GB" noProof="0"/>
              <a:t>Click on the icon to insert image</a:t>
            </a:r>
          </a:p>
        </p:txBody>
      </p:sp>
      <p:sp>
        <p:nvSpPr>
          <p:cNvPr id="11" name="Zástupný symbol pro text 7">
            <a:extLst>
              <a:ext uri="{FF2B5EF4-FFF2-40B4-BE49-F238E27FC236}">
                <a16:creationId xmlns:a16="http://schemas.microsoft.com/office/drawing/2014/main" id="{B0741B4D-1AE5-4AB1-8AD2-5E6FAC7F6F2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725" y="1296001"/>
            <a:ext cx="10752138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2300"/>
              </a:lnSpc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Click here to insert subheading</a:t>
            </a:r>
          </a:p>
        </p:txBody>
      </p:sp>
      <p:pic>
        <p:nvPicPr>
          <p:cNvPr id="10" name="Obrázek 1">
            <a:extLst>
              <a:ext uri="{FF2B5EF4-FFF2-40B4-BE49-F238E27FC236}">
                <a16:creationId xmlns:a16="http://schemas.microsoft.com/office/drawing/2014/main" id="{08404865-443F-B54E-9D7D-2EEDA75D19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835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subheading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ástupný symbol pro obsah 12">
            <a:extLst>
              <a:ext uri="{FF2B5EF4-FFF2-40B4-BE49-F238E27FC236}">
                <a16:creationId xmlns:a16="http://schemas.microsoft.com/office/drawing/2014/main" id="{548D6DE9-EB16-4D0A-9F96-DD69C3E97213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440000" y="1692002"/>
            <a:ext cx="3311525" cy="223071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/>
              <a:t>Click here to insert text</a:t>
            </a:r>
          </a:p>
        </p:txBody>
      </p:sp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/>
              <a:t>Define footer – presentation title / department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en-GB" altLang="cs-CZ" noProof="0" smtClean="0"/>
              <a:pPr/>
              <a:t>‹#›</a:t>
            </a:fld>
            <a:endParaRPr lang="en-GB" altLang="cs-CZ" noProof="0"/>
          </a:p>
        </p:txBody>
      </p:sp>
      <p:sp>
        <p:nvSpPr>
          <p:cNvPr id="6" name="Zástupný symbol pro text 5">
            <a:extLst>
              <a:ext uri="{FF2B5EF4-FFF2-40B4-BE49-F238E27FC236}">
                <a16:creationId xmlns:a16="http://schemas.microsoft.com/office/drawing/2014/main" id="{C2D097E9-9E99-4F02-A434-E69D713D0FB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19999" y="4414271"/>
            <a:ext cx="3312000" cy="1427730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800"/>
              </a:lnSpc>
              <a:defRPr sz="15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noProof="0"/>
              <a:t>Click here to insert text</a:t>
            </a:r>
          </a:p>
        </p:txBody>
      </p:sp>
      <p:sp>
        <p:nvSpPr>
          <p:cNvPr id="7" name="Zástupný symbol pro text 5">
            <a:extLst>
              <a:ext uri="{FF2B5EF4-FFF2-40B4-BE49-F238E27FC236}">
                <a16:creationId xmlns:a16="http://schemas.microsoft.com/office/drawing/2014/main" id="{7E169087-A2FD-4849-9AAC-BD41AA07A5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40000" y="4414271"/>
            <a:ext cx="3312000" cy="1427730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800"/>
              </a:lnSpc>
              <a:defRPr sz="15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noProof="0"/>
              <a:t>Click here to insert text</a:t>
            </a:r>
          </a:p>
        </p:txBody>
      </p:sp>
      <p:sp>
        <p:nvSpPr>
          <p:cNvPr id="9" name="Zástupný symbol pro text 5">
            <a:extLst>
              <a:ext uri="{FF2B5EF4-FFF2-40B4-BE49-F238E27FC236}">
                <a16:creationId xmlns:a16="http://schemas.microsoft.com/office/drawing/2014/main" id="{E14CE5FF-FB97-4634-9714-4B5C0FDA386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1200" y="4414270"/>
            <a:ext cx="3312000" cy="1427730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800"/>
              </a:lnSpc>
              <a:defRPr sz="15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noProof="0"/>
              <a:t>Click here to insert text</a:t>
            </a:r>
          </a:p>
        </p:txBody>
      </p:sp>
      <p:sp>
        <p:nvSpPr>
          <p:cNvPr id="14" name="Zástupný symbol pro text 13">
            <a:extLst>
              <a:ext uri="{FF2B5EF4-FFF2-40B4-BE49-F238E27FC236}">
                <a16:creationId xmlns:a16="http://schemas.microsoft.com/office/drawing/2014/main" id="{DD220DBF-2B26-4E32-826A-79839FF5102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0725" y="4025136"/>
            <a:ext cx="3311525" cy="216000"/>
          </a:xfrm>
        </p:spPr>
        <p:txBody>
          <a:bodyPr anchor="ctr"/>
          <a:lstStyle>
            <a:lvl1pPr>
              <a:lnSpc>
                <a:spcPts val="1100"/>
              </a:lnSpc>
              <a:defRPr sz="1000" b="0"/>
            </a:lvl1pPr>
          </a:lstStyle>
          <a:p>
            <a:pPr lvl="0"/>
            <a:r>
              <a:rPr lang="en-GB" noProof="0"/>
              <a:t>Click here to insert text</a:t>
            </a:r>
          </a:p>
        </p:txBody>
      </p:sp>
      <p:sp>
        <p:nvSpPr>
          <p:cNvPr id="15" name="Zástupný symbol pro text 13">
            <a:extLst>
              <a:ext uri="{FF2B5EF4-FFF2-40B4-BE49-F238E27FC236}">
                <a16:creationId xmlns:a16="http://schemas.microsoft.com/office/drawing/2014/main" id="{AD9E96F9-7F56-4453-A9FC-693AF7E57BB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40475" y="4025136"/>
            <a:ext cx="3311525" cy="216000"/>
          </a:xfrm>
        </p:spPr>
        <p:txBody>
          <a:bodyPr anchor="ctr"/>
          <a:lstStyle>
            <a:lvl1pPr>
              <a:lnSpc>
                <a:spcPts val="1100"/>
              </a:lnSpc>
              <a:defRPr sz="1000" b="0"/>
            </a:lvl1pPr>
          </a:lstStyle>
          <a:p>
            <a:pPr lvl="0"/>
            <a:r>
              <a:rPr lang="en-GB" noProof="0"/>
              <a:t>Click here to insert text</a:t>
            </a:r>
          </a:p>
        </p:txBody>
      </p:sp>
      <p:sp>
        <p:nvSpPr>
          <p:cNvPr id="16" name="Zástupný symbol pro text 13">
            <a:extLst>
              <a:ext uri="{FF2B5EF4-FFF2-40B4-BE49-F238E27FC236}">
                <a16:creationId xmlns:a16="http://schemas.microsoft.com/office/drawing/2014/main" id="{88362389-3E8C-4129-819C-75F0F7922D0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61436" y="4025136"/>
            <a:ext cx="3311525" cy="216000"/>
          </a:xfrm>
        </p:spPr>
        <p:txBody>
          <a:bodyPr anchor="ctr"/>
          <a:lstStyle>
            <a:lvl1pPr>
              <a:lnSpc>
                <a:spcPts val="1100"/>
              </a:lnSpc>
              <a:defRPr sz="1000" b="0"/>
            </a:lvl1pPr>
          </a:lstStyle>
          <a:p>
            <a:pPr lvl="0"/>
            <a:r>
              <a:rPr lang="en-GB" noProof="0"/>
              <a:t>Click here to insert text</a:t>
            </a:r>
          </a:p>
        </p:txBody>
      </p:sp>
      <p:sp>
        <p:nvSpPr>
          <p:cNvPr id="18" name="Zástupný symbol pro obsah 12">
            <a:extLst>
              <a:ext uri="{FF2B5EF4-FFF2-40B4-BE49-F238E27FC236}">
                <a16:creationId xmlns:a16="http://schemas.microsoft.com/office/drawing/2014/main" id="{DE897ACA-C285-471C-BF3F-2886D04C7F9F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719999" y="1692002"/>
            <a:ext cx="3311525" cy="223071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/>
              <a:t>Click here to insert text</a:t>
            </a:r>
          </a:p>
        </p:txBody>
      </p:sp>
      <p:sp>
        <p:nvSpPr>
          <p:cNvPr id="20" name="Zástupný symbol pro obsah 12">
            <a:extLst>
              <a:ext uri="{FF2B5EF4-FFF2-40B4-BE49-F238E27FC236}">
                <a16:creationId xmlns:a16="http://schemas.microsoft.com/office/drawing/2014/main" id="{9AF93628-9CF3-4CB5-A8C7-735B527D49B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8160001" y="1692002"/>
            <a:ext cx="3311525" cy="223071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/>
              <a:t>Click here to insert text</a:t>
            </a:r>
          </a:p>
        </p:txBody>
      </p:sp>
      <p:sp>
        <p:nvSpPr>
          <p:cNvPr id="19" name="Zástupný symbol pro text 7">
            <a:extLst>
              <a:ext uri="{FF2B5EF4-FFF2-40B4-BE49-F238E27FC236}">
                <a16:creationId xmlns:a16="http://schemas.microsoft.com/office/drawing/2014/main" id="{9F610B39-FB78-4767-BA31-C3D4E7D558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725" y="1296001"/>
            <a:ext cx="10752138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2300"/>
              </a:lnSpc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Click here to insert subheading</a:t>
            </a:r>
          </a:p>
        </p:txBody>
      </p:sp>
      <p:sp>
        <p:nvSpPr>
          <p:cNvPr id="21" name="Nadpis 12">
            <a:extLst>
              <a:ext uri="{FF2B5EF4-FFF2-40B4-BE49-F238E27FC236}">
                <a16:creationId xmlns:a16="http://schemas.microsoft.com/office/drawing/2014/main" id="{6B0440B8-6781-4DF7-853B-03D5855A8C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451576"/>
          </a:xfrm>
        </p:spPr>
        <p:txBody>
          <a:bodyPr/>
          <a:lstStyle/>
          <a:p>
            <a:r>
              <a:rPr lang="en-GB" noProof="0"/>
              <a:t>Click here to insert heading</a:t>
            </a:r>
            <a:endParaRPr lang="cs-CZ"/>
          </a:p>
        </p:txBody>
      </p:sp>
      <p:pic>
        <p:nvPicPr>
          <p:cNvPr id="22" name="Obrázek 1">
            <a:extLst>
              <a:ext uri="{FF2B5EF4-FFF2-40B4-BE49-F238E27FC236}">
                <a16:creationId xmlns:a16="http://schemas.microsoft.com/office/drawing/2014/main" id="{4C4EA05C-1C23-FE44-AF48-3333F3DA76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410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9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out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/>
              <a:t>Define footer – presentation title / department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en-GB" altLang="cs-CZ" noProof="0" smtClean="0"/>
              <a:pPr/>
              <a:t>‹#›</a:t>
            </a:fld>
            <a:endParaRPr lang="en-GB" altLang="cs-CZ" noProof="0"/>
          </a:p>
        </p:txBody>
      </p:sp>
      <p:sp>
        <p:nvSpPr>
          <p:cNvPr id="8" name="Zástupný symbol pro obsah 2">
            <a:extLst>
              <a:ext uri="{FF2B5EF4-FFF2-40B4-BE49-F238E27FC236}">
                <a16:creationId xmlns:a16="http://schemas.microsoft.com/office/drawing/2014/main" id="{51439ED6-907B-45D9-8FCC-98AE21B3C06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20000" y="692150"/>
            <a:ext cx="10753200" cy="5139850"/>
          </a:xfrm>
          <a:prstGeom prst="rect">
            <a:avLst/>
          </a:prstGeom>
        </p:spPr>
        <p:txBody>
          <a:bodyPr/>
          <a:lstStyle>
            <a:lvl1pPr marL="72000" indent="0">
              <a:lnSpc>
                <a:spcPts val="36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lnSpc>
                <a:spcPct val="100000"/>
              </a:lnSpc>
              <a:buNone/>
              <a:defRPr sz="1600"/>
            </a:lvl3pPr>
          </a:lstStyle>
          <a:p>
            <a:pPr lvl="0"/>
            <a:r>
              <a:rPr lang="en-GB" noProof="0"/>
              <a:t>Click here to insert text</a:t>
            </a:r>
          </a:p>
        </p:txBody>
      </p:sp>
      <p:pic>
        <p:nvPicPr>
          <p:cNvPr id="6" name="Obrázek 1">
            <a:extLst>
              <a:ext uri="{FF2B5EF4-FFF2-40B4-BE49-F238E27FC236}">
                <a16:creationId xmlns:a16="http://schemas.microsoft.com/office/drawing/2014/main" id="{8F31EC43-0A39-974A-894B-17801C9B6E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755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6" userDrawn="1">
          <p15:clr>
            <a:srgbClr val="FBAE40"/>
          </p15:clr>
        </p15:guide>
        <p15:guide id="2" pos="43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/>
              <a:t>Define footer – presentation title / department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en-GB" altLang="cs-CZ" noProof="0" smtClean="0"/>
              <a:pPr/>
              <a:t>‹#›</a:t>
            </a:fld>
            <a:endParaRPr lang="en-GB" altLang="cs-CZ" noProof="0"/>
          </a:p>
        </p:txBody>
      </p:sp>
      <p:sp>
        <p:nvSpPr>
          <p:cNvPr id="6" name="Nadpis 12">
            <a:extLst>
              <a:ext uri="{FF2B5EF4-FFF2-40B4-BE49-F238E27FC236}">
                <a16:creationId xmlns:a16="http://schemas.microsoft.com/office/drawing/2014/main" id="{C80D1D37-E5CA-42AD-BE6B-219FAFB546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451576"/>
          </a:xfrm>
        </p:spPr>
        <p:txBody>
          <a:bodyPr/>
          <a:lstStyle/>
          <a:p>
            <a:r>
              <a:rPr lang="en-GB" noProof="0"/>
              <a:t>Click here to insert heading</a:t>
            </a:r>
            <a:endParaRPr lang="cs-CZ"/>
          </a:p>
        </p:txBody>
      </p:sp>
      <p:pic>
        <p:nvPicPr>
          <p:cNvPr id="8" name="Obrázek 1">
            <a:extLst>
              <a:ext uri="{FF2B5EF4-FFF2-40B4-BE49-F238E27FC236}">
                <a16:creationId xmlns:a16="http://schemas.microsoft.com/office/drawing/2014/main" id="{C683D6EC-6E68-DB41-837F-71C6377C2C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54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9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20000" y="6228000"/>
            <a:ext cx="79200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cs-CZ" altLang="cs-CZ" sz="1200" dirty="0" smtClean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/>
              <a:t>Define footer – presentation title / department</a:t>
            </a:r>
          </a:p>
        </p:txBody>
      </p:sp>
      <p:sp>
        <p:nvSpPr>
          <p:cNvPr id="64530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4000" y="6228000"/>
            <a:ext cx="2520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2"/>
                </a:solidFill>
                <a:latin typeface="+mj-lt"/>
              </a:defRPr>
            </a:lvl1pPr>
          </a:lstStyle>
          <a:p>
            <a:fld id="{0DE708CC-0C3F-4567-9698-B54C0F35BD31}" type="slidenum">
              <a:rPr lang="en-GB" altLang="cs-CZ" noProof="0" smtClean="0"/>
              <a:pPr/>
              <a:t>‹#›</a:t>
            </a:fld>
            <a:endParaRPr lang="en-GB" altLang="cs-CZ" noProof="0"/>
          </a:p>
        </p:txBody>
      </p:sp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E73EFD05-44F7-4406-AC4D-1167FBFF8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0"/>
            <a:ext cx="10753200" cy="45157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/>
              <a:t>Click here to insert heading</a:t>
            </a:r>
            <a:endParaRPr lang="cs-CZ"/>
          </a:p>
        </p:txBody>
      </p:sp>
      <p:sp>
        <p:nvSpPr>
          <p:cNvPr id="5" name="Zástupný symbol pro text 4">
            <a:extLst>
              <a:ext uri="{FF2B5EF4-FFF2-40B4-BE49-F238E27FC236}">
                <a16:creationId xmlns:a16="http://schemas.microsoft.com/office/drawing/2014/main" id="{A4DA628E-D8CA-41EE-AA1A-D14D1A53A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800" y="1872000"/>
            <a:ext cx="10753200" cy="39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None/>
              <a:tabLst/>
              <a:defRPr/>
            </a:pPr>
            <a:r>
              <a:rPr lang="en-GB" noProof="0"/>
              <a:t>Click here to insert text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4" r:id="rId2"/>
    <p:sldLayoutId id="2147483685" r:id="rId3"/>
    <p:sldLayoutId id="2147483674" r:id="rId4"/>
    <p:sldLayoutId id="2147483688" r:id="rId5"/>
    <p:sldLayoutId id="2147483698" r:id="rId6"/>
    <p:sldLayoutId id="2147483673" r:id="rId7"/>
    <p:sldLayoutId id="2147483675" r:id="rId8"/>
    <p:sldLayoutId id="2147483695" r:id="rId9"/>
    <p:sldLayoutId id="2147483677" r:id="rId10"/>
    <p:sldLayoutId id="2147483686" r:id="rId11"/>
    <p:sldLayoutId id="2147483697" r:id="rId12"/>
    <p:sldLayoutId id="2147483690" r:id="rId13"/>
    <p:sldLayoutId id="2147483696" r:id="rId14"/>
    <p:sldLayoutId id="2147483694" r:id="rId15"/>
    <p:sldLayoutId id="2147483692" r:id="rId16"/>
    <p:sldLayoutId id="2147483699" r:id="rId17"/>
    <p:sldLayoutId id="2147483693" r:id="rId18"/>
  </p:sldLayoutIdLst>
  <p:hf hdr="0" dt="0"/>
  <p:txStyles>
    <p:titleStyle>
      <a:lvl1pPr algn="l" rtl="0" eaLnBrk="1" fontAlgn="base" hangingPunct="1">
        <a:lnSpc>
          <a:spcPts val="4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9pPr>
    </p:titleStyle>
    <p:bodyStyle>
      <a:lvl1pPr marL="0" marR="0" indent="0" algn="l" defTabSz="914400" rtl="0" eaLnBrk="1" fontAlgn="base" latinLnBrk="0" hangingPunct="1">
        <a:lnSpc>
          <a:spcPct val="114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Tx/>
        <a:buNone/>
        <a:tabLst/>
        <a:defRPr sz="2800" b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Tx/>
        <a:buNone/>
        <a:defRPr sz="1500" b="0">
          <a:solidFill>
            <a:schemeClr val="tx1"/>
          </a:solidFill>
          <a:latin typeface="+mn-lt"/>
        </a:defRPr>
      </a:lvl2pPr>
      <a:lvl3pPr marL="9144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folHlink"/>
        </a:buClr>
        <a:buSzPct val="80000"/>
        <a:buFontTx/>
        <a:buNone/>
        <a:defRPr sz="1500" b="0">
          <a:solidFill>
            <a:schemeClr val="tx1"/>
          </a:solidFill>
          <a:latin typeface="+mn-lt"/>
        </a:defRPr>
      </a:lvl3pPr>
      <a:lvl4pPr marL="13716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accent2"/>
        </a:buClr>
        <a:buSzPct val="90000"/>
        <a:buFontTx/>
        <a:buNone/>
        <a:defRPr sz="1500" b="0">
          <a:solidFill>
            <a:schemeClr val="tx1"/>
          </a:solidFill>
          <a:latin typeface="+mn-lt"/>
        </a:defRPr>
      </a:lvl4pPr>
      <a:lvl5pPr marL="18288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accent1"/>
        </a:buClr>
        <a:buFontTx/>
        <a:buNone/>
        <a:defRPr sz="1500" b="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Blip>
          <a:blip r:embed="rId20"/>
        </a:buBlip>
        <a:defRPr>
          <a:solidFill>
            <a:schemeClr val="tx1"/>
          </a:solidFill>
          <a:latin typeface="+mn-lt"/>
        </a:defRPr>
      </a:lvl6pPr>
      <a:lvl7pPr marL="27432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accent1"/>
        </a:buClr>
        <a:buFont typeface="Arial" panose="020B0604020202020204" pitchFamily="34" charset="0"/>
        <a:buNone/>
        <a:defRPr baseline="0">
          <a:solidFill>
            <a:schemeClr val="tx1"/>
          </a:solidFill>
          <a:latin typeface="+mn-lt"/>
        </a:defRPr>
      </a:lvl7pPr>
      <a:lvl8pPr marL="32004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accent1"/>
        </a:buClr>
        <a:buFont typeface="Arial" panose="020B0604020202020204" pitchFamily="34" charset="0"/>
        <a:buNone/>
        <a:defRPr>
          <a:solidFill>
            <a:schemeClr val="tx1"/>
          </a:solidFill>
          <a:latin typeface="+mn-lt"/>
        </a:defRPr>
      </a:lvl8pPr>
      <a:lvl9pPr marL="36576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accent1"/>
        </a:buClr>
        <a:buFont typeface="Arial" panose="020B0604020202020204" pitchFamily="34" charset="0"/>
        <a:buNone/>
        <a:defRPr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35" userDrawn="1">
          <p15:clr>
            <a:srgbClr val="F26B43"/>
          </p15:clr>
        </p15:guide>
        <p15:guide id="2" pos="4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číslo snímky 2">
            <a:extLst>
              <a:ext uri="{FF2B5EF4-FFF2-40B4-BE49-F238E27FC236}">
                <a16:creationId xmlns:a16="http://schemas.microsoft.com/office/drawing/2014/main" id="{3CDB8457-0BA6-D54B-A726-511C9A367A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14000" y="6228000"/>
            <a:ext cx="252000" cy="252000"/>
          </a:xfrm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</a:pPr>
            <a:fld id="{0DE708CC-0C3F-4567-9698-B54C0F35BD31}" type="slidenum">
              <a:rPr lang="en-GB" altLang="cs-CZ" smtClean="0"/>
              <a:pPr>
                <a:spcAft>
                  <a:spcPts val="600"/>
                </a:spcAft>
              </a:pPr>
              <a:t>1</a:t>
            </a:fld>
            <a:endParaRPr lang="en-GB" altLang="cs-CZ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123A9B39-6D5B-1149-AF4B-4E9BE3220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502" y="2900365"/>
            <a:ext cx="5246518" cy="1171580"/>
          </a:xfr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GB"/>
              <a:t>Airport Manager</a:t>
            </a:r>
          </a:p>
        </p:txBody>
      </p:sp>
      <p:sp>
        <p:nvSpPr>
          <p:cNvPr id="7" name="Podnadpis 4">
            <a:extLst>
              <a:ext uri="{FF2B5EF4-FFF2-40B4-BE49-F238E27FC236}">
                <a16:creationId xmlns:a16="http://schemas.microsoft.com/office/drawing/2014/main" id="{E44B3DA0-8009-4F20-A3B0-BFCBF031BCD9}"/>
              </a:ext>
            </a:extLst>
          </p:cNvPr>
          <p:cNvSpPr txBox="1">
            <a:spLocks/>
          </p:cNvSpPr>
          <p:nvPr/>
        </p:nvSpPr>
        <p:spPr>
          <a:xfrm>
            <a:off x="398502" y="4116402"/>
            <a:ext cx="5246518" cy="69849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None/>
              <a:tabLst/>
              <a:defRPr lang="cs-CZ" sz="2400" b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fontAlgn="base" hangingPunct="1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None/>
              <a:defRPr sz="2000" b="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1" fontAlgn="base" hangingPunct="1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>
                <a:schemeClr val="folHlink"/>
              </a:buClr>
              <a:buSzPct val="80000"/>
              <a:buFontTx/>
              <a:buNone/>
              <a:defRPr sz="1800" b="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1" fontAlgn="base" hangingPunct="1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90000"/>
              <a:buFontTx/>
              <a:buNone/>
              <a:defRPr sz="1600" b="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1" fontAlgn="base" hangingPunct="1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sz="1600" b="0">
                <a:solidFill>
                  <a:schemeClr val="tx1"/>
                </a:solidFill>
                <a:latin typeface="+mn-lt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6pPr>
            <a:lvl7pPr marL="2743200" indent="0" algn="ctr" rtl="0" eaLnBrk="1" fontAlgn="base" hangingPunct="1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3200400" indent="0" algn="ctr" rtl="0" eaLnBrk="1" fontAlgn="base" hangingPunct="1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</a:defRPr>
            </a:lvl8pPr>
            <a:lvl9pPr marL="3657600" indent="0" algn="ctr" rtl="0" eaLnBrk="1" fontAlgn="base" hangingPunct="1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Aft>
                <a:spcPts val="600"/>
              </a:spcAft>
            </a:pPr>
            <a:r>
              <a:rPr lang="en-GB" b="0" kern="0" dirty="0">
                <a:solidFill>
                  <a:srgbClr val="0000DC"/>
                </a:solidFill>
                <a:latin typeface="+mj-lt"/>
                <a:ea typeface="+mj-ea"/>
                <a:cs typeface="+mj-cs"/>
              </a:rPr>
              <a:t>Team Purple</a:t>
            </a:r>
            <a:endParaRPr lang="en-GB" b="0" dirty="0">
              <a:solidFill>
                <a:srgbClr val="0000DC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E0821766-144F-EE46-AB28-4C9A01F31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419" y="1119908"/>
            <a:ext cx="4858328" cy="4858328"/>
          </a:xfrm>
          <a:prstGeom prst="rect">
            <a:avLst/>
          </a:prstGeom>
          <a:noFill/>
        </p:spPr>
      </p:pic>
      <p:sp>
        <p:nvSpPr>
          <p:cNvPr id="2" name="Zástupný objekt pre pätu 1">
            <a:extLst>
              <a:ext uri="{FF2B5EF4-FFF2-40B4-BE49-F238E27FC236}">
                <a16:creationId xmlns:a16="http://schemas.microsoft.com/office/drawing/2014/main" id="{6178D330-B66C-744A-9DAE-6FE0275651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20000" y="6228000"/>
            <a:ext cx="4925020" cy="252000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</a:pPr>
            <a:r>
              <a:rPr lang="en-GB" altLang="cs-CZ" kern="1200">
                <a:latin typeface="+mj-lt"/>
                <a:ea typeface="+mn-ea"/>
                <a:cs typeface="+mn-cs"/>
              </a:rPr>
              <a:t>[PA165] Enterprise Java Project</a:t>
            </a:r>
          </a:p>
        </p:txBody>
      </p:sp>
      <p:sp>
        <p:nvSpPr>
          <p:cNvPr id="8" name="Podnadpis 4">
            <a:extLst>
              <a:ext uri="{FF2B5EF4-FFF2-40B4-BE49-F238E27FC236}">
                <a16:creationId xmlns:a16="http://schemas.microsoft.com/office/drawing/2014/main" id="{31A129B5-62A4-8E41-8E0A-9D23F5428A97}"/>
              </a:ext>
            </a:extLst>
          </p:cNvPr>
          <p:cNvSpPr txBox="1">
            <a:spLocks/>
          </p:cNvSpPr>
          <p:nvPr/>
        </p:nvSpPr>
        <p:spPr>
          <a:xfrm>
            <a:off x="413999" y="4613047"/>
            <a:ext cx="1888137" cy="871999"/>
          </a:xfrm>
          <a:prstGeom prst="rect">
            <a:avLst/>
          </a:prstGeom>
        </p:spPr>
        <p:txBody>
          <a:bodyPr vert="horz" lIns="0" tIns="0" rIns="0" bIns="0" rtlCol="0" anchor="t">
            <a:normAutofit fontScale="47500" lnSpcReduction="20000"/>
          </a:bodyPr>
          <a:lstStyle>
            <a:lvl1pPr marL="0" marR="0" indent="0" algn="l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None/>
              <a:tabLst/>
              <a:defRPr lang="cs-CZ" sz="2400" b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fontAlgn="base" hangingPunct="1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None/>
              <a:defRPr sz="2000" b="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1" fontAlgn="base" hangingPunct="1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>
                <a:schemeClr val="folHlink"/>
              </a:buClr>
              <a:buSzPct val="80000"/>
              <a:buFontTx/>
              <a:buNone/>
              <a:defRPr sz="1800" b="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1" fontAlgn="base" hangingPunct="1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90000"/>
              <a:buFontTx/>
              <a:buNone/>
              <a:defRPr sz="1600" b="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1" fontAlgn="base" hangingPunct="1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sz="1600" b="0">
                <a:solidFill>
                  <a:schemeClr val="tx1"/>
                </a:solidFill>
                <a:latin typeface="+mn-lt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6pPr>
            <a:lvl7pPr marL="2743200" indent="0" algn="ctr" rtl="0" eaLnBrk="1" fontAlgn="base" hangingPunct="1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3200400" indent="0" algn="ctr" rtl="0" eaLnBrk="1" fontAlgn="base" hangingPunct="1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</a:defRPr>
            </a:lvl8pPr>
            <a:lvl9pPr marL="3657600" indent="0" algn="ctr" rtl="0" eaLnBrk="1" fontAlgn="base" hangingPunct="1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Aft>
                <a:spcPts val="600"/>
              </a:spcAft>
            </a:pPr>
            <a:r>
              <a:rPr lang="en-GB" b="0" kern="0" dirty="0" err="1">
                <a:latin typeface="+mj-lt"/>
                <a:ea typeface="+mj-ea"/>
                <a:cs typeface="+mj-cs"/>
              </a:rPr>
              <a:t>Jozef</a:t>
            </a:r>
            <a:r>
              <a:rPr lang="en-GB" b="0" kern="0" dirty="0">
                <a:latin typeface="+mj-lt"/>
                <a:ea typeface="+mj-ea"/>
                <a:cs typeface="+mj-cs"/>
              </a:rPr>
              <a:t> </a:t>
            </a:r>
            <a:r>
              <a:rPr lang="en-GB" b="0" kern="0" dirty="0" err="1">
                <a:latin typeface="+mj-lt"/>
                <a:ea typeface="+mj-ea"/>
                <a:cs typeface="+mj-cs"/>
              </a:rPr>
              <a:t>Vanický</a:t>
            </a:r>
            <a:endParaRPr lang="en-GB" b="0" kern="0" dirty="0">
              <a:latin typeface="+mj-lt"/>
              <a:ea typeface="+mj-ea"/>
              <a:cs typeface="+mj-cs"/>
            </a:endParaRPr>
          </a:p>
          <a:p>
            <a:pPr>
              <a:spcAft>
                <a:spcPts val="600"/>
              </a:spcAft>
            </a:pPr>
            <a:r>
              <a:rPr lang="en-GB" kern="0" dirty="0"/>
              <a:t>Simon </a:t>
            </a:r>
            <a:r>
              <a:rPr lang="en-GB" kern="0" dirty="0" err="1"/>
              <a:t>Kobyda</a:t>
            </a:r>
            <a:endParaRPr lang="en-GB" kern="0" dirty="0"/>
          </a:p>
          <a:p>
            <a:pPr>
              <a:spcAft>
                <a:spcPts val="600"/>
              </a:spcAft>
            </a:pPr>
            <a:r>
              <a:rPr lang="en-GB" b="0" dirty="0">
                <a:latin typeface="+mj-lt"/>
                <a:ea typeface="+mj-ea"/>
                <a:cs typeface="+mj-cs"/>
              </a:rPr>
              <a:t>Petr </a:t>
            </a:r>
            <a:r>
              <a:rPr lang="en-GB" b="0" dirty="0" err="1">
                <a:latin typeface="+mj-lt"/>
                <a:ea typeface="+mj-ea"/>
                <a:cs typeface="+mj-cs"/>
              </a:rPr>
              <a:t>Hendrych</a:t>
            </a:r>
            <a:endParaRPr lang="en-GB" b="0" dirty="0">
              <a:latin typeface="+mj-lt"/>
              <a:ea typeface="+mj-ea"/>
              <a:cs typeface="+mj-cs"/>
            </a:endParaRPr>
          </a:p>
          <a:p>
            <a:pPr>
              <a:spcAft>
                <a:spcPts val="600"/>
              </a:spcAft>
            </a:pPr>
            <a:r>
              <a:rPr lang="en-GB" b="0" dirty="0">
                <a:latin typeface="+mj-lt"/>
                <a:ea typeface="+mj-ea"/>
                <a:cs typeface="+mj-cs"/>
              </a:rPr>
              <a:t>Michal </a:t>
            </a:r>
            <a:r>
              <a:rPr lang="en-GB" b="0" dirty="0" err="1">
                <a:latin typeface="+mj-lt"/>
                <a:ea typeface="+mj-ea"/>
                <a:cs typeface="+mj-cs"/>
              </a:rPr>
              <a:t>Zelenák</a:t>
            </a:r>
            <a:endParaRPr lang="en-GB" b="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39613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2EFF0E7C-B8F2-4722-8A21-5D6DEA025A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Airport Manager – About project</a:t>
            </a:r>
            <a:endParaRPr lang="en-GB" noProof="0" dirty="0"/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02E81A77-2D0D-4352-A4D2-1B23CCD05F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en-GB" altLang="cs-CZ" noProof="0" smtClean="0"/>
              <a:pPr/>
              <a:t>2</a:t>
            </a:fld>
            <a:endParaRPr lang="en-GB" altLang="cs-CZ" noProof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AFE8F550-D275-4719-8F15-E64E808DC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err="1">
                <a:cs typeface="Arial"/>
              </a:rPr>
              <a:t>About</a:t>
            </a:r>
            <a:endParaRPr lang="cs-CZ" err="1"/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F7F8D4DD-9B14-4B0D-8C9A-03B19624C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251460" indent="-179705">
              <a:lnSpc>
                <a:spcPct val="100000"/>
              </a:lnSpc>
              <a:spcAft>
                <a:spcPts val="1200"/>
              </a:spcAft>
            </a:pPr>
            <a:r>
              <a:rPr lang="sk-SK" dirty="0" err="1"/>
              <a:t>Information</a:t>
            </a:r>
            <a:r>
              <a:rPr lang="sk-SK" dirty="0"/>
              <a:t> </a:t>
            </a:r>
            <a:r>
              <a:rPr lang="sk-SK" dirty="0" err="1"/>
              <a:t>system</a:t>
            </a:r>
            <a:r>
              <a:rPr lang="sk-SK" dirty="0"/>
              <a:t> </a:t>
            </a:r>
            <a:r>
              <a:rPr lang="sk-SK" dirty="0" err="1"/>
              <a:t>managing</a:t>
            </a:r>
            <a:r>
              <a:rPr lang="sk-SK" dirty="0"/>
              <a:t> </a:t>
            </a:r>
            <a:r>
              <a:rPr lang="sk-SK" dirty="0" err="1"/>
              <a:t>flight</a:t>
            </a:r>
            <a:r>
              <a:rPr lang="sk-SK" dirty="0"/>
              <a:t> </a:t>
            </a:r>
            <a:r>
              <a:rPr lang="sk-SK" dirty="0" err="1"/>
              <a:t>records</a:t>
            </a:r>
            <a:r>
              <a:rPr lang="sk-SK" dirty="0"/>
              <a:t> at </a:t>
            </a:r>
            <a:r>
              <a:rPr lang="sk-SK" dirty="0" err="1"/>
              <a:t>an</a:t>
            </a:r>
            <a:r>
              <a:rPr lang="sk-SK" dirty="0"/>
              <a:t> </a:t>
            </a:r>
            <a:r>
              <a:rPr lang="sk-SK" dirty="0" err="1"/>
              <a:t>airport</a:t>
            </a:r>
            <a:r>
              <a:rPr lang="sk-SK" dirty="0"/>
              <a:t>.</a:t>
            </a:r>
          </a:p>
          <a:p>
            <a:pPr marL="251460" indent="-179705">
              <a:lnSpc>
                <a:spcPct val="100000"/>
              </a:lnSpc>
              <a:spcAft>
                <a:spcPts val="1200"/>
              </a:spcAft>
            </a:pP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system</a:t>
            </a:r>
            <a:r>
              <a:rPr lang="sk-SK" dirty="0"/>
              <a:t> </a:t>
            </a:r>
            <a:r>
              <a:rPr lang="sk-SK" dirty="0" err="1"/>
              <a:t>allows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users</a:t>
            </a:r>
            <a:r>
              <a:rPr lang="sk-SK" dirty="0"/>
              <a:t> to </a:t>
            </a:r>
            <a:r>
              <a:rPr lang="sk-SK" dirty="0" err="1"/>
              <a:t>enter</a:t>
            </a:r>
            <a:r>
              <a:rPr lang="sk-SK" dirty="0"/>
              <a:t>, update and </a:t>
            </a:r>
            <a:r>
              <a:rPr lang="sk-SK" dirty="0" err="1"/>
              <a:t>delete</a:t>
            </a:r>
            <a:r>
              <a:rPr lang="sk-SK" dirty="0"/>
              <a:t> </a:t>
            </a:r>
            <a:r>
              <a:rPr lang="sk-SK" dirty="0" err="1"/>
              <a:t>records</a:t>
            </a:r>
            <a:r>
              <a:rPr lang="sk-SK" dirty="0"/>
              <a:t> </a:t>
            </a:r>
            <a:r>
              <a:rPr lang="sk-SK" dirty="0" err="1"/>
              <a:t>about</a:t>
            </a:r>
            <a:r>
              <a:rPr lang="sk-SK" dirty="0"/>
              <a:t> </a:t>
            </a:r>
            <a:r>
              <a:rPr lang="sk-SK" dirty="0" err="1"/>
              <a:t>stewards</a:t>
            </a:r>
            <a:r>
              <a:rPr lang="sk-SK" dirty="0"/>
              <a:t>, </a:t>
            </a:r>
            <a:r>
              <a:rPr lang="sk-SK" dirty="0" err="1"/>
              <a:t>airplanes</a:t>
            </a:r>
            <a:r>
              <a:rPr lang="sk-SK" dirty="0"/>
              <a:t> and </a:t>
            </a:r>
            <a:r>
              <a:rPr lang="sk-SK" dirty="0" err="1"/>
              <a:t>flights</a:t>
            </a:r>
            <a:r>
              <a:rPr lang="sk-SK" dirty="0"/>
              <a:t>.</a:t>
            </a:r>
          </a:p>
          <a:p>
            <a:pPr marL="251460" indent="-179705">
              <a:lnSpc>
                <a:spcPct val="100000"/>
              </a:lnSpc>
              <a:spcAft>
                <a:spcPts val="1200"/>
              </a:spcAft>
            </a:pP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systems</a:t>
            </a:r>
            <a:r>
              <a:rPr lang="sk-SK" dirty="0"/>
              <a:t> </a:t>
            </a:r>
            <a:r>
              <a:rPr lang="sk-SK" dirty="0" err="1"/>
              <a:t>checks</a:t>
            </a:r>
            <a:r>
              <a:rPr lang="sk-SK" dirty="0"/>
              <a:t>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there</a:t>
            </a:r>
            <a:r>
              <a:rPr lang="sk-SK" dirty="0"/>
              <a:t> </a:t>
            </a:r>
            <a:r>
              <a:rPr lang="sk-SK" dirty="0" err="1"/>
              <a:t>will</a:t>
            </a:r>
            <a:r>
              <a:rPr lang="sk-SK" dirty="0"/>
              <a:t> </a:t>
            </a:r>
            <a:r>
              <a:rPr lang="sk-SK" dirty="0" err="1"/>
              <a:t>not</a:t>
            </a:r>
            <a:r>
              <a:rPr lang="sk-SK" dirty="0"/>
              <a:t> </a:t>
            </a:r>
            <a:r>
              <a:rPr lang="sk-SK" dirty="0" err="1"/>
              <a:t>be</a:t>
            </a:r>
            <a:r>
              <a:rPr lang="sk-SK" dirty="0"/>
              <a:t> </a:t>
            </a:r>
            <a:r>
              <a:rPr lang="sk-SK" dirty="0" err="1"/>
              <a:t>created</a:t>
            </a:r>
            <a:r>
              <a:rPr lang="sk-SK" dirty="0"/>
              <a:t> </a:t>
            </a:r>
            <a:r>
              <a:rPr lang="sk-SK" dirty="0" err="1"/>
              <a:t>flight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dirty="0" err="1"/>
              <a:t>plane</a:t>
            </a:r>
            <a:r>
              <a:rPr lang="sk-SK" dirty="0"/>
              <a:t>/</a:t>
            </a:r>
            <a:r>
              <a:rPr lang="sk-SK" dirty="0" err="1"/>
              <a:t>steward</a:t>
            </a:r>
            <a:r>
              <a:rPr lang="sk-SK" dirty="0"/>
              <a:t> </a:t>
            </a:r>
            <a:r>
              <a:rPr lang="sk-SK" dirty="0" err="1"/>
              <a:t>belonging</a:t>
            </a:r>
            <a:r>
              <a:rPr lang="sk-SK" dirty="0"/>
              <a:t> to </a:t>
            </a:r>
            <a:r>
              <a:rPr lang="sk-SK" dirty="0" err="1"/>
              <a:t>existing</a:t>
            </a:r>
            <a:r>
              <a:rPr lang="sk-SK" dirty="0"/>
              <a:t> </a:t>
            </a:r>
            <a:r>
              <a:rPr lang="sk-SK" dirty="0" err="1"/>
              <a:t>flights</a:t>
            </a:r>
            <a:r>
              <a:rPr lang="sk-SK" dirty="0"/>
              <a:t> </a:t>
            </a:r>
            <a:r>
              <a:rPr lang="sk-SK" dirty="0" err="1"/>
              <a:t>sheduled</a:t>
            </a:r>
            <a:r>
              <a:rPr lang="sk-SK" dirty="0"/>
              <a:t> at </a:t>
            </a:r>
            <a:r>
              <a:rPr lang="sk-SK" dirty="0" err="1"/>
              <a:t>same</a:t>
            </a:r>
            <a:r>
              <a:rPr lang="sk-SK" dirty="0"/>
              <a:t> </a:t>
            </a:r>
            <a:r>
              <a:rPr lang="sk-SK" dirty="0" err="1"/>
              <a:t>time</a:t>
            </a:r>
            <a:r>
              <a:rPr lang="sk-SK" dirty="0"/>
              <a:t>.</a:t>
            </a:r>
          </a:p>
          <a:p>
            <a:pPr marL="251460" indent="-179705">
              <a:lnSpc>
                <a:spcPct val="100000"/>
              </a:lnSpc>
              <a:spcAft>
                <a:spcPts val="1200"/>
              </a:spcAft>
            </a:pPr>
            <a:r>
              <a:rPr lang="sk-SK" dirty="0" err="1"/>
              <a:t>It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possible</a:t>
            </a:r>
            <a:r>
              <a:rPr lang="sk-SK" dirty="0"/>
              <a:t> to </a:t>
            </a:r>
            <a:r>
              <a:rPr lang="sk-SK" dirty="0" err="1"/>
              <a:t>manage</a:t>
            </a:r>
            <a:r>
              <a:rPr lang="sk-SK" dirty="0"/>
              <a:t> </a:t>
            </a:r>
            <a:r>
              <a:rPr lang="sk-SK" dirty="0" err="1"/>
              <a:t>stewards</a:t>
            </a:r>
            <a:r>
              <a:rPr lang="sk-SK" dirty="0"/>
              <a:t> on a </a:t>
            </a:r>
            <a:r>
              <a:rPr lang="sk-SK" dirty="0" err="1"/>
              <a:t>flight</a:t>
            </a:r>
            <a:r>
              <a:rPr lang="sk-SK" dirty="0"/>
              <a:t>.</a:t>
            </a:r>
          </a:p>
          <a:p>
            <a:pPr marL="251460" indent="-179705">
              <a:lnSpc>
                <a:spcPct val="100000"/>
              </a:lnSpc>
              <a:spcAft>
                <a:spcPts val="1200"/>
              </a:spcAft>
            </a:pP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ultimate</a:t>
            </a:r>
            <a:r>
              <a:rPr lang="sk-SK" dirty="0"/>
              <a:t> </a:t>
            </a:r>
            <a:r>
              <a:rPr lang="sk-SK" dirty="0" err="1"/>
              <a:t>goal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to </a:t>
            </a:r>
            <a:r>
              <a:rPr lang="sk-SK" dirty="0" err="1"/>
              <a:t>have</a:t>
            </a:r>
            <a:r>
              <a:rPr lang="sk-SK" dirty="0"/>
              <a:t> a </a:t>
            </a:r>
            <a:r>
              <a:rPr lang="sk-SK" dirty="0" err="1"/>
              <a:t>system</a:t>
            </a:r>
            <a:r>
              <a:rPr lang="sk-SK" dirty="0"/>
              <a:t> </a:t>
            </a:r>
            <a:r>
              <a:rPr lang="sk-SK" dirty="0" err="1"/>
              <a:t>capable</a:t>
            </a:r>
            <a:r>
              <a:rPr lang="sk-SK" dirty="0"/>
              <a:t> of listing </a:t>
            </a:r>
            <a:r>
              <a:rPr lang="sk-SK" dirty="0" err="1"/>
              <a:t>flights</a:t>
            </a:r>
            <a:r>
              <a:rPr lang="sk-SK" dirty="0"/>
              <a:t> </a:t>
            </a:r>
            <a:r>
              <a:rPr lang="sk-SK" dirty="0" err="1"/>
              <a:t>ordered</a:t>
            </a:r>
            <a:r>
              <a:rPr lang="sk-SK" dirty="0"/>
              <a:t> by </a:t>
            </a:r>
            <a:r>
              <a:rPr lang="sk-SK" dirty="0" err="1"/>
              <a:t>date</a:t>
            </a:r>
            <a:r>
              <a:rPr lang="sk-SK" dirty="0"/>
              <a:t> and </a:t>
            </a:r>
            <a:r>
              <a:rPr lang="sk-SK" dirty="0" err="1"/>
              <a:t>displaying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flight</a:t>
            </a:r>
            <a:r>
              <a:rPr lang="sk-SK" dirty="0"/>
              <a:t> </a:t>
            </a:r>
            <a:r>
              <a:rPr lang="sk-SK" dirty="0" err="1"/>
              <a:t>details</a:t>
            </a:r>
            <a:r>
              <a:rPr lang="sk-SK" dirty="0"/>
              <a:t>.</a:t>
            </a:r>
            <a:endParaRPr lang="cs-CZ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6627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A79F451B-18FF-4723-B3FA-23C85556E5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Airport Manager – Technologies used</a:t>
            </a:r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9493A011-13AD-439E-B6BD-C662507581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en-GB" altLang="cs-CZ" noProof="0" smtClean="0"/>
              <a:pPr/>
              <a:t>3</a:t>
            </a:fld>
            <a:endParaRPr lang="en-GB" altLang="cs-CZ" noProof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376A1D2D-36E7-42A4-9196-62CBEC5F9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>
                <a:cs typeface="Arial"/>
              </a:rPr>
              <a:t>Technologies </a:t>
            </a:r>
            <a:r>
              <a:rPr lang="cs-CZ" err="1">
                <a:cs typeface="Arial"/>
              </a:rPr>
              <a:t>used</a:t>
            </a:r>
            <a:endParaRPr lang="cs-CZ" err="1"/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630D52C4-D69B-407A-958D-6821F3790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692002"/>
            <a:ext cx="10753200" cy="3194414"/>
          </a:xfrm>
        </p:spPr>
        <p:txBody>
          <a:bodyPr vert="horz" lIns="0" tIns="0" rIns="0" bIns="0" rtlCol="0" anchor="t">
            <a:noAutofit/>
          </a:bodyPr>
          <a:lstStyle/>
          <a:p>
            <a:pPr marL="251460" indent="-179705"/>
            <a:r>
              <a:rPr lang="en-US" dirty="0">
                <a:cs typeface="Arial"/>
              </a:rPr>
              <a:t>Git version control system</a:t>
            </a:r>
          </a:p>
          <a:p>
            <a:pPr marL="251460" indent="-179705"/>
            <a:r>
              <a:rPr lang="en-US" dirty="0">
                <a:cs typeface="Arial"/>
              </a:rPr>
              <a:t>GitLab as web platform for our repository with CI setup to run tests</a:t>
            </a:r>
          </a:p>
          <a:p>
            <a:pPr marL="251460" indent="-179705"/>
            <a:r>
              <a:rPr lang="en-US" dirty="0">
                <a:cs typeface="Arial"/>
              </a:rPr>
              <a:t>Spring boot – version 2.4.4</a:t>
            </a:r>
          </a:p>
          <a:p>
            <a:pPr marL="503460" lvl="1" indent="-179705"/>
            <a:r>
              <a:rPr lang="en-US" dirty="0">
                <a:cs typeface="Arial"/>
              </a:rPr>
              <a:t>H2</a:t>
            </a:r>
          </a:p>
          <a:p>
            <a:pPr marL="503460" lvl="1" indent="-179705"/>
            <a:r>
              <a:rPr lang="en-US" dirty="0">
                <a:cs typeface="Arial"/>
              </a:rPr>
              <a:t>Dozer</a:t>
            </a:r>
          </a:p>
          <a:p>
            <a:pPr marL="251460" indent="-179705"/>
            <a:r>
              <a:rPr lang="en-US" dirty="0">
                <a:cs typeface="Arial"/>
              </a:rPr>
              <a:t>React – version 17.0.2</a:t>
            </a:r>
          </a:p>
          <a:p>
            <a:pPr marL="503555" lvl="1" indent="-179705"/>
            <a:r>
              <a:rPr lang="en-US" dirty="0">
                <a:cs typeface="Arial"/>
              </a:rPr>
              <a:t>Material UI for frontend components</a:t>
            </a:r>
          </a:p>
        </p:txBody>
      </p:sp>
      <p:pic>
        <p:nvPicPr>
          <p:cNvPr id="6" name="Obrázek 6">
            <a:extLst>
              <a:ext uri="{FF2B5EF4-FFF2-40B4-BE49-F238E27FC236}">
                <a16:creationId xmlns:a16="http://schemas.microsoft.com/office/drawing/2014/main" id="{BAFCCA4C-B1F1-4481-A51F-EBF47FC9A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7541" y="4854148"/>
            <a:ext cx="2317430" cy="1216651"/>
          </a:xfrm>
          <a:prstGeom prst="rect">
            <a:avLst/>
          </a:prstGeom>
        </p:spPr>
      </p:pic>
      <p:pic>
        <p:nvPicPr>
          <p:cNvPr id="7" name="Obrázek 7">
            <a:extLst>
              <a:ext uri="{FF2B5EF4-FFF2-40B4-BE49-F238E27FC236}">
                <a16:creationId xmlns:a16="http://schemas.microsoft.com/office/drawing/2014/main" id="{E4802DCC-29B6-4854-A8CA-A1D2D4A37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9385" y="4761540"/>
            <a:ext cx="2010463" cy="1421460"/>
          </a:xfrm>
          <a:prstGeom prst="rect">
            <a:avLst/>
          </a:prstGeom>
        </p:spPr>
      </p:pic>
      <p:pic>
        <p:nvPicPr>
          <p:cNvPr id="8" name="Obrázek 8">
            <a:extLst>
              <a:ext uri="{FF2B5EF4-FFF2-40B4-BE49-F238E27FC236}">
                <a16:creationId xmlns:a16="http://schemas.microsoft.com/office/drawing/2014/main" id="{FA125DF1-09EE-4FC8-9D82-105285E70C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1484" y="4851484"/>
            <a:ext cx="1420208" cy="128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281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78A568C6-A97D-4522-ABE9-522F4CABB3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14000" y="6228000"/>
            <a:ext cx="252000" cy="252000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0970407D-EE58-4A0B-824B-1D3AE42DD9CF}" type="slidenum">
              <a:rPr lang="en-GB" altLang="cs-CZ" noProof="0" smtClean="0"/>
              <a:pPr>
                <a:spcAft>
                  <a:spcPts val="600"/>
                </a:spcAft>
              </a:pPr>
              <a:t>4</a:t>
            </a:fld>
            <a:endParaRPr lang="en-GB" altLang="cs-CZ" noProof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60F2F2D8-0733-4564-A79E-3B56AC1BD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502" y="2900365"/>
            <a:ext cx="5246518" cy="1171580"/>
          </a:xfrm>
        </p:spPr>
        <p:txBody>
          <a:bodyPr anchor="t">
            <a:normAutofit/>
          </a:bodyPr>
          <a:lstStyle/>
          <a:p>
            <a:r>
              <a:rPr lang="cs-CZ" dirty="0"/>
              <a:t>Use case diagram</a:t>
            </a:r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953B9CC0-8406-364C-9CCF-119694B41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208" y="212113"/>
            <a:ext cx="6096000" cy="6433773"/>
          </a:xfrm>
          <a:prstGeom prst="rect">
            <a:avLst/>
          </a:prstGeom>
          <a:noFill/>
        </p:spPr>
      </p:pic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6C8C2A9C-5A53-4A70-9B49-493924C6AD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20000" y="6228000"/>
            <a:ext cx="4925020" cy="252000"/>
          </a:xfrm>
        </p:spPr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Airport Manager – Use case</a:t>
            </a:r>
          </a:p>
        </p:txBody>
      </p:sp>
      <p:sp>
        <p:nvSpPr>
          <p:cNvPr id="5" name="Pravouholník 4">
            <a:extLst>
              <a:ext uri="{FF2B5EF4-FFF2-40B4-BE49-F238E27FC236}">
                <a16:creationId xmlns:a16="http://schemas.microsoft.com/office/drawing/2014/main" id="{7DEE19B2-E7D6-3044-A71E-BEA1875D5560}"/>
              </a:ext>
            </a:extLst>
          </p:cNvPr>
          <p:cNvSpPr/>
          <p:nvPr/>
        </p:nvSpPr>
        <p:spPr bwMode="auto">
          <a:xfrm>
            <a:off x="8597462" y="4866289"/>
            <a:ext cx="2785242" cy="578070"/>
          </a:xfrm>
          <a:prstGeom prst="rect">
            <a:avLst/>
          </a:prstGeom>
          <a:solidFill>
            <a:srgbClr val="FFCE9F"/>
          </a:solidFill>
          <a:ln w="9525" cap="flat" cmpd="sng" algn="ctr">
            <a:solidFill>
              <a:srgbClr val="FFCE9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CZ" sz="2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7" name="Pravouholník 6">
            <a:extLst>
              <a:ext uri="{FF2B5EF4-FFF2-40B4-BE49-F238E27FC236}">
                <a16:creationId xmlns:a16="http://schemas.microsoft.com/office/drawing/2014/main" id="{6D281938-1501-654D-8113-C19C450D7419}"/>
              </a:ext>
            </a:extLst>
          </p:cNvPr>
          <p:cNvSpPr/>
          <p:nvPr/>
        </p:nvSpPr>
        <p:spPr bwMode="auto">
          <a:xfrm flipV="1">
            <a:off x="8159750" y="5029319"/>
            <a:ext cx="409576" cy="2589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CZ" sz="2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5985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pätu 1">
            <a:extLst>
              <a:ext uri="{FF2B5EF4-FFF2-40B4-BE49-F238E27FC236}">
                <a16:creationId xmlns:a16="http://schemas.microsoft.com/office/drawing/2014/main" id="{F309B098-313F-5E48-A93B-D48BB589AF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Airport Manager – Team competences</a:t>
            </a:r>
          </a:p>
        </p:txBody>
      </p:sp>
      <p:sp>
        <p:nvSpPr>
          <p:cNvPr id="3" name="Zástupný objekt pre číslo snímky 2">
            <a:extLst>
              <a:ext uri="{FF2B5EF4-FFF2-40B4-BE49-F238E27FC236}">
                <a16:creationId xmlns:a16="http://schemas.microsoft.com/office/drawing/2014/main" id="{C728B647-8111-B646-9557-0287B2F397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en-GB" altLang="cs-CZ" noProof="0" smtClean="0"/>
              <a:pPr/>
              <a:t>5</a:t>
            </a:fld>
            <a:endParaRPr lang="en-GB" altLang="cs-CZ" noProof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7219B555-B5BA-374E-BED7-46D5A2ACD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CZ" dirty="0"/>
              <a:t>Team competences</a:t>
            </a:r>
          </a:p>
        </p:txBody>
      </p:sp>
      <p:sp>
        <p:nvSpPr>
          <p:cNvPr id="5" name="Zástupný objekt pre obsah 4">
            <a:extLst>
              <a:ext uri="{FF2B5EF4-FFF2-40B4-BE49-F238E27FC236}">
                <a16:creationId xmlns:a16="http://schemas.microsoft.com/office/drawing/2014/main" id="{C449E0F2-6544-BE4D-8BF8-5B5B84FDD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Jozef </a:t>
            </a:r>
            <a:r>
              <a:rPr lang="sk-SK" dirty="0" err="1"/>
              <a:t>Vanický</a:t>
            </a:r>
            <a:r>
              <a:rPr lang="sk-SK" dirty="0"/>
              <a:t> (</a:t>
            </a:r>
            <a:r>
              <a:rPr lang="sk-SK" dirty="0" err="1"/>
              <a:t>Lead</a:t>
            </a:r>
            <a:r>
              <a:rPr lang="sk-SK" dirty="0"/>
              <a:t>)</a:t>
            </a:r>
          </a:p>
          <a:p>
            <a:pPr lvl="1">
              <a:spcAft>
                <a:spcPts val="1200"/>
              </a:spcAft>
            </a:pPr>
            <a:r>
              <a:rPr lang="sk-SK" dirty="0"/>
              <a:t>Management and </a:t>
            </a:r>
            <a:r>
              <a:rPr lang="sk-SK" dirty="0" err="1"/>
              <a:t>organizing</a:t>
            </a:r>
            <a:r>
              <a:rPr lang="sk-SK" dirty="0"/>
              <a:t> of </a:t>
            </a:r>
            <a:r>
              <a:rPr lang="sk-SK" dirty="0" err="1"/>
              <a:t>project</a:t>
            </a:r>
            <a:r>
              <a:rPr lang="sk-SK" dirty="0"/>
              <a:t>.</a:t>
            </a:r>
          </a:p>
          <a:p>
            <a:r>
              <a:rPr lang="sk-SK" dirty="0" err="1"/>
              <a:t>Petr</a:t>
            </a:r>
            <a:r>
              <a:rPr lang="sk-SK" dirty="0"/>
              <a:t> </a:t>
            </a:r>
            <a:r>
              <a:rPr lang="sk-SK" dirty="0" err="1"/>
              <a:t>Hendrych</a:t>
            </a:r>
            <a:r>
              <a:rPr lang="sk-SK" dirty="0"/>
              <a:t> (</a:t>
            </a:r>
            <a:r>
              <a:rPr lang="sk-SK" dirty="0" err="1"/>
              <a:t>Backend</a:t>
            </a:r>
            <a:r>
              <a:rPr lang="sk-SK" dirty="0"/>
              <a:t> </a:t>
            </a:r>
            <a:r>
              <a:rPr lang="sk-SK" dirty="0" err="1"/>
              <a:t>sub-lead</a:t>
            </a:r>
            <a:r>
              <a:rPr lang="sk-SK" dirty="0"/>
              <a:t>)</a:t>
            </a:r>
          </a:p>
          <a:p>
            <a:pPr lvl="1">
              <a:spcAft>
                <a:spcPts val="1200"/>
              </a:spcAft>
            </a:pPr>
            <a:r>
              <a:rPr lang="sk-SK" dirty="0" err="1"/>
              <a:t>Technical</a:t>
            </a:r>
            <a:r>
              <a:rPr lang="sk-SK" dirty="0"/>
              <a:t> </a:t>
            </a:r>
            <a:r>
              <a:rPr lang="sk-SK" dirty="0" err="1"/>
              <a:t>insight</a:t>
            </a:r>
            <a:r>
              <a:rPr lang="sk-SK" dirty="0"/>
              <a:t> </a:t>
            </a:r>
            <a:r>
              <a:rPr lang="sk-SK" dirty="0" err="1"/>
              <a:t>into</a:t>
            </a:r>
            <a:r>
              <a:rPr lang="sk-SK" dirty="0"/>
              <a:t> </a:t>
            </a:r>
            <a:r>
              <a:rPr lang="sk-SK" dirty="0" err="1"/>
              <a:t>backend</a:t>
            </a:r>
            <a:r>
              <a:rPr lang="sk-SK" dirty="0"/>
              <a:t>. </a:t>
            </a:r>
            <a:r>
              <a:rPr lang="sk-SK" dirty="0" err="1"/>
              <a:t>Saying</a:t>
            </a:r>
            <a:r>
              <a:rPr lang="sk-SK" dirty="0"/>
              <a:t> </a:t>
            </a:r>
            <a:r>
              <a:rPr lang="sk-SK" dirty="0" err="1"/>
              <a:t>how</a:t>
            </a:r>
            <a:r>
              <a:rPr lang="sk-SK" dirty="0"/>
              <a:t> </a:t>
            </a:r>
            <a:r>
              <a:rPr lang="sk-SK" dirty="0" err="1"/>
              <a:t>will</a:t>
            </a:r>
            <a:r>
              <a:rPr lang="sk-SK" dirty="0"/>
              <a:t> </a:t>
            </a:r>
            <a:r>
              <a:rPr lang="sk-SK" dirty="0" err="1"/>
              <a:t>be</a:t>
            </a:r>
            <a:r>
              <a:rPr lang="sk-SK" dirty="0"/>
              <a:t> </a:t>
            </a:r>
            <a:r>
              <a:rPr lang="sk-SK" dirty="0" err="1"/>
              <a:t>individual</a:t>
            </a:r>
            <a:r>
              <a:rPr lang="sk-SK" dirty="0"/>
              <a:t> </a:t>
            </a:r>
            <a:r>
              <a:rPr lang="sk-SK" dirty="0" err="1"/>
              <a:t>parts</a:t>
            </a:r>
            <a:r>
              <a:rPr lang="sk-SK" dirty="0"/>
              <a:t> in BE </a:t>
            </a:r>
            <a:r>
              <a:rPr lang="sk-SK" dirty="0" err="1"/>
              <a:t>implemented</a:t>
            </a:r>
            <a:r>
              <a:rPr lang="sk-SK" dirty="0"/>
              <a:t>.</a:t>
            </a:r>
          </a:p>
          <a:p>
            <a:r>
              <a:rPr lang="sk-SK" dirty="0" err="1"/>
              <a:t>Simon</a:t>
            </a:r>
            <a:r>
              <a:rPr lang="sk-SK" dirty="0"/>
              <a:t> </a:t>
            </a:r>
            <a:r>
              <a:rPr lang="sk-SK" dirty="0" err="1"/>
              <a:t>Kobyda</a:t>
            </a:r>
            <a:r>
              <a:rPr lang="sk-SK" dirty="0"/>
              <a:t> (</a:t>
            </a:r>
            <a:r>
              <a:rPr lang="sk-SK" dirty="0" err="1"/>
              <a:t>Frontend</a:t>
            </a:r>
            <a:r>
              <a:rPr lang="sk-SK" dirty="0"/>
              <a:t> </a:t>
            </a:r>
            <a:r>
              <a:rPr lang="sk-SK" dirty="0" err="1"/>
              <a:t>sub-lead</a:t>
            </a:r>
            <a:r>
              <a:rPr lang="sk-SK" dirty="0"/>
              <a:t>)</a:t>
            </a:r>
          </a:p>
          <a:p>
            <a:pPr lvl="1">
              <a:spcAft>
                <a:spcPts val="1200"/>
              </a:spcAft>
            </a:pPr>
            <a:r>
              <a:rPr lang="sk-SK" dirty="0" err="1"/>
              <a:t>Technical</a:t>
            </a:r>
            <a:r>
              <a:rPr lang="sk-SK" dirty="0"/>
              <a:t> </a:t>
            </a:r>
            <a:r>
              <a:rPr lang="sk-SK" dirty="0" err="1"/>
              <a:t>insight</a:t>
            </a:r>
            <a:r>
              <a:rPr lang="sk-SK" dirty="0"/>
              <a:t> </a:t>
            </a:r>
            <a:r>
              <a:rPr lang="sk-SK" dirty="0" err="1"/>
              <a:t>into</a:t>
            </a:r>
            <a:r>
              <a:rPr lang="sk-SK" dirty="0"/>
              <a:t> </a:t>
            </a:r>
            <a:r>
              <a:rPr lang="sk-SK" dirty="0" err="1"/>
              <a:t>frontend</a:t>
            </a:r>
            <a:r>
              <a:rPr lang="sk-SK" dirty="0"/>
              <a:t>. </a:t>
            </a:r>
            <a:r>
              <a:rPr lang="sk-SK" dirty="0" err="1"/>
              <a:t>Saying</a:t>
            </a:r>
            <a:r>
              <a:rPr lang="sk-SK" dirty="0"/>
              <a:t> </a:t>
            </a:r>
            <a:r>
              <a:rPr lang="sk-SK" dirty="0" err="1"/>
              <a:t>how</a:t>
            </a:r>
            <a:r>
              <a:rPr lang="sk-SK" dirty="0"/>
              <a:t> </a:t>
            </a:r>
            <a:r>
              <a:rPr lang="sk-SK" dirty="0" err="1"/>
              <a:t>will</a:t>
            </a:r>
            <a:r>
              <a:rPr lang="sk-SK" dirty="0"/>
              <a:t> </a:t>
            </a:r>
            <a:r>
              <a:rPr lang="sk-SK" dirty="0" err="1"/>
              <a:t>be</a:t>
            </a:r>
            <a:r>
              <a:rPr lang="sk-SK" dirty="0"/>
              <a:t> </a:t>
            </a:r>
            <a:r>
              <a:rPr lang="sk-SK" dirty="0" err="1"/>
              <a:t>individual</a:t>
            </a:r>
            <a:r>
              <a:rPr lang="sk-SK" dirty="0"/>
              <a:t> </a:t>
            </a:r>
            <a:r>
              <a:rPr lang="sk-SK" dirty="0" err="1"/>
              <a:t>parts</a:t>
            </a:r>
            <a:r>
              <a:rPr lang="sk-SK" dirty="0"/>
              <a:t> in FE </a:t>
            </a:r>
            <a:r>
              <a:rPr lang="sk-SK" dirty="0" err="1"/>
              <a:t>implemented</a:t>
            </a:r>
            <a:r>
              <a:rPr lang="sk-SK" dirty="0"/>
              <a:t>.</a:t>
            </a:r>
          </a:p>
          <a:p>
            <a:r>
              <a:rPr lang="sk-SK" dirty="0"/>
              <a:t>Michal Zelenák (QA)</a:t>
            </a:r>
          </a:p>
          <a:p>
            <a:pPr lvl="1"/>
            <a:r>
              <a:rPr lang="sk-SK" dirty="0" err="1"/>
              <a:t>Checking</a:t>
            </a:r>
            <a:r>
              <a:rPr lang="sk-SK" dirty="0"/>
              <a:t> </a:t>
            </a:r>
            <a:r>
              <a:rPr lang="sk-SK" dirty="0" err="1"/>
              <a:t>quality</a:t>
            </a:r>
            <a:r>
              <a:rPr lang="sk-SK" dirty="0"/>
              <a:t> of </a:t>
            </a:r>
            <a:r>
              <a:rPr lang="sk-SK" dirty="0" err="1"/>
              <a:t>implemented</a:t>
            </a:r>
            <a:r>
              <a:rPr lang="sk-SK" dirty="0"/>
              <a:t> </a:t>
            </a:r>
            <a:r>
              <a:rPr lang="sk-SK" dirty="0" err="1"/>
              <a:t>features</a:t>
            </a:r>
            <a:r>
              <a:rPr lang="sk-SK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57688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08422C2F-C7F4-429B-A376-049A722F61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Airport Manager – Team cooperation</a:t>
            </a:r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E91A044D-9C7A-4FC4-949F-7D287F23FF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en-GB" altLang="cs-CZ" noProof="0" smtClean="0"/>
              <a:pPr/>
              <a:t>6</a:t>
            </a:fld>
            <a:endParaRPr lang="en-GB" altLang="cs-CZ" noProof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D39FAD50-503C-4B54-80DD-AFB4CDEC0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cs typeface="Arial"/>
              </a:rPr>
              <a:t>Team </a:t>
            </a:r>
            <a:r>
              <a:rPr lang="en-US" dirty="0">
                <a:cs typeface="Arial"/>
              </a:rPr>
              <a:t>cooperation</a:t>
            </a:r>
            <a:endParaRPr lang="en-US" dirty="0"/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9F9D840E-F60A-40A5-8180-A0C9EA676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251460" indent="-179705">
              <a:lnSpc>
                <a:spcPct val="100000"/>
              </a:lnSpc>
              <a:spcAft>
                <a:spcPts val="1200"/>
              </a:spcAft>
            </a:pPr>
            <a:r>
              <a:rPr lang="sk-SK" dirty="0" err="1"/>
              <a:t>Used</a:t>
            </a:r>
            <a:r>
              <a:rPr lang="sk-SK" dirty="0"/>
              <a:t> </a:t>
            </a:r>
            <a:r>
              <a:rPr lang="sk-SK" dirty="0" err="1"/>
              <a:t>gitflow</a:t>
            </a:r>
            <a:r>
              <a:rPr lang="sk-SK" dirty="0"/>
              <a:t> </a:t>
            </a:r>
            <a:r>
              <a:rPr lang="sk-SK" dirty="0" err="1"/>
              <a:t>branching</a:t>
            </a:r>
            <a:r>
              <a:rPr lang="sk-SK" dirty="0"/>
              <a:t> model.</a:t>
            </a:r>
          </a:p>
          <a:p>
            <a:pPr marL="251460" indent="-179705">
              <a:lnSpc>
                <a:spcPct val="100000"/>
              </a:lnSpc>
              <a:spcAft>
                <a:spcPts val="1200"/>
              </a:spcAft>
            </a:pPr>
            <a:r>
              <a:rPr lang="sk-SK" dirty="0" err="1"/>
              <a:t>Members</a:t>
            </a:r>
            <a:r>
              <a:rPr lang="sk-SK" dirty="0"/>
              <a:t> </a:t>
            </a:r>
            <a:r>
              <a:rPr lang="sk-SK" dirty="0" err="1"/>
              <a:t>got</a:t>
            </a:r>
            <a:r>
              <a:rPr lang="sk-SK" dirty="0"/>
              <a:t> </a:t>
            </a:r>
            <a:r>
              <a:rPr lang="sk-SK" dirty="0" err="1"/>
              <a:t>assigned</a:t>
            </a:r>
            <a:r>
              <a:rPr lang="sk-SK" dirty="0"/>
              <a:t> </a:t>
            </a:r>
            <a:r>
              <a:rPr lang="sk-SK" dirty="0" err="1"/>
              <a:t>detailed</a:t>
            </a:r>
            <a:r>
              <a:rPr lang="sk-SK" dirty="0"/>
              <a:t> </a:t>
            </a:r>
            <a:r>
              <a:rPr lang="sk-SK" dirty="0" err="1"/>
              <a:t>issues</a:t>
            </a:r>
            <a:r>
              <a:rPr lang="sk-SK" dirty="0"/>
              <a:t> to </a:t>
            </a:r>
            <a:r>
              <a:rPr lang="sk-SK" dirty="0" err="1"/>
              <a:t>work</a:t>
            </a:r>
            <a:r>
              <a:rPr lang="sk-SK" dirty="0"/>
              <a:t> on.</a:t>
            </a:r>
          </a:p>
          <a:p>
            <a:pPr marL="251460" indent="-179705">
              <a:lnSpc>
                <a:spcPct val="100000"/>
              </a:lnSpc>
              <a:spcAft>
                <a:spcPts val="1200"/>
              </a:spcAft>
            </a:pPr>
            <a:r>
              <a:rPr lang="sk-SK" dirty="0" err="1"/>
              <a:t>Every</a:t>
            </a:r>
            <a:r>
              <a:rPr lang="sk-SK" dirty="0"/>
              <a:t> new feature &amp; fix had to </a:t>
            </a:r>
            <a:r>
              <a:rPr lang="sk-SK" dirty="0" err="1"/>
              <a:t>be</a:t>
            </a:r>
            <a:r>
              <a:rPr lang="sk-SK" dirty="0"/>
              <a:t> </a:t>
            </a:r>
            <a:r>
              <a:rPr lang="sk-SK" dirty="0" err="1"/>
              <a:t>reviewed</a:t>
            </a:r>
            <a:r>
              <a:rPr lang="sk-SK" dirty="0"/>
              <a:t> by </a:t>
            </a:r>
            <a:r>
              <a:rPr lang="sk-SK" dirty="0" err="1"/>
              <a:t>atleast</a:t>
            </a:r>
            <a:r>
              <a:rPr lang="sk-SK" dirty="0"/>
              <a:t> 2 </a:t>
            </a:r>
            <a:r>
              <a:rPr lang="sk-SK" dirty="0" err="1"/>
              <a:t>members</a:t>
            </a:r>
            <a:r>
              <a:rPr lang="sk-SK" dirty="0"/>
              <a:t> </a:t>
            </a:r>
            <a:r>
              <a:rPr lang="sk-SK" dirty="0" err="1"/>
              <a:t>during</a:t>
            </a:r>
            <a:r>
              <a:rPr lang="sk-SK" dirty="0"/>
              <a:t> </a:t>
            </a:r>
            <a:r>
              <a:rPr lang="sk-SK" dirty="0" err="1"/>
              <a:t>merge</a:t>
            </a:r>
            <a:r>
              <a:rPr lang="sk-SK" dirty="0"/>
              <a:t> </a:t>
            </a:r>
            <a:r>
              <a:rPr lang="sk-SK" dirty="0" err="1"/>
              <a:t>request</a:t>
            </a:r>
            <a:r>
              <a:rPr lang="sk-SK" dirty="0"/>
              <a:t>.</a:t>
            </a:r>
          </a:p>
          <a:p>
            <a:pPr marL="251460" indent="-179705">
              <a:lnSpc>
                <a:spcPct val="100000"/>
              </a:lnSpc>
              <a:spcAft>
                <a:spcPts val="1200"/>
              </a:spcAft>
            </a:pPr>
            <a:r>
              <a:rPr lang="en-US" dirty="0">
                <a:cs typeface="Arial"/>
              </a:rPr>
              <a:t>Rate of activity of individual members varied from milestone to milestone.</a:t>
            </a:r>
          </a:p>
          <a:p>
            <a:pPr marL="251460" indent="-179705"/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0045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8D0EBC5A-D8B6-46D7-90FF-D4D2F2130F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Airport Manager – Things that are worth mentioning</a:t>
            </a:r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7C77A88B-10BA-4381-9F48-7AE68F7D3D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en-GB" altLang="cs-CZ" noProof="0" smtClean="0"/>
              <a:pPr/>
              <a:t>7</a:t>
            </a:fld>
            <a:endParaRPr lang="en-GB" altLang="cs-CZ" noProof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C25F104F-D125-433F-AAB2-F9A4A0FE6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>
                <a:cs typeface="Arial"/>
              </a:rPr>
              <a:t>Worth</a:t>
            </a:r>
            <a:r>
              <a:rPr lang="cs-CZ" dirty="0">
                <a:cs typeface="Arial"/>
              </a:rPr>
              <a:t> </a:t>
            </a:r>
            <a:r>
              <a:rPr lang="cs-CZ" dirty="0" err="1">
                <a:cs typeface="Arial"/>
              </a:rPr>
              <a:t>mentioning</a:t>
            </a:r>
            <a:endParaRPr lang="cs-CZ" dirty="0"/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F7460AED-2512-4E2E-B1B8-19661D26C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251460" indent="-179705">
              <a:spcAft>
                <a:spcPts val="600"/>
              </a:spcAft>
            </a:pPr>
            <a:r>
              <a:rPr lang="cs-CZ" dirty="0" err="1">
                <a:cs typeface="Arial"/>
              </a:rPr>
              <a:t>Above</a:t>
            </a:r>
            <a:r>
              <a:rPr lang="cs-CZ" dirty="0">
                <a:cs typeface="Arial"/>
              </a:rPr>
              <a:t> </a:t>
            </a:r>
            <a:r>
              <a:rPr lang="cs-CZ" dirty="0" err="1">
                <a:cs typeface="Arial"/>
              </a:rPr>
              <a:t>average</a:t>
            </a:r>
            <a:r>
              <a:rPr lang="cs-CZ" dirty="0">
                <a:cs typeface="Arial"/>
              </a:rPr>
              <a:t> </a:t>
            </a:r>
            <a:r>
              <a:rPr lang="cs-CZ" dirty="0" err="1">
                <a:cs typeface="Arial"/>
              </a:rPr>
              <a:t>project</a:t>
            </a:r>
            <a:r>
              <a:rPr lang="cs-CZ" dirty="0">
                <a:cs typeface="Arial"/>
              </a:rPr>
              <a:t> management</a:t>
            </a:r>
          </a:p>
          <a:p>
            <a:pPr marL="251460" indent="-179705">
              <a:spcAft>
                <a:spcPts val="600"/>
              </a:spcAft>
            </a:pPr>
            <a:r>
              <a:rPr lang="cs-CZ" dirty="0" err="1">
                <a:ea typeface="+mn-lt"/>
                <a:cs typeface="+mn-lt"/>
              </a:rPr>
              <a:t>Advanced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dirty="0" err="1">
                <a:ea typeface="+mn-lt"/>
                <a:cs typeface="+mn-lt"/>
              </a:rPr>
              <a:t>configuration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dirty="0" err="1">
                <a:ea typeface="+mn-lt"/>
                <a:cs typeface="+mn-lt"/>
              </a:rPr>
              <a:t>of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dirty="0" err="1">
                <a:ea typeface="+mn-lt"/>
                <a:cs typeface="+mn-lt"/>
              </a:rPr>
              <a:t>project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dirty="0" err="1">
                <a:ea typeface="+mn-lt"/>
                <a:cs typeface="+mn-lt"/>
              </a:rPr>
              <a:t>GitLab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dirty="0" err="1">
                <a:ea typeface="+mn-lt"/>
                <a:cs typeface="+mn-lt"/>
              </a:rPr>
              <a:t>repository</a:t>
            </a:r>
            <a:endParaRPr lang="cs-CZ" dirty="0">
              <a:ea typeface="+mn-lt"/>
              <a:cs typeface="+mn-lt"/>
            </a:endParaRPr>
          </a:p>
          <a:p>
            <a:pPr marL="251460" indent="-179705">
              <a:spcAft>
                <a:spcPts val="600"/>
              </a:spcAft>
            </a:pPr>
            <a:r>
              <a:rPr lang="sk-SK" dirty="0" err="1"/>
              <a:t>Extensive</a:t>
            </a:r>
            <a:r>
              <a:rPr lang="sk-SK" dirty="0"/>
              <a:t> </a:t>
            </a:r>
            <a:r>
              <a:rPr lang="sk-SK" dirty="0" err="1"/>
              <a:t>cooperation</a:t>
            </a:r>
            <a:r>
              <a:rPr lang="sk-SK" dirty="0"/>
              <a:t> and </a:t>
            </a:r>
            <a:r>
              <a:rPr lang="sk-SK" dirty="0" err="1"/>
              <a:t>teamwork</a:t>
            </a:r>
            <a:r>
              <a:rPr lang="sk-SK" dirty="0"/>
              <a:t> on </a:t>
            </a:r>
            <a:r>
              <a:rPr lang="sk-SK" dirty="0" err="1"/>
              <a:t>GitLab</a:t>
            </a:r>
            <a:endParaRPr lang="sk-SK" dirty="0"/>
          </a:p>
          <a:p>
            <a:pPr marL="251460" indent="-179705">
              <a:spcAft>
                <a:spcPts val="600"/>
              </a:spcAft>
            </a:pPr>
            <a:r>
              <a:rPr lang="cs-CZ" dirty="0" err="1">
                <a:ea typeface="+mn-lt"/>
                <a:cs typeface="+mn-lt"/>
              </a:rPr>
              <a:t>Using</a:t>
            </a:r>
            <a:r>
              <a:rPr lang="cs-CZ" dirty="0">
                <a:ea typeface="+mn-lt"/>
                <a:cs typeface="+mn-lt"/>
              </a:rPr>
              <a:t> CI to </a:t>
            </a:r>
            <a:r>
              <a:rPr lang="cs-CZ" dirty="0" err="1">
                <a:ea typeface="+mn-lt"/>
                <a:cs typeface="+mn-lt"/>
              </a:rPr>
              <a:t>check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dirty="0" err="1">
                <a:ea typeface="+mn-lt"/>
                <a:cs typeface="+mn-lt"/>
              </a:rPr>
              <a:t>build</a:t>
            </a:r>
            <a:r>
              <a:rPr lang="cs-CZ" dirty="0">
                <a:ea typeface="+mn-lt"/>
                <a:cs typeface="+mn-lt"/>
              </a:rPr>
              <a:t> and </a:t>
            </a:r>
            <a:r>
              <a:rPr lang="cs-CZ" dirty="0" err="1">
                <a:ea typeface="+mn-lt"/>
                <a:cs typeface="+mn-lt"/>
              </a:rPr>
              <a:t>tests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dirty="0" err="1">
                <a:ea typeface="+mn-lt"/>
                <a:cs typeface="+mn-lt"/>
              </a:rPr>
              <a:t>during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dirty="0" err="1">
                <a:ea typeface="+mn-lt"/>
                <a:cs typeface="+mn-lt"/>
              </a:rPr>
              <a:t>merge</a:t>
            </a:r>
            <a:r>
              <a:rPr lang="cs-CZ" dirty="0">
                <a:ea typeface="+mn-lt"/>
                <a:cs typeface="+mn-lt"/>
              </a:rPr>
              <a:t> </a:t>
            </a:r>
            <a:r>
              <a:rPr lang="cs-CZ" dirty="0" err="1">
                <a:ea typeface="+mn-lt"/>
                <a:cs typeface="+mn-lt"/>
              </a:rPr>
              <a:t>requests</a:t>
            </a:r>
            <a:endParaRPr lang="cs-CZ" dirty="0">
              <a:cs typeface="Arial"/>
            </a:endParaRPr>
          </a:p>
          <a:p>
            <a:pPr marL="251460" indent="-179705">
              <a:spcAft>
                <a:spcPts val="600"/>
              </a:spcAft>
            </a:pPr>
            <a:r>
              <a:rPr lang="cs-CZ" dirty="0" err="1">
                <a:cs typeface="Arial"/>
              </a:rPr>
              <a:t>Nicely</a:t>
            </a:r>
            <a:r>
              <a:rPr lang="cs-CZ" dirty="0">
                <a:cs typeface="Arial"/>
              </a:rPr>
              <a:t> done and user </a:t>
            </a:r>
            <a:r>
              <a:rPr lang="cs-CZ" dirty="0" err="1">
                <a:cs typeface="Arial"/>
              </a:rPr>
              <a:t>friendly</a:t>
            </a:r>
            <a:r>
              <a:rPr lang="cs-CZ" dirty="0">
                <a:cs typeface="Arial"/>
              </a:rPr>
              <a:t> UI design</a:t>
            </a:r>
          </a:p>
          <a:p>
            <a:pPr marL="251460" indent="-179705">
              <a:spcAft>
                <a:spcPts val="600"/>
              </a:spcAft>
            </a:pPr>
            <a:r>
              <a:rPr lang="cs-CZ" dirty="0">
                <a:cs typeface="Arial"/>
              </a:rPr>
              <a:t>Plenty </a:t>
            </a:r>
            <a:r>
              <a:rPr lang="cs-CZ" dirty="0" err="1">
                <a:cs typeface="Arial"/>
              </a:rPr>
              <a:t>of</a:t>
            </a:r>
            <a:r>
              <a:rPr lang="cs-CZ" dirty="0">
                <a:cs typeface="Arial"/>
              </a:rPr>
              <a:t> </a:t>
            </a:r>
            <a:r>
              <a:rPr lang="cs-CZ" dirty="0" err="1">
                <a:cs typeface="Arial"/>
              </a:rPr>
              <a:t>internally</a:t>
            </a:r>
            <a:r>
              <a:rPr lang="cs-CZ" dirty="0">
                <a:cs typeface="Arial"/>
              </a:rPr>
              <a:t> </a:t>
            </a:r>
            <a:r>
              <a:rPr lang="cs-CZ" dirty="0" err="1">
                <a:cs typeface="Arial"/>
              </a:rPr>
              <a:t>used</a:t>
            </a:r>
            <a:r>
              <a:rPr lang="cs-CZ" dirty="0">
                <a:cs typeface="Arial"/>
              </a:rPr>
              <a:t> </a:t>
            </a:r>
            <a:r>
              <a:rPr lang="cs-CZ" dirty="0" err="1">
                <a:cs typeface="Arial"/>
              </a:rPr>
              <a:t>search</a:t>
            </a:r>
            <a:r>
              <a:rPr lang="cs-CZ" dirty="0">
                <a:cs typeface="Arial"/>
              </a:rPr>
              <a:t> </a:t>
            </a:r>
            <a:r>
              <a:rPr lang="cs-CZ" dirty="0" err="1">
                <a:cs typeface="Arial"/>
              </a:rPr>
              <a:t>methods</a:t>
            </a:r>
            <a:endParaRPr lang="cs-CZ" dirty="0">
              <a:cs typeface="Arial"/>
            </a:endParaRPr>
          </a:p>
          <a:p>
            <a:pPr marL="71755" indent="0">
              <a:spcAft>
                <a:spcPts val="600"/>
              </a:spcAft>
              <a:buNone/>
            </a:pPr>
            <a:endParaRPr lang="cs-CZ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69956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29794872-51F7-40A0-B4A9-E29EA66CCA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Airport Manager – Our feedback on this course</a:t>
            </a:r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84844DB2-EB48-4149-9404-98F047481E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en-GB" altLang="cs-CZ" noProof="0" smtClean="0"/>
              <a:pPr/>
              <a:t>8</a:t>
            </a:fld>
            <a:endParaRPr lang="en-GB" altLang="cs-CZ" noProof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CF687F74-67C2-4A7C-A6B3-D6A02A5CC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>
                <a:cs typeface="Arial"/>
              </a:rPr>
              <a:t>Our</a:t>
            </a:r>
            <a:r>
              <a:rPr lang="cs-CZ" dirty="0">
                <a:cs typeface="Arial"/>
              </a:rPr>
              <a:t> </a:t>
            </a:r>
            <a:r>
              <a:rPr lang="cs-CZ" dirty="0" err="1">
                <a:cs typeface="Arial"/>
              </a:rPr>
              <a:t>view</a:t>
            </a:r>
            <a:r>
              <a:rPr lang="cs-CZ" dirty="0">
                <a:cs typeface="Arial"/>
              </a:rPr>
              <a:t> on </a:t>
            </a:r>
            <a:r>
              <a:rPr lang="cs-CZ" dirty="0" err="1">
                <a:cs typeface="Arial"/>
              </a:rPr>
              <a:t>this</a:t>
            </a:r>
            <a:r>
              <a:rPr lang="cs-CZ" dirty="0">
                <a:cs typeface="Arial"/>
              </a:rPr>
              <a:t> </a:t>
            </a:r>
            <a:r>
              <a:rPr lang="cs-CZ" dirty="0" err="1">
                <a:cs typeface="Arial"/>
              </a:rPr>
              <a:t>course</a:t>
            </a:r>
            <a:endParaRPr lang="cs-CZ" dirty="0"/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7886A61A-BDCF-4694-A4E2-3DB339033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cs-CZ" dirty="0" err="1"/>
              <a:t>We</a:t>
            </a:r>
            <a:r>
              <a:rPr lang="cs-CZ" dirty="0"/>
              <a:t> </a:t>
            </a:r>
            <a:r>
              <a:rPr lang="cs-CZ" dirty="0" err="1"/>
              <a:t>will</a:t>
            </a:r>
            <a:r>
              <a:rPr lang="cs-CZ" dirty="0"/>
              <a:t> use </a:t>
            </a:r>
            <a:r>
              <a:rPr lang="cs-CZ" dirty="0" err="1"/>
              <a:t>knowledge</a:t>
            </a:r>
            <a:r>
              <a:rPr lang="cs-CZ" dirty="0"/>
              <a:t> </a:t>
            </a:r>
            <a:r>
              <a:rPr lang="cs-CZ" dirty="0" err="1"/>
              <a:t>from</a:t>
            </a:r>
            <a:r>
              <a:rPr lang="cs-CZ" dirty="0"/>
              <a:t> </a:t>
            </a:r>
            <a:r>
              <a:rPr lang="cs-CZ" dirty="0" err="1"/>
              <a:t>this</a:t>
            </a:r>
            <a:r>
              <a:rPr lang="cs-CZ" dirty="0"/>
              <a:t> </a:t>
            </a:r>
            <a:r>
              <a:rPr lang="cs-CZ" dirty="0" err="1"/>
              <a:t>course</a:t>
            </a:r>
            <a:r>
              <a:rPr lang="cs-CZ" dirty="0"/>
              <a:t> in </a:t>
            </a:r>
            <a:r>
              <a:rPr lang="cs-CZ" dirty="0" err="1"/>
              <a:t>our</a:t>
            </a:r>
            <a:r>
              <a:rPr lang="cs-CZ" dirty="0"/>
              <a:t> </a:t>
            </a:r>
            <a:r>
              <a:rPr lang="cs-CZ" dirty="0" err="1"/>
              <a:t>work</a:t>
            </a:r>
            <a:endParaRPr lang="cs-CZ" dirty="0"/>
          </a:p>
          <a:p>
            <a:pPr>
              <a:spcAft>
                <a:spcPts val="1200"/>
              </a:spcAft>
            </a:pPr>
            <a:r>
              <a:rPr lang="cs-CZ" dirty="0" err="1"/>
              <a:t>Better</a:t>
            </a:r>
            <a:r>
              <a:rPr lang="cs-CZ" dirty="0"/>
              <a:t> </a:t>
            </a:r>
            <a:r>
              <a:rPr lang="cs-CZ" dirty="0" err="1"/>
              <a:t>knowledge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multi-layer</a:t>
            </a:r>
            <a:r>
              <a:rPr lang="cs-CZ" dirty="0"/>
              <a:t> </a:t>
            </a:r>
            <a:r>
              <a:rPr lang="cs-CZ" dirty="0" err="1"/>
              <a:t>architecture</a:t>
            </a:r>
            <a:endParaRPr lang="cs-CZ" dirty="0"/>
          </a:p>
          <a:p>
            <a:r>
              <a:rPr lang="cs-CZ" dirty="0" err="1"/>
              <a:t>Well</a:t>
            </a:r>
            <a:r>
              <a:rPr lang="cs-CZ" dirty="0"/>
              <a:t> </a:t>
            </a:r>
            <a:r>
              <a:rPr lang="cs-CZ" dirty="0" err="1"/>
              <a:t>structured</a:t>
            </a:r>
            <a:r>
              <a:rPr lang="cs-CZ" dirty="0"/>
              <a:t> </a:t>
            </a:r>
            <a:r>
              <a:rPr lang="cs-CZ" dirty="0" err="1"/>
              <a:t>seminars</a:t>
            </a:r>
            <a:r>
              <a:rPr lang="cs-CZ" dirty="0"/>
              <a:t> </a:t>
            </a:r>
            <a:r>
              <a:rPr lang="cs-CZ" dirty="0" err="1"/>
              <a:t>with</a:t>
            </a:r>
            <a:r>
              <a:rPr lang="cs-CZ" dirty="0"/>
              <a:t> </a:t>
            </a:r>
            <a:r>
              <a:rPr lang="cs-CZ" dirty="0" err="1"/>
              <a:t>helpful</a:t>
            </a:r>
            <a:r>
              <a:rPr lang="cs-CZ" dirty="0"/>
              <a:t> tutor</a:t>
            </a:r>
          </a:p>
        </p:txBody>
      </p:sp>
    </p:spTree>
    <p:extLst>
      <p:ext uri="{BB962C8B-B14F-4D97-AF65-F5344CB8AC3E}">
        <p14:creationId xmlns:p14="http://schemas.microsoft.com/office/powerpoint/2010/main" val="152922283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_MU_EN">
  <a:themeElements>
    <a:clrScheme name="MUNI MED">
      <a:dk1>
        <a:srgbClr val="000000"/>
      </a:dk1>
      <a:lt1>
        <a:srgbClr val="FFFFFF"/>
      </a:lt1>
      <a:dk2>
        <a:srgbClr val="0000DC"/>
      </a:dk2>
      <a:lt2>
        <a:srgbClr val="FFC000"/>
      </a:lt2>
      <a:accent1>
        <a:srgbClr val="0000DC"/>
      </a:accent1>
      <a:accent2>
        <a:srgbClr val="F01928"/>
      </a:accent2>
      <a:accent3>
        <a:srgbClr val="00AF3F"/>
      </a:accent3>
      <a:accent4>
        <a:srgbClr val="4BC8FF"/>
      </a:accent4>
      <a:accent5>
        <a:srgbClr val="FF7300"/>
      </a:accent5>
      <a:accent6>
        <a:srgbClr val="B9006E"/>
      </a:accent6>
      <a:hlink>
        <a:srgbClr val="0000DC"/>
      </a:hlink>
      <a:folHlink>
        <a:srgbClr val="5AC8AF"/>
      </a:folHlink>
    </a:clrScheme>
    <a:fontScheme name="Office – klasické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cs-CZ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2800" dirty="0" err="1" smtClean="0">
            <a:latin typeface="+mn-lt"/>
          </a:defRPr>
        </a:defPPr>
      </a:lstStyle>
    </a:txDef>
  </a:objectDefaults>
  <a:extraClrSchemeLst>
    <a:extraClrScheme>
      <a:clrScheme name="Směsi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měsi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měsi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uni-fi-prezentace-pecet-16-9-en-v10.potx" id="{704F1FA7-F9BE-40BC-9B0C-B5353795C35A}" vid="{66F2B097-0E85-46C9-9195-24E66B7DCDB3}"/>
    </a:ext>
  </a:extLst>
</a:theme>
</file>

<file path=ppt/theme/theme2.xml><?xml version="1.0" encoding="utf-8"?>
<a:theme xmlns:a="http://schemas.openxmlformats.org/drawingml/2006/main" name="Motiv systém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ystém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8BAC94BA468D488F31B2478A655CDC" ma:contentTypeVersion="2" ma:contentTypeDescription="Create a new document." ma:contentTypeScope="" ma:versionID="ee33a842da3844a56f5f7ee8bb88b81c">
  <xsd:schema xmlns:xsd="http://www.w3.org/2001/XMLSchema" xmlns:xs="http://www.w3.org/2001/XMLSchema" xmlns:p="http://schemas.microsoft.com/office/2006/metadata/properties" xmlns:ns2="76d5652a-9cd3-465f-98c7-aa8090bd65c7" targetNamespace="http://schemas.microsoft.com/office/2006/metadata/properties" ma:root="true" ma:fieldsID="0e2306b8fccc60975f3c3727b2649f8a" ns2:_="">
    <xsd:import namespace="76d5652a-9cd3-465f-98c7-aa8090bd65c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d5652a-9cd3-465f-98c7-aa8090bd65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6D440CD-296A-4D53-ADEC-7D00E4A1CCC5}">
  <ds:schemaRefs>
    <ds:schemaRef ds:uri="76d5652a-9cd3-465f-98c7-aa8090bd65c7"/>
    <ds:schemaRef ds:uri="http://purl.org/dc/dcmitype/"/>
    <ds:schemaRef ds:uri="http://purl.org/dc/terms/"/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5ED1A57A-D14B-4703-840C-576F0254F0F7}">
  <ds:schemaRefs>
    <ds:schemaRef ds:uri="76d5652a-9cd3-465f-98c7-aa8090bd65c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05E378C-F741-4F33-B66E-C3F4C4C395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</TotalTime>
  <Words>366</Words>
  <Application>Microsoft Macintosh PowerPoint</Application>
  <PresentationFormat>Širokouhlá</PresentationFormat>
  <Paragraphs>62</Paragraphs>
  <Slides>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2" baseType="lpstr">
      <vt:lpstr>Arial</vt:lpstr>
      <vt:lpstr>Tahoma</vt:lpstr>
      <vt:lpstr>Wingdings</vt:lpstr>
      <vt:lpstr>Presentation_MU_EN</vt:lpstr>
      <vt:lpstr>Airport Manager</vt:lpstr>
      <vt:lpstr>About</vt:lpstr>
      <vt:lpstr>Technologies used</vt:lpstr>
      <vt:lpstr>Use case diagram</vt:lpstr>
      <vt:lpstr>Team competences</vt:lpstr>
      <vt:lpstr>Team cooperation</vt:lpstr>
      <vt:lpstr>Worth mentioning</vt:lpstr>
      <vt:lpstr>Our view on this course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/>
  <cp:lastModifiedBy>Jozef Vanický</cp:lastModifiedBy>
  <cp:revision>7</cp:revision>
  <cp:lastPrinted>1601-01-01T00:00:00Z</cp:lastPrinted>
  <dcterms:created xsi:type="dcterms:W3CDTF">2021-06-08T00:16:31Z</dcterms:created>
  <dcterms:modified xsi:type="dcterms:W3CDTF">2021-06-10T16:57:43Z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0x0101008A8BAC94BA468D488F31B2478A655CDC</vt:lpwstr>
  </property>
</Properties>
</file>