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0" r:id="rId9"/>
    <p:sldId id="265" r:id="rId10"/>
    <p:sldId id="267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59" autoAdjust="0"/>
    <p:restoredTop sz="94660"/>
  </p:normalViewPr>
  <p:slideViewPr>
    <p:cSldViewPr snapToGrid="0">
      <p:cViewPr>
        <p:scale>
          <a:sx n="75" d="100"/>
          <a:sy n="75" d="100"/>
        </p:scale>
        <p:origin x="34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747B0D01-CFD8-45C0-835E-6A6B6441BA0B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3F381D8D-2C93-4C90-9333-CC53A40AB78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052970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B0D01-CFD8-45C0-835E-6A6B6441BA0B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1D8D-2C93-4C90-9333-CC53A40AB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193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B0D01-CFD8-45C0-835E-6A6B6441BA0B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1D8D-2C93-4C90-9333-CC53A40AB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905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B0D01-CFD8-45C0-835E-6A6B6441BA0B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1D8D-2C93-4C90-9333-CC53A40AB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092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B0D01-CFD8-45C0-835E-6A6B6441BA0B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1D8D-2C93-4C90-9333-CC53A40AB78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960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B0D01-CFD8-45C0-835E-6A6B6441BA0B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1D8D-2C93-4C90-9333-CC53A40AB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05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B0D01-CFD8-45C0-835E-6A6B6441BA0B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1D8D-2C93-4C90-9333-CC53A40AB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937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B0D01-CFD8-45C0-835E-6A6B6441BA0B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1D8D-2C93-4C90-9333-CC53A40AB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944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B0D01-CFD8-45C0-835E-6A6B6441BA0B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1D8D-2C93-4C90-9333-CC53A40AB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593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B0D01-CFD8-45C0-835E-6A6B6441BA0B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1D8D-2C93-4C90-9333-CC53A40AB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223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B0D01-CFD8-45C0-835E-6A6B6441BA0B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1D8D-2C93-4C90-9333-CC53A40AB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340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747B0D01-CFD8-45C0-835E-6A6B6441BA0B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3F381D8D-2C93-4C90-9333-CC53A40AB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219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B2FBFC9-6471-7A03-4805-058AC3EADB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/>
              <a:t>Dsa</a:t>
            </a:r>
            <a:r>
              <a:rPr lang="tr-TR" dirty="0"/>
              <a:t> 210 Project</a:t>
            </a:r>
            <a:endParaRPr lang="en-US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07C1DBDE-02BA-C2C6-EBD7-580D6F7AAA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Ali Serhat Koç 28335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587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4FC4598-CA67-72C0-D84E-527BBF872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İçerik Yer Tutucusu 4" descr="metin, çizgi, diyagram, 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AFD56F60-52B2-E0CA-CCC0-08358ABBE8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231" y="2001520"/>
            <a:ext cx="7252229" cy="4351338"/>
          </a:xfr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B411AFEF-618B-787E-B700-ED8F81EF17F6}"/>
              </a:ext>
            </a:extLst>
          </p:cNvPr>
          <p:cNvSpPr txBox="1"/>
          <p:nvPr/>
        </p:nvSpPr>
        <p:spPr>
          <a:xfrm>
            <a:off x="447040" y="2540000"/>
            <a:ext cx="29870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also analyzed the popularity and temperature of the songs to see if the popularity of the songs I listened to increased as the temperature increased.</a:t>
            </a:r>
          </a:p>
        </p:txBody>
      </p:sp>
    </p:spTree>
    <p:extLst>
      <p:ext uri="{BB962C8B-B14F-4D97-AF65-F5344CB8AC3E}">
        <p14:creationId xmlns:p14="http://schemas.microsoft.com/office/powerpoint/2010/main" val="2982397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D04D4D8-508B-C879-9094-8F7DF4B39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Conclusion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DB799E7-405F-384D-8B4E-E03CA4314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3600" dirty="0" err="1"/>
              <a:t>Accept</a:t>
            </a:r>
            <a:r>
              <a:rPr lang="tr-TR" sz="3600" dirty="0"/>
              <a:t> H0</a:t>
            </a:r>
          </a:p>
          <a:p>
            <a:r>
              <a:rPr lang="tr-TR" sz="3600" dirty="0" err="1"/>
              <a:t>It</a:t>
            </a:r>
            <a:r>
              <a:rPr lang="tr-TR" sz="3600" dirty="0"/>
              <a:t> </a:t>
            </a:r>
            <a:r>
              <a:rPr lang="tr-TR" sz="3600" dirty="0" err="1"/>
              <a:t>seems</a:t>
            </a:r>
            <a:r>
              <a:rPr lang="tr-TR" sz="3600" dirty="0"/>
              <a:t> </a:t>
            </a:r>
            <a:r>
              <a:rPr lang="tr-TR" sz="3600" dirty="0" err="1"/>
              <a:t>there</a:t>
            </a:r>
            <a:r>
              <a:rPr lang="tr-TR" sz="3600" dirty="0"/>
              <a:t> </a:t>
            </a:r>
            <a:r>
              <a:rPr lang="tr-TR" sz="3600" dirty="0" err="1"/>
              <a:t>are</a:t>
            </a:r>
            <a:r>
              <a:rPr lang="tr-TR" sz="3600" dirty="0"/>
              <a:t> </a:t>
            </a:r>
            <a:r>
              <a:rPr lang="tr-TR" sz="3600" dirty="0" err="1"/>
              <a:t>no</a:t>
            </a:r>
            <a:r>
              <a:rPr lang="tr-TR" sz="3600" dirty="0"/>
              <a:t> </a:t>
            </a:r>
            <a:r>
              <a:rPr lang="tr-TR" sz="3600" dirty="0" err="1"/>
              <a:t>significant</a:t>
            </a:r>
            <a:r>
              <a:rPr lang="tr-TR" sz="3600" dirty="0"/>
              <a:t> </a:t>
            </a:r>
            <a:r>
              <a:rPr lang="tr-TR" sz="3600" dirty="0" err="1"/>
              <a:t>relations</a:t>
            </a:r>
            <a:r>
              <a:rPr lang="tr-TR" sz="3600" dirty="0"/>
              <a:t> </a:t>
            </a:r>
            <a:r>
              <a:rPr lang="tr-TR" sz="3600" dirty="0" err="1"/>
              <a:t>between</a:t>
            </a:r>
            <a:r>
              <a:rPr lang="tr-TR" sz="3600" dirty="0"/>
              <a:t> </a:t>
            </a:r>
            <a:r>
              <a:rPr lang="tr-TR" sz="3600" dirty="0" err="1"/>
              <a:t>weather</a:t>
            </a:r>
            <a:r>
              <a:rPr lang="tr-TR" sz="3600" dirty="0"/>
              <a:t> </a:t>
            </a:r>
            <a:r>
              <a:rPr lang="tr-TR" sz="3600" dirty="0" err="1"/>
              <a:t>and</a:t>
            </a:r>
            <a:r>
              <a:rPr lang="tr-TR" sz="3600" dirty="0"/>
              <a:t> </a:t>
            </a:r>
            <a:r>
              <a:rPr lang="tr-TR" sz="3600" dirty="0" err="1"/>
              <a:t>mood</a:t>
            </a:r>
            <a:r>
              <a:rPr lang="tr-TR" sz="3600" dirty="0"/>
              <a:t>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640650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FD5FAFF-479E-4076-CBAA-CE2762767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Data Set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11C1C63-4061-D6D6-ABD0-E98BA6644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4400" dirty="0">
                <a:latin typeface="Avenir Next LT Pro" panose="020B0504020202020204" pitchFamily="34" charset="-94"/>
              </a:rPr>
              <a:t>Spotify</a:t>
            </a:r>
          </a:p>
          <a:p>
            <a:endParaRPr lang="tr-TR" sz="4400" dirty="0">
              <a:latin typeface="Avenir Next LT Pro" panose="020B0504020202020204" pitchFamily="34" charset="-94"/>
            </a:endParaRPr>
          </a:p>
          <a:p>
            <a:endParaRPr lang="tr-TR" sz="4400" dirty="0">
              <a:latin typeface="Avenir Next LT Pro" panose="020B0504020202020204" pitchFamily="34" charset="-94"/>
            </a:endParaRPr>
          </a:p>
          <a:p>
            <a:r>
              <a:rPr lang="tr-TR" sz="4400" dirty="0">
                <a:latin typeface="Avenir Next LT Pro" panose="020B0504020202020204" pitchFamily="34" charset="-94"/>
              </a:rPr>
              <a:t>V</a:t>
            </a:r>
            <a:r>
              <a:rPr lang="en-US" sz="4400" dirty="0" err="1">
                <a:latin typeface="Avenir Next LT Pro" panose="020B0504020202020204" pitchFamily="34" charset="-94"/>
              </a:rPr>
              <a:t>isualcrossing</a:t>
            </a:r>
            <a:endParaRPr lang="tr-TR" sz="4400" dirty="0">
              <a:latin typeface="Avenir Next LT Pro" panose="020B0504020202020204" pitchFamily="34" charset="-94"/>
            </a:endParaRPr>
          </a:p>
          <a:p>
            <a:endParaRPr lang="tr-TR" sz="4400" dirty="0">
              <a:latin typeface="Avenir Next LT Pro" panose="020B0504020202020204" pitchFamily="34" charset="-94"/>
            </a:endParaRPr>
          </a:p>
        </p:txBody>
      </p:sp>
      <p:pic>
        <p:nvPicPr>
          <p:cNvPr id="5" name="Resim 4" descr="metin, yazı tipi, ekran görüntüsü, logo içeren bir resim&#10;&#10;Açıklama otomatik olarak oluşturuldu">
            <a:extLst>
              <a:ext uri="{FF2B5EF4-FFF2-40B4-BE49-F238E27FC236}">
                <a16:creationId xmlns:a16="http://schemas.microsoft.com/office/drawing/2014/main" id="{764584E5-2702-A74D-D02A-E826BB194A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5872" y="5113337"/>
            <a:ext cx="4286250" cy="1066800"/>
          </a:xfrm>
          <a:prstGeom prst="rect">
            <a:avLst/>
          </a:prstGeom>
        </p:spPr>
      </p:pic>
      <p:pic>
        <p:nvPicPr>
          <p:cNvPr id="7" name="Resim 6" descr="grafik, grafik tasarım, yazı tipi, logo içeren bir resim&#10;&#10;Açıklama otomatik olarak oluşturuldu">
            <a:extLst>
              <a:ext uri="{FF2B5EF4-FFF2-40B4-BE49-F238E27FC236}">
                <a16:creationId xmlns:a16="http://schemas.microsoft.com/office/drawing/2014/main" id="{531DD0D7-796D-BFD7-D30A-A10A8BE027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925" y="2147479"/>
            <a:ext cx="5693103" cy="1708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134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84E8EBB-105B-3EE4-B045-52C0893E5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FIRST STEP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90B3189-4EF0-03CB-F153-B798F8EC9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used Spotify API to access my last listened songs</a:t>
            </a:r>
            <a:r>
              <a:rPr lang="tr-TR" dirty="0"/>
              <a:t>.</a:t>
            </a:r>
          </a:p>
          <a:p>
            <a:endParaRPr lang="tr-TR" dirty="0"/>
          </a:p>
          <a:p>
            <a:pPr marL="0" indent="0">
              <a:buNone/>
            </a:pPr>
            <a:r>
              <a:rPr lang="tr-TR" dirty="0"/>
              <a:t>                                                                 </a:t>
            </a:r>
            <a:endParaRPr lang="en-US" dirty="0"/>
          </a:p>
        </p:txBody>
      </p:sp>
      <p:pic>
        <p:nvPicPr>
          <p:cNvPr id="5" name="Resim 4" descr="metin, 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89DD8311-E487-51A6-24E0-0EF1ABC8BD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672" y="2632794"/>
            <a:ext cx="3582892" cy="3241156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E5E893BE-7BF8-99C5-2655-B4B2600B38EA}"/>
              </a:ext>
            </a:extLst>
          </p:cNvPr>
          <p:cNvSpPr txBox="1"/>
          <p:nvPr/>
        </p:nvSpPr>
        <p:spPr>
          <a:xfrm>
            <a:off x="5648960" y="2971800"/>
            <a:ext cx="5547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had a problem here because </a:t>
            </a:r>
            <a:r>
              <a:rPr lang="tr-TR" dirty="0"/>
              <a:t>S</a:t>
            </a:r>
            <a:r>
              <a:rPr lang="en-US" dirty="0" err="1"/>
              <a:t>potify</a:t>
            </a:r>
            <a:r>
              <a:rPr lang="en-US" dirty="0"/>
              <a:t> was constantly asking for authentication. To solve this, I saved my data to a </a:t>
            </a:r>
            <a:r>
              <a:rPr lang="en-US" dirty="0" err="1"/>
              <a:t>json</a:t>
            </a:r>
            <a:r>
              <a:rPr lang="en-US" dirty="0"/>
              <a:t> file after accessing it.</a:t>
            </a:r>
          </a:p>
        </p:txBody>
      </p:sp>
    </p:spTree>
    <p:extLst>
      <p:ext uri="{BB962C8B-B14F-4D97-AF65-F5344CB8AC3E}">
        <p14:creationId xmlns:p14="http://schemas.microsoft.com/office/powerpoint/2010/main" val="1456158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F3DC814-426C-B855-4B26-3CF242D39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Weather</a:t>
            </a:r>
            <a:r>
              <a:rPr lang="tr-TR" dirty="0"/>
              <a:t> </a:t>
            </a:r>
            <a:r>
              <a:rPr lang="tr-TR" dirty="0" err="1"/>
              <a:t>Api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D35CBCB-A2F9-BD18-37A2-E2529AF3F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get weather information, I filtered the dates using the </a:t>
            </a:r>
            <a:r>
              <a:rPr lang="tr-TR" dirty="0"/>
              <a:t>V</a:t>
            </a:r>
            <a:r>
              <a:rPr lang="en-US" dirty="0" err="1"/>
              <a:t>isualcrossing</a:t>
            </a:r>
            <a:r>
              <a:rPr lang="en-US" dirty="0"/>
              <a:t> app and downloaded the data</a:t>
            </a:r>
            <a:endParaRPr lang="tr-TR" dirty="0"/>
          </a:p>
          <a:p>
            <a:endParaRPr lang="tr-TR" dirty="0"/>
          </a:p>
          <a:p>
            <a:endParaRPr lang="tr-TR" dirty="0"/>
          </a:p>
          <a:p>
            <a:pPr lvl="1"/>
            <a:endParaRPr lang="en-US" dirty="0"/>
          </a:p>
        </p:txBody>
      </p:sp>
      <p:pic>
        <p:nvPicPr>
          <p:cNvPr id="9" name="Resim 8" descr="metin, 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B37652C4-59F0-3044-7E9A-46D6024899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425" y="2382946"/>
            <a:ext cx="5655696" cy="4322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157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1FA5301-D867-FBAA-7B67-AF7213D6C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err="1"/>
              <a:t>Df</a:t>
            </a:r>
            <a:r>
              <a:rPr lang="tr-TR"/>
              <a:t>.Info</a:t>
            </a:r>
            <a:r>
              <a:rPr lang="tr-TR" dirty="0"/>
              <a:t>()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CD24F3A-32B2-B99C-7F48-D9D8FF1D0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checked my data with df.info to analyze if there is a problem with the data I have accessed.</a:t>
            </a:r>
          </a:p>
        </p:txBody>
      </p:sp>
      <p:pic>
        <p:nvPicPr>
          <p:cNvPr id="5" name="Resim 4" descr="metin, ekran görüntüsü, yazı tipi, menü içeren bir resim&#10;&#10;Açıklama otomatik olarak oluşturuldu">
            <a:extLst>
              <a:ext uri="{FF2B5EF4-FFF2-40B4-BE49-F238E27FC236}">
                <a16:creationId xmlns:a16="http://schemas.microsoft.com/office/drawing/2014/main" id="{E4EE18FB-8D8F-6D63-23E2-46BFEF1ED2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2293492"/>
            <a:ext cx="3610740" cy="419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525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2F5ADD6-CB65-9494-770E-5FA160675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Mood</a:t>
            </a:r>
            <a:r>
              <a:rPr lang="tr-TR" dirty="0"/>
              <a:t> Analysis Update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38376BF-5BE8-F3FC-F254-F9BBAC0C0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wanted to do mood analysis in my project. But when I started collecting data, I saw that the audio features </a:t>
            </a:r>
            <a:r>
              <a:rPr lang="en-US" dirty="0" err="1"/>
              <a:t>api</a:t>
            </a:r>
            <a:r>
              <a:rPr lang="en-US" dirty="0"/>
              <a:t> request </a:t>
            </a:r>
            <a:r>
              <a:rPr lang="en-US" dirty="0" err="1"/>
              <a:t>depricate</a:t>
            </a:r>
            <a:r>
              <a:rPr lang="en-US" dirty="0"/>
              <a:t> on the </a:t>
            </a:r>
            <a:r>
              <a:rPr lang="en-US" dirty="0" err="1"/>
              <a:t>spotify</a:t>
            </a:r>
            <a:r>
              <a:rPr lang="en-US" dirty="0"/>
              <a:t> </a:t>
            </a:r>
            <a:r>
              <a:rPr lang="en-US" dirty="0" err="1"/>
              <a:t>api</a:t>
            </a:r>
            <a:r>
              <a:rPr lang="en-US" dirty="0"/>
              <a:t> site, which has values ​​such as energy and tempo of the songs.</a:t>
            </a:r>
            <a:endParaRPr lang="tr-TR" dirty="0"/>
          </a:p>
          <a:p>
            <a:r>
              <a:rPr lang="en-US" dirty="0"/>
              <a:t>Instead, I pulled the genres of the songs with the API and gave them manual grades between 1 and 0. (1: Energetic mood, 0: Calm mood)</a:t>
            </a:r>
            <a:endParaRPr lang="tr-TR" dirty="0"/>
          </a:p>
          <a:p>
            <a:endParaRPr lang="tr-TR" dirty="0"/>
          </a:p>
          <a:p>
            <a:endParaRPr lang="en-US" dirty="0"/>
          </a:p>
        </p:txBody>
      </p:sp>
      <p:pic>
        <p:nvPicPr>
          <p:cNvPr id="5" name="Resim 4" descr="metin, ekran görüntüsü, yazı tipi içeren bir resim&#10;&#10;Açıklama otomatik olarak oluşturuldu">
            <a:extLst>
              <a:ext uri="{FF2B5EF4-FFF2-40B4-BE49-F238E27FC236}">
                <a16:creationId xmlns:a16="http://schemas.microsoft.com/office/drawing/2014/main" id="{AE82FDA2-B9A5-6DCD-CD74-8E31497EE0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1907" y="3429000"/>
            <a:ext cx="3107853" cy="3477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598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D5D4608-E9A4-E222-7F5E-59DCFE6AE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My </a:t>
            </a:r>
            <a:r>
              <a:rPr lang="tr-TR" dirty="0" err="1"/>
              <a:t>Hypothesis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934B695-F739-4E8E-26A5-FCD8154B1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0752" y="2506663"/>
            <a:ext cx="8595360" cy="4351337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Avenir Next LT Pro" panose="020B0504020202020204" pitchFamily="34" charset="-94"/>
              </a:rPr>
              <a:t>There is no significant relationship between weather conditions and mood points</a:t>
            </a:r>
          </a:p>
        </p:txBody>
      </p:sp>
    </p:spTree>
    <p:extLst>
      <p:ext uri="{BB962C8B-B14F-4D97-AF65-F5344CB8AC3E}">
        <p14:creationId xmlns:p14="http://schemas.microsoft.com/office/powerpoint/2010/main" val="362302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 descr="metin, ekran görüntüsü, dikdörtgen, kare içeren bir resim&#10;&#10;Açıklama otomatik olarak oluşturuldu">
            <a:extLst>
              <a:ext uri="{FF2B5EF4-FFF2-40B4-BE49-F238E27FC236}">
                <a16:creationId xmlns:a16="http://schemas.microsoft.com/office/drawing/2014/main" id="{EAE4F9CD-79DB-468C-5587-745B0C1853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638" y="310991"/>
            <a:ext cx="7726561" cy="6181249"/>
          </a:xfr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0737AC77-AD15-3795-91D6-5EBB25AD20FB}"/>
              </a:ext>
            </a:extLst>
          </p:cNvPr>
          <p:cNvSpPr txBox="1"/>
          <p:nvPr/>
        </p:nvSpPr>
        <p:spPr>
          <a:xfrm>
            <a:off x="467360" y="1513840"/>
            <a:ext cx="161544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was expecting the song moods to increase as the temperature increased, but the exact opposite happened.</a:t>
            </a:r>
          </a:p>
        </p:txBody>
      </p:sp>
    </p:spTree>
    <p:extLst>
      <p:ext uri="{BB962C8B-B14F-4D97-AF65-F5344CB8AC3E}">
        <p14:creationId xmlns:p14="http://schemas.microsoft.com/office/powerpoint/2010/main" val="175954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 descr="metin, çizgi, öykü gelişim çizgisi; kumpas; grafiğini çıkarma, sayı, numara içeren bir resim&#10;&#10;Açıklama otomatik olarak oluşturuldu">
            <a:extLst>
              <a:ext uri="{FF2B5EF4-FFF2-40B4-BE49-F238E27FC236}">
                <a16:creationId xmlns:a16="http://schemas.microsoft.com/office/drawing/2014/main" id="{FE53E5EA-1787-84D4-932A-0272F2C28B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631" y="689451"/>
            <a:ext cx="9131829" cy="5479098"/>
          </a:xfr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DC1C8EE7-FD17-21BF-D733-6E24382EDED9}"/>
              </a:ext>
            </a:extLst>
          </p:cNvPr>
          <p:cNvSpPr txBox="1"/>
          <p:nvPr/>
        </p:nvSpPr>
        <p:spPr>
          <a:xfrm>
            <a:off x="162560" y="1656080"/>
            <a:ext cx="144272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was expecting the song moods to increase as the temperature increased, but the exact opposite happened.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173596"/>
      </p:ext>
    </p:extLst>
  </p:cSld>
  <p:clrMapOvr>
    <a:masterClrMapping/>
  </p:clrMapOvr>
</p:sld>
</file>

<file path=ppt/theme/theme1.xml><?xml version="1.0" encoding="utf-8"?>
<a:theme xmlns:a="http://schemas.openxmlformats.org/drawingml/2006/main" name="Manzara">
  <a:themeElements>
    <a:clrScheme name="Manzara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Manzara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nzara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TM03457515[[fn=Manzara]]</Template>
  <TotalTime>62</TotalTime>
  <Words>275</Words>
  <Application>Microsoft Office PowerPoint</Application>
  <PresentationFormat>Geniş ekran</PresentationFormat>
  <Paragraphs>28</Paragraphs>
  <Slides>11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11</vt:i4>
      </vt:variant>
    </vt:vector>
  </HeadingPairs>
  <TitlesOfParts>
    <vt:vector size="16" baseType="lpstr">
      <vt:lpstr>Arial</vt:lpstr>
      <vt:lpstr>Avenir Next LT Pro</vt:lpstr>
      <vt:lpstr>Century Schoolbook</vt:lpstr>
      <vt:lpstr>Wingdings 2</vt:lpstr>
      <vt:lpstr>Manzara</vt:lpstr>
      <vt:lpstr>Dsa 210 Project</vt:lpstr>
      <vt:lpstr>Data Set</vt:lpstr>
      <vt:lpstr>FIRST STEP</vt:lpstr>
      <vt:lpstr>Weather Api</vt:lpstr>
      <vt:lpstr>Df.Info()</vt:lpstr>
      <vt:lpstr>Mood Analysis Update</vt:lpstr>
      <vt:lpstr>My Hypothesis</vt:lpstr>
      <vt:lpstr>PowerPoint Sunusu</vt:lpstr>
      <vt:lpstr>PowerPoint Sunusu</vt:lpstr>
      <vt:lpstr>PowerPoint Sunusu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Ali Serhat Koç</dc:creator>
  <cp:lastModifiedBy>Ali Serhat Koç</cp:lastModifiedBy>
  <cp:revision>1</cp:revision>
  <dcterms:created xsi:type="dcterms:W3CDTF">2025-01-10T18:50:21Z</dcterms:created>
  <dcterms:modified xsi:type="dcterms:W3CDTF">2025-01-10T19:52:56Z</dcterms:modified>
</cp:coreProperties>
</file>