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9"/>
    <p:restoredTop sz="94643"/>
  </p:normalViewPr>
  <p:slideViewPr>
    <p:cSldViewPr snapToGrid="0" snapToObjects="1">
      <p:cViewPr>
        <p:scale>
          <a:sx n="81" d="100"/>
          <a:sy n="81" d="100"/>
        </p:scale>
        <p:origin x="7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1B4C8-A4CA-D34E-B336-CF8A4DAB3168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F4DD7-96E3-A948-AE55-44FD6728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F4DD7-96E3-A948-AE55-44FD67289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8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6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Load balancing with ELB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4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ELB </a:t>
            </a:r>
            <a:r>
              <a:rPr lang="en-US" dirty="0" smtClean="0"/>
              <a:t>stands </a:t>
            </a:r>
            <a:r>
              <a:rPr lang="en-US" dirty="0" smtClean="0"/>
              <a:t>for </a:t>
            </a:r>
            <a:r>
              <a:rPr lang="en-US" dirty="0" smtClean="0"/>
              <a:t>Elastic Load Balancer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Distributes the traffic between EC2 instances associated with it. Detects unhealthy instances and passes traffic only to healthy ones</a:t>
            </a:r>
            <a:r>
              <a:rPr lang="en-US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3494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715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Understanding the </a:t>
            </a:r>
            <a:r>
              <a:rPr lang="en-US" dirty="0" smtClean="0"/>
              <a:t>ELB in the VPC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54" y="817562"/>
            <a:ext cx="4338565" cy="55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3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features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ELB supports </a:t>
            </a:r>
            <a:r>
              <a:rPr lang="en-US" dirty="0"/>
              <a:t>three types of load balancers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Application </a:t>
            </a:r>
            <a:r>
              <a:rPr lang="en-US" dirty="0"/>
              <a:t>Load </a:t>
            </a:r>
            <a:r>
              <a:rPr lang="en-US" dirty="0" smtClean="0"/>
              <a:t>Balancers </a:t>
            </a:r>
          </a:p>
          <a:p>
            <a:pPr>
              <a:buFontTx/>
              <a:buChar char="-"/>
            </a:pPr>
            <a:r>
              <a:rPr lang="en-US" dirty="0" smtClean="0"/>
              <a:t>Network </a:t>
            </a:r>
            <a:r>
              <a:rPr lang="en-US" dirty="0"/>
              <a:t>Load </a:t>
            </a:r>
            <a:r>
              <a:rPr lang="en-US" dirty="0" smtClean="0"/>
              <a:t>Balancers</a:t>
            </a:r>
          </a:p>
          <a:p>
            <a:pPr>
              <a:buFontTx/>
              <a:buChar char="-"/>
            </a:pPr>
            <a:r>
              <a:rPr lang="en-US" dirty="0" smtClean="0"/>
              <a:t>Classic </a:t>
            </a:r>
            <a:r>
              <a:rPr lang="en-US" dirty="0"/>
              <a:t>Load Balancers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03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ELB usage is being charged for: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Each hour/partial hour of ELB is running</a:t>
            </a:r>
          </a:p>
          <a:p>
            <a:pPr>
              <a:buFontTx/>
              <a:buChar char="-"/>
            </a:pPr>
            <a:r>
              <a:rPr lang="en-US" dirty="0" smtClean="0"/>
              <a:t>Each GB of data transferred through the LB</a:t>
            </a:r>
          </a:p>
          <a:p>
            <a:pPr>
              <a:buFontTx/>
              <a:buChar char="-"/>
            </a:pPr>
            <a:r>
              <a:rPr lang="en-US" dirty="0" smtClean="0"/>
              <a:t>Prices differ depending on region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7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Classic 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4600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(via AWS console)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EC2 </a:t>
            </a:r>
            <a:r>
              <a:rPr lang="mr-IN" sz="2400" dirty="0" smtClean="0"/>
              <a:t>–</a:t>
            </a:r>
            <a:r>
              <a:rPr lang="en-US" sz="2400" dirty="0" smtClean="0"/>
              <a:t> navigate to ELB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Create an ELB </a:t>
            </a:r>
            <a:r>
              <a:rPr lang="mr-IN" sz="2400" dirty="0" smtClean="0"/>
              <a:t>–</a:t>
            </a:r>
            <a:r>
              <a:rPr lang="en-US" sz="2400" dirty="0" smtClean="0"/>
              <a:t> select Classic Load Balancer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Basic configuration: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give the ELB a name</a:t>
            </a:r>
          </a:p>
          <a:p>
            <a:pPr marL="457200" indent="-457200">
              <a:buAutoNum type="arabicPeriod" startAt="4"/>
            </a:pPr>
            <a:r>
              <a:rPr lang="en-US" sz="2400" dirty="0" smtClean="0"/>
              <a:t>Assign SG</a:t>
            </a:r>
          </a:p>
          <a:p>
            <a:pPr marL="457200" indent="-457200">
              <a:buAutoNum type="arabicPeriod" startAt="4"/>
            </a:pPr>
            <a:r>
              <a:rPr lang="en-US" sz="2400" dirty="0" smtClean="0"/>
              <a:t>Configure Security Settings (only if HTTPs is selected)</a:t>
            </a:r>
          </a:p>
          <a:p>
            <a:pPr marL="457200" indent="-457200">
              <a:buAutoNum type="arabicPeriod" startAt="4"/>
            </a:pPr>
            <a:r>
              <a:rPr lang="en-US" sz="2400" dirty="0" smtClean="0"/>
              <a:t>Configure Health Checks</a:t>
            </a:r>
          </a:p>
          <a:p>
            <a:pPr marL="457200" indent="-457200">
              <a:buAutoNum type="arabicPeriod" startAt="4"/>
            </a:pPr>
            <a:r>
              <a:rPr lang="en-US" sz="2400" dirty="0" smtClean="0"/>
              <a:t>Add EC2 instances </a:t>
            </a:r>
          </a:p>
          <a:p>
            <a:pPr marL="457200" indent="-457200">
              <a:buAutoNum type="arabicPeriod" startAt="4"/>
            </a:pPr>
            <a:r>
              <a:rPr lang="en-US" sz="2400" dirty="0" smtClean="0"/>
              <a:t>Add tags</a:t>
            </a:r>
            <a:endParaRPr lang="en-US" sz="2400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646" y="2024117"/>
            <a:ext cx="30861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9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116</Words>
  <Application>Microsoft Macintosh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AWS ELB</vt:lpstr>
      <vt:lpstr>ELB</vt:lpstr>
      <vt:lpstr>ELB</vt:lpstr>
      <vt:lpstr>ELB features</vt:lpstr>
      <vt:lpstr>ELB pricing</vt:lpstr>
      <vt:lpstr>Creating a Classic ELB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Oksana</dc:creator>
  <cp:lastModifiedBy>Oksana</cp:lastModifiedBy>
  <cp:revision>24</cp:revision>
  <dcterms:created xsi:type="dcterms:W3CDTF">2017-08-10T08:40:24Z</dcterms:created>
  <dcterms:modified xsi:type="dcterms:W3CDTF">2017-10-23T09:21:46Z</dcterms:modified>
</cp:coreProperties>
</file>