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8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7"/>
    <p:restoredTop sz="94643"/>
  </p:normalViewPr>
  <p:slideViewPr>
    <p:cSldViewPr snapToGrid="0" snapToObjects="1">
      <p:cViewPr>
        <p:scale>
          <a:sx n="81" d="100"/>
          <a:sy n="81" d="100"/>
        </p:scale>
        <p:origin x="7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1B4C8-A4CA-D34E-B336-CF8A4DAB3168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F4DD7-96E3-A948-AE55-44FD6728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F4DD7-96E3-A948-AE55-44FD67289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8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F4DD7-96E3-A948-AE55-44FD67289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5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6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DE20-921B-3049-B014-687C061A7BE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ansible/latest/intro_installation.html" TargetMode="External"/><Relationship Id="rId3" Type="http://schemas.openxmlformats.org/officeDocument/2006/relationships/hyperlink" Target="http://docs.ansible.com/ansible/latest/intro_getting_started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4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1497723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Having a set of variables defined, it is easy to use variables substitution using Jinja2</a:t>
            </a:r>
          </a:p>
          <a:p>
            <a:endParaRPr lang="en-US" sz="2400" dirty="0"/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Variables file: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75" y="2004790"/>
            <a:ext cx="57658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918842"/>
            <a:ext cx="219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Variables usage: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75" y="4443190"/>
            <a:ext cx="6319345" cy="22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Ansible</a:t>
            </a:r>
            <a:r>
              <a:rPr lang="en-US" b="1" dirty="0" smtClean="0"/>
              <a:t> </a:t>
            </a:r>
            <a:r>
              <a:rPr lang="en-US" dirty="0" smtClean="0"/>
              <a:t>is an open-source tool that can be used for environments managing, </a:t>
            </a:r>
            <a:r>
              <a:rPr lang="en-US" dirty="0"/>
              <a:t>configuration, deployment, and orchestration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Runs over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gentless comparing to Chef/Puppet</a:t>
            </a:r>
          </a:p>
          <a:p>
            <a:r>
              <a:rPr lang="en-US" dirty="0" smtClean="0"/>
              <a:t>Depends on python to be installed on all nodes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Ansible</a:t>
            </a:r>
            <a:r>
              <a:rPr lang="en-US" dirty="0" smtClean="0"/>
              <a:t> docs: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docs.ansible.com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94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agentless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7149" y="1825625"/>
            <a:ext cx="76577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3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docs.ansible.com/ansible/latest/intro_installation.html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docs.ansible.com/ansible/latest/intro_getting_started.html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imple configuration: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inventory file</a:t>
            </a:r>
          </a:p>
          <a:p>
            <a:pPr marL="0" indent="0">
              <a:buNone/>
            </a:pPr>
            <a:r>
              <a:rPr lang="en-US" dirty="0" smtClean="0"/>
              <a:t>2. If needed, specify </a:t>
            </a:r>
            <a:r>
              <a:rPr lang="en-US" dirty="0" err="1" smtClean="0"/>
              <a:t>sudo</a:t>
            </a:r>
            <a:r>
              <a:rPr lang="en-US" dirty="0" smtClean="0"/>
              <a:t> user in </a:t>
            </a:r>
            <a:r>
              <a:rPr lang="en-US" dirty="0" err="1" smtClean="0"/>
              <a:t>ansible.cfg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3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dirty="0" smtClean="0"/>
              <a:t>Inventories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1497723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Inventories are files specifying the environments to operate with.</a:t>
            </a:r>
          </a:p>
          <a:p>
            <a:endParaRPr lang="en-US" sz="2400" dirty="0"/>
          </a:p>
          <a:p>
            <a:r>
              <a:rPr lang="en-US" sz="2400" b="1" dirty="0" smtClean="0"/>
              <a:t>Example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9815"/>
            <a:ext cx="49657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ad-hoc commands examples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2000" y="1371600"/>
            <a:ext cx="105156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Run the action on all servers in 5 parallel forks: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err="1" smtClean="0"/>
              <a:t>aws</a:t>
            </a:r>
            <a:r>
              <a:rPr lang="en-US" dirty="0" smtClean="0"/>
              <a:t> -a </a:t>
            </a:r>
            <a:r>
              <a:rPr lang="en-US" dirty="0"/>
              <a:t>"/</a:t>
            </a:r>
            <a:r>
              <a:rPr lang="en-US" dirty="0" err="1"/>
              <a:t>sbin</a:t>
            </a:r>
            <a:r>
              <a:rPr lang="en-US" dirty="0"/>
              <a:t>/reboot"</a:t>
            </a:r>
            <a:r>
              <a:rPr lang="en-US" dirty="0"/>
              <a:t> -f </a:t>
            </a:r>
            <a:r>
              <a:rPr lang="en-US" dirty="0" smtClean="0"/>
              <a:t>5</a:t>
            </a:r>
          </a:p>
          <a:p>
            <a:endParaRPr lang="en-US" sz="2800" dirty="0"/>
          </a:p>
          <a:p>
            <a:r>
              <a:rPr lang="en-US" sz="2800" dirty="0" smtClean="0"/>
              <a:t>Run the action using privilege escalation:</a:t>
            </a:r>
          </a:p>
          <a:p>
            <a:r>
              <a:rPr lang="en-US" dirty="0"/>
              <a:t>$ </a:t>
            </a:r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en-US" dirty="0" err="1" smtClean="0"/>
              <a:t>aws</a:t>
            </a:r>
            <a:r>
              <a:rPr lang="en-US" dirty="0" smtClean="0"/>
              <a:t> -a </a:t>
            </a:r>
            <a:r>
              <a:rPr lang="en-US" dirty="0"/>
              <a:t>"/</a:t>
            </a:r>
            <a:r>
              <a:rPr lang="en-US" dirty="0" err="1"/>
              <a:t>usr</a:t>
            </a:r>
            <a:r>
              <a:rPr lang="en-US" dirty="0"/>
              <a:t>/bin/foo"</a:t>
            </a:r>
            <a:r>
              <a:rPr lang="en-US" dirty="0"/>
              <a:t> -u username --become-user </a:t>
            </a:r>
            <a:r>
              <a:rPr lang="en-US" dirty="0" err="1"/>
              <a:t>otheruser</a:t>
            </a:r>
            <a:r>
              <a:rPr lang="en-US" dirty="0"/>
              <a:t> [--ask-become-pass</a:t>
            </a:r>
            <a:r>
              <a:rPr lang="en-US" dirty="0" smtClean="0"/>
              <a:t>]</a:t>
            </a:r>
          </a:p>
          <a:p>
            <a:endParaRPr lang="en-US" sz="2800" b="1" dirty="0"/>
          </a:p>
          <a:p>
            <a:r>
              <a:rPr lang="en-US" sz="2800" dirty="0" smtClean="0"/>
              <a:t>Copy file:</a:t>
            </a:r>
          </a:p>
          <a:p>
            <a:r>
              <a:rPr lang="en-US" dirty="0"/>
              <a:t>$ </a:t>
            </a:r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en-US" dirty="0" err="1" smtClean="0"/>
              <a:t>aws</a:t>
            </a:r>
            <a:r>
              <a:rPr lang="en-US" dirty="0" smtClean="0"/>
              <a:t> -m </a:t>
            </a:r>
            <a:r>
              <a:rPr lang="en-US" dirty="0"/>
              <a:t>copy -a </a:t>
            </a:r>
            <a:r>
              <a:rPr lang="en-US" dirty="0"/>
              <a:t>"</a:t>
            </a:r>
            <a:r>
              <a:rPr lang="en-US" dirty="0" err="1"/>
              <a:t>src</a:t>
            </a:r>
            <a:r>
              <a:rPr lang="en-US" dirty="0"/>
              <a:t>=/</a:t>
            </a:r>
            <a:r>
              <a:rPr lang="en-US" dirty="0" err="1"/>
              <a:t>etc</a:t>
            </a:r>
            <a:r>
              <a:rPr lang="en-US" dirty="0"/>
              <a:t>/hosts </a:t>
            </a:r>
            <a:r>
              <a:rPr lang="en-US" dirty="0" err="1"/>
              <a:t>dest</a:t>
            </a:r>
            <a:r>
              <a:rPr lang="en-US" dirty="0"/>
              <a:t>=/</a:t>
            </a:r>
            <a:r>
              <a:rPr lang="en-US" dirty="0" err="1" smtClean="0"/>
              <a:t>tmp</a:t>
            </a:r>
            <a:r>
              <a:rPr lang="en-US" dirty="0" smtClean="0"/>
              <a:t>/hosts”</a:t>
            </a:r>
          </a:p>
          <a:p>
            <a:endParaRPr lang="en-US" dirty="0" smtClean="0"/>
          </a:p>
          <a:p>
            <a:r>
              <a:rPr lang="en-US" sz="2800" dirty="0" smtClean="0"/>
              <a:t>Restart service:</a:t>
            </a:r>
          </a:p>
          <a:p>
            <a:r>
              <a:rPr lang="en-US" dirty="0"/>
              <a:t>$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err="1" smtClean="0"/>
              <a:t>aws</a:t>
            </a:r>
            <a:r>
              <a:rPr lang="en-US" dirty="0" smtClean="0"/>
              <a:t> -m </a:t>
            </a:r>
            <a:r>
              <a:rPr lang="en-US" dirty="0"/>
              <a:t>service -a </a:t>
            </a:r>
            <a:r>
              <a:rPr lang="en-US" dirty="0"/>
              <a:t>"</a:t>
            </a:r>
            <a:r>
              <a:rPr lang="en-US" dirty="0" smtClean="0"/>
              <a:t>name=apache2 </a:t>
            </a:r>
            <a:r>
              <a:rPr lang="en-US" dirty="0"/>
              <a:t>state=restarted"</a:t>
            </a:r>
            <a:endParaRPr lang="en-US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etc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203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944"/>
          </a:xfrm>
        </p:spPr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497724"/>
            <a:ext cx="10515600" cy="467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Are the main way of getting things done with </a:t>
            </a:r>
            <a:r>
              <a:rPr lang="en-US" sz="2400" dirty="0" err="1" smtClean="0"/>
              <a:t>Ansible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Written in YAML, easy to read and maintain</a:t>
            </a:r>
          </a:p>
          <a:p>
            <a:r>
              <a:rPr lang="en-US" sz="2400" dirty="0" smtClean="0"/>
              <a:t>Each playbook has one or multiple plays defined with tasks</a:t>
            </a:r>
          </a:p>
          <a:p>
            <a:r>
              <a:rPr lang="en-US" sz="2400" dirty="0" smtClean="0"/>
              <a:t>Contains variables, tasks, handlers, files, templates, roles</a:t>
            </a:r>
          </a:p>
          <a:p>
            <a:r>
              <a:rPr lang="en-US" sz="2400" dirty="0" smtClean="0"/>
              <a:t>Tasks are defined in </a:t>
            </a:r>
            <a:r>
              <a:rPr lang="en-US" sz="2400" dirty="0"/>
              <a:t>module: </a:t>
            </a:r>
            <a:r>
              <a:rPr lang="en-US" sz="2400" dirty="0" smtClean="0"/>
              <a:t>options format, for example:</a:t>
            </a:r>
          </a:p>
          <a:p>
            <a:pPr marL="0" indent="0">
              <a:buNone/>
            </a:pPr>
            <a:r>
              <a:rPr lang="en-US" sz="1800" dirty="0" smtClean="0"/>
              <a:t>     tasks:</a:t>
            </a:r>
          </a:p>
          <a:p>
            <a:pPr marL="0" indent="0">
              <a:buNone/>
            </a:pPr>
            <a:r>
              <a:rPr lang="en-US" sz="1800" dirty="0" smtClean="0"/>
              <a:t>       - </a:t>
            </a:r>
            <a:r>
              <a:rPr lang="en-US" sz="1800" dirty="0"/>
              <a:t>name: </a:t>
            </a:r>
            <a:r>
              <a:rPr lang="en-US" sz="1800" dirty="0"/>
              <a:t>restart apache2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dirty="0" smtClean="0"/>
              <a:t>       service</a:t>
            </a:r>
            <a:r>
              <a:rPr lang="en-US" sz="1800" dirty="0"/>
              <a:t>: </a:t>
            </a:r>
            <a:r>
              <a:rPr lang="en-US" sz="1800" dirty="0"/>
              <a:t>name=apache2 state=restarted </a:t>
            </a:r>
            <a:r>
              <a:rPr lang="en-US" sz="1800" dirty="0" smtClean="0"/>
              <a:t>enabled=yes</a:t>
            </a:r>
          </a:p>
          <a:p>
            <a:r>
              <a:rPr lang="en-US" sz="2400" dirty="0" smtClean="0"/>
              <a:t>Best practice is to create reusable dynamic playbooks (includes) instead of static (imports)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6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1671145"/>
            <a:ext cx="64927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Roles</a:t>
            </a:r>
            <a:r>
              <a:rPr lang="en-US" sz="2400" dirty="0"/>
              <a:t> </a:t>
            </a:r>
            <a:r>
              <a:rPr lang="en-US" sz="2400" dirty="0" smtClean="0"/>
              <a:t>are the best way of organizing playbooks with loading </a:t>
            </a:r>
            <a:r>
              <a:rPr lang="en-US" sz="2400" dirty="0"/>
              <a:t>certain </a:t>
            </a:r>
            <a:r>
              <a:rPr lang="en-US" sz="2400" dirty="0" err="1"/>
              <a:t>vars_files</a:t>
            </a:r>
            <a:r>
              <a:rPr lang="en-US" sz="2400" dirty="0"/>
              <a:t>, tasks, and handlers based on a known file structure. 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Roles can be shared and reused</a:t>
            </a:r>
          </a:p>
          <a:p>
            <a:endParaRPr lang="en-US" sz="2400" dirty="0"/>
          </a:p>
          <a:p>
            <a:r>
              <a:rPr lang="en-US" sz="2400" dirty="0" smtClean="0"/>
              <a:t>File structure example: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67" y="1671145"/>
            <a:ext cx="2786095" cy="40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1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dirty="0" smtClean="0"/>
              <a:t>Playbook example using roles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63373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1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253</Words>
  <Application>Microsoft Macintosh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Ansible</vt:lpstr>
      <vt:lpstr>What is Ansible?</vt:lpstr>
      <vt:lpstr>Ansible agentless architecture</vt:lpstr>
      <vt:lpstr>Ansible installation </vt:lpstr>
      <vt:lpstr>Inventories</vt:lpstr>
      <vt:lpstr>Ansible ad-hoc commands examples</vt:lpstr>
      <vt:lpstr>Playbooks</vt:lpstr>
      <vt:lpstr>Roles</vt:lpstr>
      <vt:lpstr>Playbook example using roles</vt:lpstr>
      <vt:lpstr>Variables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Oksana</dc:creator>
  <cp:lastModifiedBy>Oksana Ivasenko</cp:lastModifiedBy>
  <cp:revision>35</cp:revision>
  <dcterms:created xsi:type="dcterms:W3CDTF">2017-08-10T08:40:24Z</dcterms:created>
  <dcterms:modified xsi:type="dcterms:W3CDTF">2017-11-03T12:26:12Z</dcterms:modified>
</cp:coreProperties>
</file>