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7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5"/>
    <p:restoredTop sz="94666"/>
  </p:normalViewPr>
  <p:slideViewPr>
    <p:cSldViewPr snapToGrid="0" snapToObjects="1">
      <p:cViewPr>
        <p:scale>
          <a:sx n="81" d="100"/>
          <a:sy n="81" d="100"/>
        </p:scale>
        <p:origin x="-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1B4C8-A4CA-D34E-B336-CF8A4DAB3168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F4DD7-96E3-A948-AE55-44FD6728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F4DD7-96E3-A948-AE55-44FD67289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8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F4DD7-96E3-A948-AE55-44FD67289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1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F4DD7-96E3-A948-AE55-44FD67289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6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DE20-921B-3049-B014-687C061A7BE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VPC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the main components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4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VPC</a:t>
            </a:r>
            <a:r>
              <a:rPr lang="en-US" dirty="0" smtClean="0"/>
              <a:t> stands for Virtual Private Cloud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a private sub-section of AWS that you control, place resources in, add or modify security rules, etc.</a:t>
            </a:r>
          </a:p>
          <a:p>
            <a:pPr marL="0" indent="0">
              <a:buNone/>
            </a:pPr>
            <a:r>
              <a:rPr lang="en-US" dirty="0" smtClean="0"/>
              <a:t>In other words, a set of tools and components to build and maintain virtual network in AWS cloud.</a:t>
            </a:r>
          </a:p>
          <a:p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- VPC can only belong to one region; limited to 5 per region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3494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Understanding the components comparing to home network: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38" y="2542741"/>
            <a:ext cx="2771104" cy="3493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33" y="2542741"/>
            <a:ext cx="2851120" cy="3843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4100945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3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IGW</a:t>
            </a:r>
            <a:r>
              <a:rPr lang="en-US" dirty="0" smtClean="0"/>
              <a:t> stands for Internet Gateways</a:t>
            </a:r>
          </a:p>
          <a:p>
            <a:pPr marL="0" indent="0">
              <a:buNone/>
            </a:pPr>
            <a:r>
              <a:rPr lang="en-US" dirty="0" smtClean="0"/>
              <a:t>Is a hardware/software combination which allows VPC private network having the route to the internet/ communicating between instances in VPC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Limitations</a:t>
            </a:r>
          </a:p>
          <a:p>
            <a:pPr marL="0" indent="0">
              <a:buNone/>
            </a:pPr>
            <a:r>
              <a:rPr lang="en-US" dirty="0" smtClean="0"/>
              <a:t>- 1 attached gateway per VPC</a:t>
            </a:r>
          </a:p>
          <a:p>
            <a:pPr marL="0" indent="0">
              <a:buNone/>
            </a:pPr>
            <a:r>
              <a:rPr lang="en-US" dirty="0" smtClean="0"/>
              <a:t>- Gateway cant be detached from VPC if there are any active resources like route tables/subnets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7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RTs </a:t>
            </a:r>
            <a:r>
              <a:rPr lang="en-US" dirty="0" smtClean="0"/>
              <a:t>stands for Route Tables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Is a set of rules = routes defining traffic routing to/from/within VPC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Notes</a:t>
            </a:r>
          </a:p>
          <a:p>
            <a:pPr>
              <a:buFontTx/>
              <a:buChar char="-"/>
            </a:pPr>
            <a:r>
              <a:rPr lang="en-US" dirty="0" smtClean="0"/>
              <a:t>VPC can have multiple active RTs </a:t>
            </a:r>
          </a:p>
          <a:p>
            <a:pPr>
              <a:buFontTx/>
              <a:buChar char="-"/>
            </a:pPr>
            <a:r>
              <a:rPr lang="en-US" dirty="0" smtClean="0"/>
              <a:t>RT having subnet(s) associated cant be deleted</a:t>
            </a:r>
            <a:endParaRPr lang="uk-UA" dirty="0" smtClean="0"/>
          </a:p>
          <a:p>
            <a:pPr>
              <a:buFontTx/>
              <a:buChar char="-"/>
            </a:pPr>
            <a:r>
              <a:rPr lang="en-US" dirty="0" smtClean="0"/>
              <a:t>Main RT cant be deleted, but replaced with custom instead</a:t>
            </a:r>
          </a:p>
        </p:txBody>
      </p:sp>
    </p:spTree>
    <p:extLst>
      <p:ext uri="{BB962C8B-B14F-4D97-AF65-F5344CB8AC3E}">
        <p14:creationId xmlns:p14="http://schemas.microsoft.com/office/powerpoint/2010/main" val="145203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NACL stands for Network Access Control List</a:t>
            </a:r>
          </a:p>
          <a:p>
            <a:pPr marL="0" indent="0">
              <a:buNone/>
            </a:pPr>
            <a:r>
              <a:rPr lang="en-US" dirty="0" smtClean="0"/>
              <a:t>Is an optional security level that acts like a firewall and allows controlling incoming/</a:t>
            </a:r>
            <a:r>
              <a:rPr lang="en-US" dirty="0" err="1" smtClean="0"/>
              <a:t>outcoming</a:t>
            </a:r>
            <a:r>
              <a:rPr lang="en-US" dirty="0" smtClean="0"/>
              <a:t> traffic within VPCs subnets </a:t>
            </a:r>
            <a:r>
              <a:rPr lang="mr-IN" dirty="0" smtClean="0"/>
              <a:t>–</a:t>
            </a:r>
            <a:r>
              <a:rPr lang="en-US" dirty="0" smtClean="0"/>
              <a:t> only on subnet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Notes</a:t>
            </a:r>
          </a:p>
          <a:p>
            <a:pPr>
              <a:buFontTx/>
              <a:buChar char="-"/>
            </a:pPr>
            <a:r>
              <a:rPr lang="en-US" sz="2400" dirty="0" smtClean="0"/>
              <a:t>Rules are applied based on rule number, highest is priority</a:t>
            </a:r>
          </a:p>
          <a:p>
            <a:pPr>
              <a:buFontTx/>
              <a:buChar char="-"/>
            </a:pPr>
            <a:r>
              <a:rPr lang="en-US" sz="2400" dirty="0" smtClean="0"/>
              <a:t>The first rule found is applied immediately, regardless of the next rule </a:t>
            </a:r>
          </a:p>
          <a:p>
            <a:pPr>
              <a:buFontTx/>
              <a:buChar char="-"/>
            </a:pPr>
            <a:r>
              <a:rPr lang="en-US" sz="2400" dirty="0" smtClean="0"/>
              <a:t>Default NACL allows all traffic to default subnets. Any new created will deny all traffic by default</a:t>
            </a:r>
          </a:p>
          <a:p>
            <a:pPr>
              <a:buFontTx/>
              <a:buChar char="-"/>
            </a:pPr>
            <a:r>
              <a:rPr lang="en-US" sz="2400" dirty="0" smtClean="0"/>
              <a:t>Subnet can be tied to one NACL at the time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9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794535"/>
            <a:ext cx="5067300" cy="56388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1" y="1864659"/>
            <a:ext cx="5448300" cy="4312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Subnet is a subsection of VPC network</a:t>
            </a:r>
          </a:p>
          <a:p>
            <a:pPr marL="0" indent="0">
              <a:buNone/>
            </a:pPr>
            <a:r>
              <a:rPr lang="en-US" sz="2400" dirty="0" smtClean="0"/>
              <a:t>When VPC is created, it spans all Availability Zones in the region, meaning  one subnet will be created per each zone.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Notes</a:t>
            </a:r>
          </a:p>
          <a:p>
            <a:pPr>
              <a:buFontTx/>
              <a:buChar char="-"/>
            </a:pPr>
            <a:r>
              <a:rPr lang="en-US" sz="2400" dirty="0" smtClean="0"/>
              <a:t>Subnets must be associated with RT. </a:t>
            </a:r>
            <a:r>
              <a:rPr lang="en-US" sz="2400" dirty="0"/>
              <a:t>If </a:t>
            </a:r>
            <a:r>
              <a:rPr lang="en-US" sz="2400" dirty="0" smtClean="0"/>
              <a:t>subnet is not explicitly associated with </a:t>
            </a:r>
            <a:r>
              <a:rPr lang="en-US" sz="2400" dirty="0"/>
              <a:t>a particular route table, the subnet is implicitly associated with the main route table.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Each subnet is located in one specific AZ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9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5036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Availability Zones and VPCs:</a:t>
            </a:r>
          </a:p>
          <a:p>
            <a:pPr marL="0" indent="0">
              <a:buNone/>
            </a:pPr>
            <a:r>
              <a:rPr lang="en-US" dirty="0" smtClean="0"/>
              <a:t>Any AWS resource shall be placed in a VPC subnet. Any given subnet is located in Availability Zone. </a:t>
            </a:r>
          </a:p>
          <a:p>
            <a:pPr marL="0" indent="0">
              <a:buNone/>
            </a:pPr>
            <a:r>
              <a:rPr lang="en-US" dirty="0" smtClean="0"/>
              <a:t>AZ is a distinct location of hardware resources, isolated from other AZ to prevent failures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1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377</Words>
  <Application>Microsoft Macintosh PowerPoint</Application>
  <PresentationFormat>Widescreen</PresentationFormat>
  <Paragraphs>51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AWS VPC</vt:lpstr>
      <vt:lpstr>VPC</vt:lpstr>
      <vt:lpstr>VPC</vt:lpstr>
      <vt:lpstr>IGW</vt:lpstr>
      <vt:lpstr>RTs</vt:lpstr>
      <vt:lpstr>NACLs</vt:lpstr>
      <vt:lpstr>Subnets</vt:lpstr>
      <vt:lpstr>Availability Zones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Oksana</dc:creator>
  <cp:lastModifiedBy>Oksana</cp:lastModifiedBy>
  <cp:revision>19</cp:revision>
  <dcterms:created xsi:type="dcterms:W3CDTF">2017-08-10T08:40:24Z</dcterms:created>
  <dcterms:modified xsi:type="dcterms:W3CDTF">2017-08-11T11:36:24Z</dcterms:modified>
</cp:coreProperties>
</file>