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0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28"/>
    <p:restoredTop sz="94643"/>
  </p:normalViewPr>
  <p:slideViewPr>
    <p:cSldViewPr snapToGrid="0" snapToObjects="1">
      <p:cViewPr>
        <p:scale>
          <a:sx n="81" d="100"/>
          <a:sy n="81" d="100"/>
        </p:scale>
        <p:origin x="7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1B4C8-A4CA-D34E-B336-CF8A4DAB3168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F4DD7-96E3-A948-AE55-44FD6728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F4DD7-96E3-A948-AE55-44FD67289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8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F4DD7-96E3-A948-AE55-44FD67289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1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6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6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inga.com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te.readthedocs.io/en/latest/tools.html#visualization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raphiteapp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agios.org/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zabbix.com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Monitoring tools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4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 need of monitoring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Find when a service is not available</a:t>
            </a:r>
          </a:p>
          <a:p>
            <a:r>
              <a:rPr lang="en-US" sz="2400" dirty="0" smtClean="0"/>
              <a:t>Understand the reasons of failure</a:t>
            </a:r>
          </a:p>
          <a:p>
            <a:r>
              <a:rPr lang="en-US" sz="2400" dirty="0" smtClean="0"/>
              <a:t>Learn to prevent failures in the future</a:t>
            </a:r>
          </a:p>
          <a:p>
            <a:r>
              <a:rPr lang="en-US" sz="2400" dirty="0" smtClean="0"/>
              <a:t>Find performance issues </a:t>
            </a:r>
          </a:p>
          <a:p>
            <a:r>
              <a:rPr lang="en-US" sz="2400" dirty="0" smtClean="0"/>
              <a:t>Collect the data </a:t>
            </a:r>
            <a:r>
              <a:rPr lang="mr-IN" sz="2400" dirty="0" smtClean="0"/>
              <a:t>–</a:t>
            </a:r>
            <a:r>
              <a:rPr lang="en-US" sz="2400" dirty="0" smtClean="0"/>
              <a:t> logs/ metrics /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400" dirty="0" smtClean="0"/>
              <a:t>Get the visual representation of the data/issues/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400" dirty="0" smtClean="0"/>
              <a:t>Analyze and forecast infrastructure costs</a:t>
            </a:r>
          </a:p>
          <a:p>
            <a:r>
              <a:rPr lang="en-US" sz="2400" dirty="0" smtClean="0"/>
              <a:t>And so 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3494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monitored?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987" y="1825625"/>
            <a:ext cx="90673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3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Icinga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One of the most widely developed and supported tools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https://www.icinga.com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Fork of Nagios</a:t>
            </a:r>
          </a:p>
          <a:p>
            <a:r>
              <a:rPr lang="en-US" dirty="0" smtClean="0"/>
              <a:t>User friendly</a:t>
            </a:r>
          </a:p>
          <a:p>
            <a:r>
              <a:rPr lang="en-US" dirty="0" smtClean="0"/>
              <a:t>Open-source </a:t>
            </a:r>
          </a:p>
          <a:p>
            <a:r>
              <a:rPr lang="en-US" dirty="0" smtClean="0"/>
              <a:t>Huge community and documentation</a:t>
            </a:r>
          </a:p>
          <a:p>
            <a:r>
              <a:rPr lang="en-US" dirty="0" smtClean="0"/>
              <a:t>Lots of modules and extensions</a:t>
            </a:r>
          </a:p>
          <a:p>
            <a:r>
              <a:rPr lang="en-US" dirty="0" smtClean="0"/>
              <a:t>Lightweight web interface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083" y="3548063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3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https://graphiteapp.org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Accepts any metrics</a:t>
            </a:r>
          </a:p>
          <a:p>
            <a:r>
              <a:rPr lang="en-US" dirty="0" smtClean="0"/>
              <a:t>Stores data in files</a:t>
            </a:r>
          </a:p>
          <a:p>
            <a:r>
              <a:rPr lang="en-US" dirty="0" smtClean="0"/>
              <a:t>Renders on-demand graphs based on the data </a:t>
            </a:r>
          </a:p>
          <a:p>
            <a:r>
              <a:rPr lang="en-US" dirty="0" smtClean="0"/>
              <a:t>Integrates with other tools easily</a:t>
            </a:r>
          </a:p>
          <a:p>
            <a:r>
              <a:rPr lang="en-US" dirty="0" smtClean="0"/>
              <a:t>Tons of </a:t>
            </a:r>
            <a:r>
              <a:rPr lang="en-US" dirty="0"/>
              <a:t>UI dashboards: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graphite.readthedocs.io/en/latest/tools.html#visualization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907" y="2104205"/>
            <a:ext cx="4394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7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Nagios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552"/>
            <a:ext cx="10515600" cy="4600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https://www.nagios.org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Most popular monitoring tool </a:t>
            </a:r>
          </a:p>
          <a:p>
            <a:r>
              <a:rPr lang="en-US" dirty="0" smtClean="0"/>
              <a:t>Monitors everything </a:t>
            </a:r>
          </a:p>
          <a:p>
            <a:r>
              <a:rPr lang="en-US" dirty="0" smtClean="0"/>
              <a:t>Rather complex</a:t>
            </a:r>
            <a:r>
              <a:rPr lang="uk-UA" dirty="0" smtClean="0"/>
              <a:t> </a:t>
            </a:r>
            <a:r>
              <a:rPr lang="en-US" dirty="0" smtClean="0"/>
              <a:t>in configuration, but extremely flexible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365" y="4650828"/>
            <a:ext cx="4594994" cy="15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9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Zabbix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552"/>
            <a:ext cx="10515600" cy="4600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https://www.zabbix.com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source</a:t>
            </a:r>
            <a:endParaRPr lang="en-US" dirty="0"/>
          </a:p>
          <a:p>
            <a:r>
              <a:rPr lang="en-US" dirty="0"/>
              <a:t>Performance monitoring</a:t>
            </a:r>
          </a:p>
          <a:p>
            <a:r>
              <a:rPr lang="en-US" dirty="0"/>
              <a:t>Agents for all platforms</a:t>
            </a:r>
          </a:p>
          <a:p>
            <a:r>
              <a:rPr lang="en-US" dirty="0"/>
              <a:t>Agent-less monitoring</a:t>
            </a:r>
          </a:p>
          <a:p>
            <a:r>
              <a:rPr lang="en-US" dirty="0" smtClean="0"/>
              <a:t>Collection </a:t>
            </a:r>
            <a:r>
              <a:rPr lang="en-US" dirty="0"/>
              <a:t>of any data</a:t>
            </a:r>
          </a:p>
          <a:p>
            <a:r>
              <a:rPr lang="en-US" dirty="0" smtClean="0"/>
              <a:t>Graphs and </a:t>
            </a:r>
            <a:r>
              <a:rPr lang="en-US" dirty="0"/>
              <a:t>network maps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654" y="5423941"/>
            <a:ext cx="2464137" cy="86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7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data flow could look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552"/>
            <a:ext cx="10515600" cy="46004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Apache delivers logs to </a:t>
            </a:r>
            <a:r>
              <a:rPr lang="en-US" dirty="0" err="1" smtClean="0"/>
              <a:t>rsyslog</a:t>
            </a:r>
            <a:endParaRPr lang="en-US" dirty="0" smtClean="0"/>
          </a:p>
          <a:p>
            <a:r>
              <a:rPr lang="en-US" dirty="0" err="1" smtClean="0"/>
              <a:t>Rsyslog</a:t>
            </a:r>
            <a:r>
              <a:rPr lang="en-US" dirty="0" smtClean="0"/>
              <a:t> delivers logs to </a:t>
            </a:r>
            <a:r>
              <a:rPr lang="en-US" dirty="0" err="1" smtClean="0"/>
              <a:t>logstash</a:t>
            </a:r>
            <a:endParaRPr lang="en-US" dirty="0" smtClean="0"/>
          </a:p>
          <a:p>
            <a:r>
              <a:rPr lang="en-US" dirty="0" err="1" smtClean="0"/>
              <a:t>Logstash</a:t>
            </a:r>
            <a:r>
              <a:rPr lang="en-US" dirty="0" smtClean="0"/>
              <a:t> delivers metrics to </a:t>
            </a:r>
            <a:r>
              <a:rPr lang="en-US" dirty="0" err="1" smtClean="0"/>
              <a:t>statsd</a:t>
            </a:r>
            <a:endParaRPr lang="en-US" dirty="0" smtClean="0"/>
          </a:p>
          <a:p>
            <a:r>
              <a:rPr lang="en-US" dirty="0" err="1" smtClean="0"/>
              <a:t>Statsd</a:t>
            </a:r>
            <a:r>
              <a:rPr lang="en-US" dirty="0" smtClean="0"/>
              <a:t> delivers metrics to Graphite</a:t>
            </a:r>
          </a:p>
          <a:p>
            <a:r>
              <a:rPr lang="en-US" dirty="0" err="1" smtClean="0"/>
              <a:t>Icinga</a:t>
            </a:r>
            <a:r>
              <a:rPr lang="en-US" dirty="0" smtClean="0"/>
              <a:t> queries metrics from Graphite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6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201</Words>
  <Application>Microsoft Macintosh PowerPoint</Application>
  <PresentationFormat>Widescreen</PresentationFormat>
  <Paragraphs>55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Monitoring tools overview</vt:lpstr>
      <vt:lpstr>Why in need of monitoring tools?</vt:lpstr>
      <vt:lpstr>What can be monitored?</vt:lpstr>
      <vt:lpstr>Icinga</vt:lpstr>
      <vt:lpstr>Graphite</vt:lpstr>
      <vt:lpstr>Nagios</vt:lpstr>
      <vt:lpstr>Zabbix</vt:lpstr>
      <vt:lpstr>How the data flow could look like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Oksana</dc:creator>
  <cp:lastModifiedBy>Oksana Ivasenko</cp:lastModifiedBy>
  <cp:revision>28</cp:revision>
  <dcterms:created xsi:type="dcterms:W3CDTF">2017-08-10T08:40:24Z</dcterms:created>
  <dcterms:modified xsi:type="dcterms:W3CDTF">2017-11-03T15:29:06Z</dcterms:modified>
</cp:coreProperties>
</file>