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28"/>
    <p:restoredTop sz="94643"/>
  </p:normalViewPr>
  <p:slideViewPr>
    <p:cSldViewPr snapToGrid="0" snapToObjects="1">
      <p:cViewPr>
        <p:scale>
          <a:sx n="81" d="100"/>
          <a:sy n="81" d="100"/>
        </p:scale>
        <p:origin x="70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1B4C8-A4CA-D34E-B336-CF8A4DAB3168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F4DD7-96E3-A948-AE55-44FD6728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4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F4DD7-96E3-A948-AE55-44FD672893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8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3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0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1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7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0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6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6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E20-921B-3049-B014-687C061A7BE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2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EDE20-921B-3049-B014-687C061A7BE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3BBE1-276B-A542-9553-F1114398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9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r>
              <a:rPr lang="en-US" dirty="0" smtClean="0"/>
              <a:t>Route 53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4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53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Route 53 </a:t>
            </a:r>
            <a:r>
              <a:rPr lang="en-US" dirty="0" smtClean="0"/>
              <a:t>is where you configure and manage web domains.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Performs three main functions:</a:t>
            </a:r>
          </a:p>
          <a:p>
            <a:pPr>
              <a:buFontTx/>
              <a:buChar char="-"/>
            </a:pPr>
            <a:r>
              <a:rPr lang="en-US" sz="2400" dirty="0" smtClean="0"/>
              <a:t>Domain registration </a:t>
            </a:r>
          </a:p>
          <a:p>
            <a:pPr>
              <a:buFontTx/>
              <a:buChar char="-"/>
            </a:pPr>
            <a:r>
              <a:rPr lang="en-US" sz="2400" dirty="0" smtClean="0"/>
              <a:t>DNS service</a:t>
            </a:r>
          </a:p>
          <a:p>
            <a:pPr>
              <a:buFontTx/>
              <a:buChar char="-"/>
            </a:pPr>
            <a:r>
              <a:rPr lang="en-US" sz="2400" dirty="0" smtClean="0"/>
              <a:t>Health checking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Any combination of these services can be used.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494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53 as DNS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8302" y="1690688"/>
            <a:ext cx="4961219" cy="43790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18782" y="5754413"/>
            <a:ext cx="3137338" cy="630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g</a:t>
            </a:r>
            <a:r>
              <a:rPr lang="en-US" sz="2800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oo.gl ip address</a:t>
            </a:r>
            <a:endParaRPr lang="en-US" sz="28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73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6282"/>
          </a:xfrm>
        </p:spPr>
        <p:txBody>
          <a:bodyPr/>
          <a:lstStyle/>
          <a:p>
            <a:r>
              <a:rPr lang="en-US" dirty="0" smtClean="0"/>
              <a:t>Route 53 in terms </a:t>
            </a:r>
            <a:r>
              <a:rPr lang="en-US" smtClean="0"/>
              <a:t>of </a:t>
            </a:r>
            <a:br>
              <a:rPr lang="en-US" smtClean="0"/>
            </a:br>
            <a:r>
              <a:rPr lang="en-US" smtClean="0"/>
              <a:t>infrastructure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131" y="663433"/>
            <a:ext cx="4642288" cy="551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3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4944"/>
          </a:xfrm>
        </p:spPr>
        <p:txBody>
          <a:bodyPr/>
          <a:lstStyle/>
          <a:p>
            <a:r>
              <a:rPr lang="en-US" dirty="0" smtClean="0"/>
              <a:t>Route 53 domain registration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497724"/>
            <a:ext cx="10515600" cy="467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When you register a domain with Amazon Route </a:t>
            </a:r>
            <a:r>
              <a:rPr lang="en-US" sz="2400" dirty="0" smtClean="0"/>
              <a:t>53: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The domain is registered</a:t>
            </a:r>
            <a:endParaRPr lang="en-US" sz="2400" dirty="0"/>
          </a:p>
          <a:p>
            <a:r>
              <a:rPr lang="en-US" sz="2400" dirty="0" smtClean="0"/>
              <a:t>Hosted zone is created. It has </a:t>
            </a:r>
            <a:r>
              <a:rPr lang="en-US" sz="2400" dirty="0"/>
              <a:t>the same name as </a:t>
            </a:r>
            <a:r>
              <a:rPr lang="en-US" sz="2400" dirty="0" smtClean="0"/>
              <a:t>the domain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set of four name servers </a:t>
            </a:r>
            <a:r>
              <a:rPr lang="en-US" sz="2400" dirty="0" smtClean="0"/>
              <a:t>is assigned to </a:t>
            </a:r>
            <a:r>
              <a:rPr lang="en-US" sz="2400" dirty="0"/>
              <a:t>the hosted </a:t>
            </a:r>
            <a:r>
              <a:rPr lang="en-US" sz="2400" dirty="0" smtClean="0"/>
              <a:t>zone</a:t>
            </a:r>
          </a:p>
          <a:p>
            <a:r>
              <a:rPr lang="en-US" sz="2400" dirty="0"/>
              <a:t>N</a:t>
            </a:r>
            <a:r>
              <a:rPr lang="en-US" sz="2400" dirty="0" smtClean="0"/>
              <a:t>ame </a:t>
            </a:r>
            <a:r>
              <a:rPr lang="en-US" sz="2400" dirty="0"/>
              <a:t>servers from the hosted zone </a:t>
            </a:r>
            <a:r>
              <a:rPr lang="en-US" sz="2400" dirty="0" smtClean="0"/>
              <a:t>are added to </a:t>
            </a:r>
            <a:r>
              <a:rPr lang="en-US" sz="2400" dirty="0"/>
              <a:t>the domain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Domain related data is sent to the registrar.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464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61</Words>
  <Application>Microsoft Macintosh PowerPoint</Application>
  <PresentationFormat>Widescreen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AWS Route 53</vt:lpstr>
      <vt:lpstr>Route 53</vt:lpstr>
      <vt:lpstr>Route 53 as DNS</vt:lpstr>
      <vt:lpstr>Route 53 in terms of  infrastructure</vt:lpstr>
      <vt:lpstr>Route 53 domain registration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Oksana</dc:creator>
  <cp:lastModifiedBy>Oksana</cp:lastModifiedBy>
  <cp:revision>28</cp:revision>
  <dcterms:created xsi:type="dcterms:W3CDTF">2017-08-10T08:40:24Z</dcterms:created>
  <dcterms:modified xsi:type="dcterms:W3CDTF">2017-10-23T10:02:42Z</dcterms:modified>
</cp:coreProperties>
</file>