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292ABC-81CD-48AE-947E-564A903DD003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6752D2-953B-4777-BF45-B9341DE9E3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28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2ABC-81CD-48AE-947E-564A903DD003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52D2-953B-4777-BF45-B9341DE9E3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32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292ABC-81CD-48AE-947E-564A903DD003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6752D2-953B-4777-BF45-B9341DE9E3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67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2ABC-81CD-48AE-947E-564A903DD003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36752D2-953B-4777-BF45-B9341DE9E3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84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292ABC-81CD-48AE-947E-564A903DD003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6752D2-953B-4777-BF45-B9341DE9E3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20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2ABC-81CD-48AE-947E-564A903DD003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52D2-953B-4777-BF45-B9341DE9E3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95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2ABC-81CD-48AE-947E-564A903DD003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52D2-953B-4777-BF45-B9341DE9E3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99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2ABC-81CD-48AE-947E-564A903DD003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52D2-953B-4777-BF45-B9341DE9E3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95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2ABC-81CD-48AE-947E-564A903DD003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52D2-953B-4777-BF45-B9341DE9E3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67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292ABC-81CD-48AE-947E-564A903DD003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6752D2-953B-4777-BF45-B9341DE9E3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36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2ABC-81CD-48AE-947E-564A903DD003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52D2-953B-4777-BF45-B9341DE9E3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9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C292ABC-81CD-48AE-947E-564A903DD003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36752D2-953B-4777-BF45-B9341DE9E3A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390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ソフトウェア概要説明書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～クイズ大会の得点表示プログラム～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679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作成した経緯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所属するクイズサークルが主催</a:t>
            </a:r>
            <a:r>
              <a:rPr lang="ja-JP" altLang="en-US" dirty="0"/>
              <a:t>する</a:t>
            </a:r>
            <a:r>
              <a:rPr kumimoji="1" lang="ja-JP" altLang="en-US" dirty="0" smtClean="0"/>
              <a:t>クイズ大会（参加者約</a:t>
            </a:r>
            <a:r>
              <a:rPr kumimoji="1" lang="en-US" altLang="ja-JP" dirty="0" smtClean="0"/>
              <a:t>120</a:t>
            </a:r>
            <a:r>
              <a:rPr kumimoji="1" lang="ja-JP" altLang="en-US" dirty="0" smtClean="0"/>
              <a:t>名）で得点表示を行う必要が発生</a:t>
            </a:r>
            <a:endParaRPr kumimoji="1" lang="en-US" altLang="ja-JP" dirty="0" smtClean="0"/>
          </a:p>
          <a:p>
            <a:r>
              <a:rPr lang="en-US" altLang="ja-JP" dirty="0"/>
              <a:t>2</a:t>
            </a:r>
            <a:r>
              <a:rPr lang="ja-JP" altLang="en-US" dirty="0" smtClean="0"/>
              <a:t>人</a:t>
            </a:r>
            <a:r>
              <a:rPr lang="en-US" altLang="ja-JP" dirty="0" smtClean="0"/>
              <a:t>1</a:t>
            </a:r>
            <a:r>
              <a:rPr lang="ja-JP" altLang="en-US" dirty="0" smtClean="0"/>
              <a:t>組のチーム戦でルール（別</a:t>
            </a:r>
            <a:r>
              <a:rPr lang="en-US" altLang="ja-JP" dirty="0" smtClean="0"/>
              <a:t>pdf</a:t>
            </a:r>
            <a:r>
              <a:rPr lang="ja-JP" altLang="en-US" dirty="0" smtClean="0"/>
              <a:t>参照）も複雑なため、専用のプログラムを開発</a:t>
            </a:r>
            <a:r>
              <a:rPr lang="ja-JP" altLang="en-US" dirty="0" smtClean="0"/>
              <a:t>した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使用言語は</a:t>
            </a:r>
            <a:r>
              <a:rPr lang="en-US" altLang="ja-JP" smtClean="0"/>
              <a:t>C# (WPF)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67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使用状況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385" y="2365867"/>
            <a:ext cx="3033218" cy="1684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44" y="4543096"/>
            <a:ext cx="2379350" cy="12201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正方形/長方形 5"/>
          <p:cNvSpPr/>
          <p:nvPr/>
        </p:nvSpPr>
        <p:spPr>
          <a:xfrm>
            <a:off x="7439187" y="3983064"/>
            <a:ext cx="3921072" cy="20767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39186" y="3983063"/>
            <a:ext cx="139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操作係の</a:t>
            </a:r>
            <a:r>
              <a:rPr kumimoji="1" lang="en-US" altLang="ja-JP" dirty="0" smtClean="0"/>
              <a:t>PC</a:t>
            </a:r>
            <a:endParaRPr kumimoji="1" lang="ja-JP" altLang="en-US" dirty="0"/>
          </a:p>
        </p:txBody>
      </p:sp>
      <p:sp>
        <p:nvSpPr>
          <p:cNvPr id="8" name="左右矢印 7"/>
          <p:cNvSpPr/>
          <p:nvPr/>
        </p:nvSpPr>
        <p:spPr>
          <a:xfrm rot="1703575">
            <a:off x="7036230" y="3255814"/>
            <a:ext cx="1472339" cy="3564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118962" y="1846638"/>
            <a:ext cx="3921072" cy="235340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118961" y="1846637"/>
            <a:ext cx="187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正面スクリーン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569018" y="2942402"/>
            <a:ext cx="187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接続</a:t>
            </a:r>
            <a:endParaRPr kumimoji="1" lang="ja-JP" altLang="en-US" dirty="0"/>
          </a:p>
        </p:txBody>
      </p:sp>
      <p:sp>
        <p:nvSpPr>
          <p:cNvPr id="13" name="下矢印 12"/>
          <p:cNvSpPr/>
          <p:nvPr/>
        </p:nvSpPr>
        <p:spPr>
          <a:xfrm rot="13415600">
            <a:off x="2792376" y="4418299"/>
            <a:ext cx="929576" cy="13368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 rot="13415600">
            <a:off x="3728124" y="4586777"/>
            <a:ext cx="929576" cy="13368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 rot="13415600">
            <a:off x="4663872" y="4755255"/>
            <a:ext cx="929576" cy="13368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95823" y="6034033"/>
            <a:ext cx="518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参加者がクイズの進行状況を把握できるようにスクリーンに大きく表示する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768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チーム名・</a:t>
            </a:r>
            <a:r>
              <a:rPr lang="ja-JP" altLang="en-US" dirty="0" smtClean="0"/>
              <a:t>プレイヤー</a:t>
            </a:r>
            <a:r>
              <a:rPr lang="en-US" altLang="ja-JP" dirty="0"/>
              <a:t>2</a:t>
            </a:r>
            <a:r>
              <a:rPr lang="ja-JP" altLang="en-US" dirty="0"/>
              <a:t>名</a:t>
            </a:r>
            <a:r>
              <a:rPr lang="ja-JP" altLang="en-US" dirty="0" smtClean="0"/>
              <a:t>の名前をテキストで入力</a:t>
            </a:r>
            <a:endParaRPr lang="en-US" altLang="ja-JP" dirty="0" smtClean="0"/>
          </a:p>
          <a:p>
            <a:r>
              <a:rPr lang="ja-JP" altLang="en-US" dirty="0" smtClean="0"/>
              <a:t>プログラム</a:t>
            </a:r>
            <a:r>
              <a:rPr lang="ja-JP" altLang="en-US" dirty="0"/>
              <a:t>（</a:t>
            </a:r>
            <a:r>
              <a:rPr lang="en-US" altLang="ja-JP" dirty="0"/>
              <a:t>~.exe</a:t>
            </a:r>
            <a:r>
              <a:rPr lang="ja-JP" altLang="en-US" dirty="0"/>
              <a:t>）</a:t>
            </a:r>
            <a:r>
              <a:rPr lang="ja-JP" altLang="en-US" dirty="0" smtClean="0"/>
              <a:t>を実行し、</a:t>
            </a:r>
            <a:r>
              <a:rPr lang="en-US" altLang="ja-JP" dirty="0" err="1" smtClean="0"/>
              <a:t>MainWindow</a:t>
            </a:r>
            <a:r>
              <a:rPr lang="ja-JP" altLang="en-US" dirty="0" smtClean="0"/>
              <a:t>（手元で操作を行う画面）と</a:t>
            </a:r>
            <a:r>
              <a:rPr lang="en-US" altLang="ja-JP" dirty="0" err="1" smtClean="0"/>
              <a:t>ShowWindow</a:t>
            </a:r>
            <a:r>
              <a:rPr lang="ja-JP" altLang="en-US" dirty="0" smtClean="0"/>
              <a:t>（スクリーンに表示する画面）を開く</a:t>
            </a:r>
            <a:endParaRPr lang="en-US" altLang="ja-JP" dirty="0" smtClean="0"/>
          </a:p>
          <a:p>
            <a:r>
              <a:rPr lang="ja-JP" altLang="en-US" dirty="0" smtClean="0"/>
              <a:t>クイズ終了後は</a:t>
            </a:r>
            <a:r>
              <a:rPr lang="en-US" altLang="ja-JP" dirty="0" smtClean="0"/>
              <a:t>Esc</a:t>
            </a:r>
            <a:r>
              <a:rPr lang="ja-JP" altLang="en-US" dirty="0" smtClean="0"/>
              <a:t>キーを押して終了（終了時ログを残す）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8796308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配当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配当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38</TotalTime>
  <Words>148</Words>
  <Application>Microsoft Office PowerPoint</Application>
  <PresentationFormat>ワイド画面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HGｺﾞｼｯｸE</vt:lpstr>
      <vt:lpstr>Gill Sans MT</vt:lpstr>
      <vt:lpstr>Wingdings 2</vt:lpstr>
      <vt:lpstr>配当</vt:lpstr>
      <vt:lpstr>ソフトウェア概要説明書</vt:lpstr>
      <vt:lpstr>作成した経緯</vt:lpstr>
      <vt:lpstr>使用状況</vt:lpstr>
      <vt:lpstr>使用方法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ソフトウェア概要説明書</dc:title>
  <dc:creator>小島颯太</dc:creator>
  <cp:lastModifiedBy>小島颯太</cp:lastModifiedBy>
  <cp:revision>5</cp:revision>
  <dcterms:created xsi:type="dcterms:W3CDTF">2018-02-25T05:16:38Z</dcterms:created>
  <dcterms:modified xsi:type="dcterms:W3CDTF">2018-02-25T09:31:24Z</dcterms:modified>
</cp:coreProperties>
</file>